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2.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3.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47" r:id="rId2"/>
    <p:sldMasterId id="2147483759" r:id="rId3"/>
    <p:sldMasterId id="2147483773" r:id="rId4"/>
  </p:sldMasterIdLst>
  <p:notesMasterIdLst>
    <p:notesMasterId r:id="rId43"/>
  </p:notesMasterIdLst>
  <p:handoutMasterIdLst>
    <p:handoutMasterId r:id="rId44"/>
  </p:handoutMasterIdLst>
  <p:sldIdLst>
    <p:sldId id="641" r:id="rId5"/>
    <p:sldId id="642" r:id="rId6"/>
    <p:sldId id="260" r:id="rId7"/>
    <p:sldId id="644" r:id="rId8"/>
    <p:sldId id="645" r:id="rId9"/>
    <p:sldId id="647" r:id="rId10"/>
    <p:sldId id="648" r:id="rId11"/>
    <p:sldId id="651" r:id="rId12"/>
    <p:sldId id="649" r:id="rId13"/>
    <p:sldId id="650" r:id="rId14"/>
    <p:sldId id="309" r:id="rId15"/>
    <p:sldId id="652" r:id="rId16"/>
    <p:sldId id="653" r:id="rId17"/>
    <p:sldId id="269" r:id="rId18"/>
    <p:sldId id="270" r:id="rId19"/>
    <p:sldId id="610" r:id="rId20"/>
    <p:sldId id="611" r:id="rId21"/>
    <p:sldId id="612" r:id="rId22"/>
    <p:sldId id="318" r:id="rId23"/>
    <p:sldId id="613" r:id="rId24"/>
    <p:sldId id="330" r:id="rId25"/>
    <p:sldId id="326" r:id="rId26"/>
    <p:sldId id="393" r:id="rId27"/>
    <p:sldId id="378" r:id="rId28"/>
    <p:sldId id="394" r:id="rId29"/>
    <p:sldId id="261" r:id="rId30"/>
    <p:sldId id="614" r:id="rId31"/>
    <p:sldId id="626" r:id="rId32"/>
    <p:sldId id="624" r:id="rId33"/>
    <p:sldId id="263" r:id="rId34"/>
    <p:sldId id="383" r:id="rId35"/>
    <p:sldId id="396" r:id="rId36"/>
    <p:sldId id="264" r:id="rId37"/>
    <p:sldId id="616" r:id="rId38"/>
    <p:sldId id="617" r:id="rId39"/>
    <p:sldId id="618" r:id="rId40"/>
    <p:sldId id="291" r:id="rId41"/>
    <p:sldId id="608" r:id="rId42"/>
  </p:sldIdLst>
  <p:sldSz cx="16256000" cy="9144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47687"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Helvetica Light"/>
      </a:defRPr>
    </a:lvl1pPr>
    <a:lvl2pPr marL="0" marR="0" indent="228600" algn="ctr" defTabSz="547687"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Helvetica Light"/>
      </a:defRPr>
    </a:lvl2pPr>
    <a:lvl3pPr marL="0" marR="0" indent="457200" algn="ctr" defTabSz="547687"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Helvetica Light"/>
      </a:defRPr>
    </a:lvl3pPr>
    <a:lvl4pPr marL="0" marR="0" indent="685800" algn="ctr" defTabSz="547687"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Helvetica Light"/>
      </a:defRPr>
    </a:lvl4pPr>
    <a:lvl5pPr marL="0" marR="0" indent="914400" algn="ctr" defTabSz="547687"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Helvetica Light"/>
      </a:defRPr>
    </a:lvl5pPr>
    <a:lvl6pPr marL="0" marR="0" indent="1143000" algn="ctr" defTabSz="547687"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Helvetica Light"/>
      </a:defRPr>
    </a:lvl6pPr>
    <a:lvl7pPr marL="0" marR="0" indent="1371600" algn="ctr" defTabSz="547687"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Helvetica Light"/>
      </a:defRPr>
    </a:lvl7pPr>
    <a:lvl8pPr marL="0" marR="0" indent="1600200" algn="ctr" defTabSz="547687"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Helvetica Light"/>
      </a:defRPr>
    </a:lvl8pPr>
    <a:lvl9pPr marL="0" marR="0" indent="1828800" algn="ctr" defTabSz="547687"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Helvetica Light"/>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FF9300"/>
    <a:srgbClr val="809E26"/>
    <a:srgbClr val="4C69FA"/>
    <a:srgbClr val="3D5F10"/>
    <a:srgbClr val="D1D212"/>
    <a:srgbClr val="5587DF"/>
    <a:srgbClr val="003CC2"/>
    <a:srgbClr val="F2F2F2"/>
    <a:srgbClr val="E6563B"/>
    <a:srgbClr val="BB00B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a:ea typeface="Helvetica"/>
          <a:cs typeface="Helvetica"/>
        </a:font>
        <a:srgbClr val="FFFFFF"/>
      </a:tcTxStyle>
      <a:tcStyle>
        <a:tcBdr>
          <a:left>
            <a:ln w="12700" cap="flat">
              <a:noFill/>
              <a:miter lim="400000"/>
            </a:ln>
          </a:left>
          <a:right>
            <a:ln w="3175" cap="flat">
              <a:noFill/>
              <a:miter lim="400000"/>
            </a:ln>
          </a:right>
          <a:top>
            <a:ln w="12700" cap="flat">
              <a:noFill/>
              <a:miter lim="400000"/>
            </a:ln>
          </a:top>
          <a:bottom>
            <a:ln w="12700" cap="flat">
              <a:noFill/>
              <a:miter lim="400000"/>
            </a:ln>
          </a:bottom>
          <a:insideH>
            <a:ln w="12700" cap="flat">
              <a:noFill/>
              <a:miter lim="400000"/>
            </a:ln>
          </a:insideH>
          <a:insideV>
            <a:ln w="3175" cap="flat">
              <a:noFill/>
              <a:miter lim="400000"/>
            </a:ln>
          </a:insideV>
        </a:tcBdr>
        <a:fill>
          <a:solidFill>
            <a:srgbClr val="398CCE"/>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3175" cap="flat">
              <a:solidFill>
                <a:srgbClr val="3797C6"/>
              </a:solidFill>
              <a:prstDash val="solid"/>
              <a:miter lim="400000"/>
            </a:ln>
          </a:top>
          <a:bottom>
            <a:ln w="12700" cap="flat">
              <a:noFill/>
              <a:miter lim="400000"/>
            </a:ln>
          </a:bottom>
          <a:insideH>
            <a:ln w="3175" cap="flat">
              <a:noFill/>
              <a:miter lim="400000"/>
            </a:ln>
          </a:insideH>
          <a:insideV>
            <a:ln w="12700" cap="flat">
              <a:noFill/>
              <a:miter lim="400000"/>
            </a:ln>
          </a:insideV>
        </a:tcBdr>
        <a:fill>
          <a:solidFill>
            <a:srgbClr val="FFFFFF"/>
          </a:solidFill>
        </a:fill>
      </a:tcStyle>
    </a:lastRow>
    <a:firstRow>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3175" cap="flat">
              <a:noFill/>
              <a:miter lim="400000"/>
            </a:ln>
          </a:bottom>
          <a:insideH>
            <a:ln w="3175"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3175" cap="flat">
              <a:solidFill>
                <a:srgbClr val="B8B8B8"/>
              </a:solidFill>
              <a:prstDash val="solid"/>
              <a:miter lim="400000"/>
            </a:ln>
          </a:left>
          <a:right>
            <a:ln w="3175" cap="flat">
              <a:solidFill>
                <a:srgbClr val="B8B8B8"/>
              </a:solidFill>
              <a:prstDash val="solid"/>
              <a:miter lim="400000"/>
            </a:ln>
          </a:right>
          <a:top>
            <a:ln w="3175" cap="flat">
              <a:solidFill>
                <a:srgbClr val="B8B8B8"/>
              </a:solidFill>
              <a:prstDash val="solid"/>
              <a:miter lim="400000"/>
            </a:ln>
          </a:top>
          <a:bottom>
            <a:ln w="3175" cap="flat">
              <a:solidFill>
                <a:srgbClr val="B8B8B8"/>
              </a:solidFill>
              <a:prstDash val="solid"/>
              <a:miter lim="400000"/>
            </a:ln>
          </a:bottom>
          <a:insideH>
            <a:ln w="3175" cap="flat">
              <a:solidFill>
                <a:srgbClr val="B8B8B8"/>
              </a:solidFill>
              <a:prstDash val="solid"/>
              <a:miter lim="400000"/>
            </a:ln>
          </a:insideH>
          <a:insideV>
            <a:ln w="3175"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i="off">
        <a:font>
          <a:latin typeface="Helvetica"/>
          <a:ea typeface="Helvetica"/>
          <a:cs typeface="Helvetica"/>
        </a:font>
        <a:srgbClr val="FFFFFF"/>
      </a:tcTxStyle>
      <a:tcStyle>
        <a:tcBdr>
          <a:left>
            <a:ln w="3175" cap="flat">
              <a:solidFill>
                <a:srgbClr val="606060"/>
              </a:solidFill>
              <a:prstDash val="solid"/>
              <a:miter lim="400000"/>
            </a:ln>
          </a:left>
          <a:right>
            <a:ln w="3175" cap="flat">
              <a:solidFill>
                <a:srgbClr val="606060"/>
              </a:solidFill>
              <a:prstDash val="solid"/>
              <a:miter lim="400000"/>
            </a:ln>
          </a:right>
          <a:top>
            <a:ln w="3175" cap="flat">
              <a:solidFill>
                <a:srgbClr val="606060"/>
              </a:solidFill>
              <a:prstDash val="solid"/>
              <a:miter lim="400000"/>
            </a:ln>
          </a:top>
          <a:bottom>
            <a:ln w="3175" cap="flat">
              <a:solidFill>
                <a:srgbClr val="606060"/>
              </a:solidFill>
              <a:prstDash val="solid"/>
              <a:miter lim="400000"/>
            </a:ln>
          </a:bottom>
          <a:insideH>
            <a:ln w="3175" cap="flat">
              <a:solidFill>
                <a:srgbClr val="606060"/>
              </a:solidFill>
              <a:prstDash val="solid"/>
              <a:miter lim="400000"/>
            </a:ln>
          </a:insideH>
          <a:insideV>
            <a:ln w="3175" cap="flat">
              <a:solidFill>
                <a:srgbClr val="606060"/>
              </a:solidFill>
              <a:prstDash val="solid"/>
              <a:miter lim="400000"/>
            </a:ln>
          </a:insideV>
        </a:tcBdr>
        <a:fill>
          <a:solidFill>
            <a:srgbClr val="5AC831"/>
          </a:solidFill>
        </a:fill>
      </a:tcStyle>
    </a:firstCol>
    <a:lastRow>
      <a:tcTxStyle b="off" i="off">
        <a:fontRef idx="minor">
          <a:srgbClr val="000000"/>
        </a:fontRef>
        <a:srgbClr val="000000"/>
      </a:tcTxStyle>
      <a:tcStyle>
        <a:tcBdr>
          <a:left>
            <a:ln w="3175" cap="flat">
              <a:solidFill>
                <a:srgbClr val="B8B8B8"/>
              </a:solidFill>
              <a:prstDash val="solid"/>
              <a:miter lim="400000"/>
            </a:ln>
          </a:left>
          <a:right>
            <a:ln w="3175" cap="flat">
              <a:solidFill>
                <a:srgbClr val="B8B8B8"/>
              </a:solidFill>
              <a:prstDash val="solid"/>
              <a:miter lim="400000"/>
            </a:ln>
          </a:right>
          <a:top>
            <a:ln w="12700" cap="flat">
              <a:solidFill>
                <a:srgbClr val="606060"/>
              </a:solidFill>
              <a:prstDash val="solid"/>
              <a:miter lim="400000"/>
            </a:ln>
          </a:top>
          <a:bottom>
            <a:ln w="3175" cap="flat">
              <a:solidFill>
                <a:srgbClr val="606060"/>
              </a:solidFill>
              <a:prstDash val="solid"/>
              <a:miter lim="400000"/>
            </a:ln>
          </a:bottom>
          <a:insideH>
            <a:ln w="3175" cap="flat">
              <a:solidFill>
                <a:srgbClr val="B8B8B8"/>
              </a:solidFill>
              <a:prstDash val="solid"/>
              <a:miter lim="400000"/>
            </a:ln>
          </a:insideH>
          <a:insideV>
            <a:ln w="3175" cap="flat">
              <a:solidFill>
                <a:srgbClr val="B8B8B8"/>
              </a:solidFill>
              <a:prstDash val="solid"/>
              <a:miter lim="400000"/>
            </a:ln>
          </a:insideV>
        </a:tcBdr>
        <a:fill>
          <a:solidFill>
            <a:srgbClr val="EBEBEB"/>
          </a:solidFill>
        </a:fill>
      </a:tcStyle>
    </a:lastRow>
    <a:firstRow>
      <a:tcTxStyle b="on" i="off">
        <a:font>
          <a:latin typeface="Helvetica"/>
          <a:ea typeface="Helvetica"/>
          <a:cs typeface="Helvetica"/>
        </a:font>
        <a:srgbClr val="FFFFFF"/>
      </a:tcTxStyle>
      <a:tcStyle>
        <a:tcBdr>
          <a:left>
            <a:ln w="3175" cap="flat">
              <a:solidFill>
                <a:srgbClr val="606060"/>
              </a:solidFill>
              <a:prstDash val="solid"/>
              <a:miter lim="400000"/>
            </a:ln>
          </a:left>
          <a:right>
            <a:ln w="3175" cap="flat">
              <a:solidFill>
                <a:srgbClr val="606060"/>
              </a:solidFill>
              <a:prstDash val="solid"/>
              <a:miter lim="400000"/>
            </a:ln>
          </a:right>
          <a:top>
            <a:ln w="3175" cap="flat">
              <a:solidFill>
                <a:srgbClr val="606060"/>
              </a:solidFill>
              <a:prstDash val="solid"/>
              <a:miter lim="400000"/>
            </a:ln>
          </a:top>
          <a:bottom>
            <a:ln w="3175" cap="flat">
              <a:solidFill>
                <a:srgbClr val="606060"/>
              </a:solidFill>
              <a:prstDash val="solid"/>
              <a:miter lim="400000"/>
            </a:ln>
          </a:bottom>
          <a:insideH>
            <a:ln w="3175" cap="flat">
              <a:solidFill>
                <a:srgbClr val="606060"/>
              </a:solidFill>
              <a:prstDash val="solid"/>
              <a:miter lim="400000"/>
            </a:ln>
          </a:insideH>
          <a:insideV>
            <a:ln w="3175" cap="flat">
              <a:solidFill>
                <a:srgbClr val="606060"/>
              </a:solidFill>
              <a:prstDash val="solid"/>
              <a:miter lim="400000"/>
            </a:ln>
          </a:insideV>
        </a:tcBdr>
        <a:fill>
          <a:solidFill>
            <a:schemeClr val="accent2"/>
          </a:solidFill>
        </a:fill>
      </a:tcStyle>
    </a:firstRow>
  </a:tblStyle>
  <a:tblStyle styleId="{EEE7283C-3CF3-47DC-8721-378D4A62B228}" styleName="">
    <a:tblBg/>
    <a:wholeTbl>
      <a:tcTxStyle b="off" i="off">
        <a:fontRef idx="minor">
          <a:srgbClr val="000000"/>
        </a:fontRef>
        <a:srgbClr val="000000"/>
      </a:tcTxStyle>
      <a:tcStyle>
        <a:tcBdr>
          <a:left>
            <a:ln w="3175" cap="flat">
              <a:solidFill>
                <a:srgbClr val="5D5D5D"/>
              </a:solidFill>
              <a:custDash>
                <a:ds d="200000" sp="200000"/>
              </a:custDash>
              <a:miter lim="400000"/>
            </a:ln>
          </a:left>
          <a:right>
            <a:ln w="3175" cap="flat">
              <a:solidFill>
                <a:srgbClr val="5D5D5D"/>
              </a:solidFill>
              <a:custDash>
                <a:ds d="200000" sp="200000"/>
              </a:custDash>
              <a:miter lim="400000"/>
            </a:ln>
          </a:right>
          <a:top>
            <a:ln w="3175" cap="flat">
              <a:solidFill>
                <a:srgbClr val="5D5D5D"/>
              </a:solidFill>
              <a:custDash>
                <a:ds d="200000" sp="200000"/>
              </a:custDash>
              <a:miter lim="400000"/>
            </a:ln>
          </a:top>
          <a:bottom>
            <a:ln w="3175" cap="flat">
              <a:solidFill>
                <a:srgbClr val="5D5D5D"/>
              </a:solidFill>
              <a:custDash>
                <a:ds d="200000" sp="200000"/>
              </a:custDash>
              <a:miter lim="400000"/>
            </a:ln>
          </a:bottom>
          <a:insideH>
            <a:ln w="3175" cap="flat">
              <a:solidFill>
                <a:srgbClr val="5D5D5D"/>
              </a:solidFill>
              <a:custDash>
                <a:ds d="200000" sp="200000"/>
              </a:custDash>
              <a:miter lim="400000"/>
            </a:ln>
          </a:insideH>
          <a:insideV>
            <a:ln w="3175" cap="flat">
              <a:solidFill>
                <a:srgbClr val="5D5D5D"/>
              </a:solidFill>
              <a:custDash>
                <a:ds d="200000" sp="200000"/>
              </a:custDash>
              <a:miter lim="400000"/>
            </a:ln>
          </a:insideV>
        </a:tcBdr>
        <a:fill>
          <a:solidFill>
            <a:srgbClr val="E6E3D7"/>
          </a:solidFill>
        </a:fill>
      </a:tcStyle>
    </a:wholeTbl>
    <a:band2H>
      <a:tcTxStyle/>
      <a:tcStyle>
        <a:tcBdr/>
        <a:fill>
          <a:solidFill>
            <a:srgbClr val="C3C2C2"/>
          </a:solidFill>
        </a:fill>
      </a:tcStyle>
    </a:band2H>
    <a:firstCol>
      <a:tcTxStyle b="on" i="off">
        <a:font>
          <a:latin typeface="Helvetica"/>
          <a:ea typeface="Helvetica"/>
          <a:cs typeface="Helvetica"/>
        </a:font>
        <a:srgbClr val="FFFFFF"/>
      </a:tcTxStyle>
      <a:tcStyle>
        <a:tcBdr>
          <a:left>
            <a:ln w="3175" cap="flat">
              <a:solidFill>
                <a:srgbClr val="5D5D5D"/>
              </a:solidFill>
              <a:prstDash val="solid"/>
              <a:miter lim="400000"/>
            </a:ln>
          </a:left>
          <a:right>
            <a:ln w="3175" cap="flat">
              <a:solidFill>
                <a:srgbClr val="5D5D5D"/>
              </a:solidFill>
              <a:prstDash val="solid"/>
              <a:miter lim="400000"/>
            </a:ln>
          </a:right>
          <a:top>
            <a:ln w="3175" cap="flat">
              <a:solidFill>
                <a:srgbClr val="5D5D5D"/>
              </a:solidFill>
              <a:prstDash val="solid"/>
              <a:miter lim="400000"/>
            </a:ln>
          </a:top>
          <a:bottom>
            <a:ln w="3175" cap="flat">
              <a:solidFill>
                <a:srgbClr val="5D5D5D"/>
              </a:solidFill>
              <a:prstDash val="solid"/>
              <a:miter lim="400000"/>
            </a:ln>
          </a:bottom>
          <a:insideH>
            <a:ln w="3175" cap="flat">
              <a:solidFill>
                <a:srgbClr val="5D5D5D"/>
              </a:solidFill>
              <a:prstDash val="solid"/>
              <a:miter lim="400000"/>
            </a:ln>
          </a:insideH>
          <a:insideV>
            <a:ln w="3175" cap="flat">
              <a:solidFill>
                <a:srgbClr val="5D5D5D"/>
              </a:solidFill>
              <a:prstDash val="solid"/>
              <a:miter lim="400000"/>
            </a:ln>
          </a:insideV>
        </a:tcBdr>
        <a:fill>
          <a:solidFill>
            <a:srgbClr val="909C99"/>
          </a:solidFill>
        </a:fill>
      </a:tcStyle>
    </a:firstCol>
    <a:lastRow>
      <a:tcTxStyle b="on" i="off">
        <a:font>
          <a:latin typeface="Helvetica"/>
          <a:ea typeface="Helvetica"/>
          <a:cs typeface="Helvetica"/>
        </a:font>
        <a:srgbClr val="FFFFFF"/>
      </a:tcTxStyle>
      <a:tcStyle>
        <a:tcBdr>
          <a:left>
            <a:ln w="3175" cap="flat">
              <a:solidFill>
                <a:srgbClr val="5D5D5D"/>
              </a:solidFill>
              <a:prstDash val="solid"/>
              <a:miter lim="400000"/>
            </a:ln>
          </a:left>
          <a:right>
            <a:ln w="3175" cap="flat">
              <a:solidFill>
                <a:srgbClr val="5D5D5D"/>
              </a:solidFill>
              <a:prstDash val="solid"/>
              <a:miter lim="400000"/>
            </a:ln>
          </a:right>
          <a:top>
            <a:ln w="3175" cap="flat">
              <a:solidFill>
                <a:srgbClr val="5D5D5D"/>
              </a:solidFill>
              <a:prstDash val="solid"/>
              <a:miter lim="400000"/>
            </a:ln>
          </a:top>
          <a:bottom>
            <a:ln w="3175" cap="flat">
              <a:solidFill>
                <a:srgbClr val="5D5D5D"/>
              </a:solidFill>
              <a:prstDash val="solid"/>
              <a:miter lim="400000"/>
            </a:ln>
          </a:bottom>
          <a:insideH>
            <a:ln w="3175" cap="flat">
              <a:solidFill>
                <a:srgbClr val="5D5D5D"/>
              </a:solidFill>
              <a:prstDash val="solid"/>
              <a:miter lim="400000"/>
            </a:ln>
          </a:insideH>
          <a:insideV>
            <a:ln w="3175" cap="flat">
              <a:solidFill>
                <a:srgbClr val="5D5D5D"/>
              </a:solidFill>
              <a:prstDash val="solid"/>
              <a:miter lim="400000"/>
            </a:ln>
          </a:insideV>
        </a:tcBdr>
        <a:fill>
          <a:solidFill>
            <a:srgbClr val="97764E"/>
          </a:solidFill>
        </a:fill>
      </a:tcStyle>
    </a:lastRow>
    <a:firstRow>
      <a:tcTxStyle b="on" i="off">
        <a:font>
          <a:latin typeface="Helvetica"/>
          <a:ea typeface="Helvetica"/>
          <a:cs typeface="Helvetica"/>
        </a:font>
        <a:srgbClr val="FFFFFF"/>
      </a:tcTxStyle>
      <a:tcStyle>
        <a:tcBdr>
          <a:left>
            <a:ln w="3175" cap="flat">
              <a:solidFill>
                <a:srgbClr val="5D5D5D"/>
              </a:solidFill>
              <a:prstDash val="solid"/>
              <a:miter lim="400000"/>
            </a:ln>
          </a:left>
          <a:right>
            <a:ln w="3175" cap="flat">
              <a:solidFill>
                <a:srgbClr val="5D5D5D"/>
              </a:solidFill>
              <a:prstDash val="solid"/>
              <a:miter lim="400000"/>
            </a:ln>
          </a:right>
          <a:top>
            <a:ln w="3175" cap="flat">
              <a:solidFill>
                <a:srgbClr val="5D5D5D"/>
              </a:solidFill>
              <a:prstDash val="solid"/>
              <a:miter lim="400000"/>
            </a:ln>
          </a:top>
          <a:bottom>
            <a:ln w="3175" cap="flat">
              <a:solidFill>
                <a:srgbClr val="5D5D5D"/>
              </a:solidFill>
              <a:prstDash val="solid"/>
              <a:miter lim="400000"/>
            </a:ln>
          </a:bottom>
          <a:insideH>
            <a:ln w="3175" cap="flat">
              <a:solidFill>
                <a:srgbClr val="5D5D5D"/>
              </a:solidFill>
              <a:prstDash val="solid"/>
              <a:miter lim="400000"/>
            </a:ln>
          </a:insideH>
          <a:insideV>
            <a:ln w="3175" cap="flat">
              <a:solidFill>
                <a:srgbClr val="5D5D5D"/>
              </a:solidFill>
              <a:prstDash val="solid"/>
              <a:miter lim="400000"/>
            </a:ln>
          </a:insideV>
        </a:tcBdr>
        <a:fill>
          <a:solidFill>
            <a:srgbClr val="97764E"/>
          </a:solidFill>
        </a:fill>
      </a:tcStyle>
    </a:firstRow>
  </a:tblStyle>
  <a:tblStyle styleId="{CF821DB8-F4EB-4A41-A1BA-3FCAFE7338EE}" styleName="">
    <a:tblBg/>
    <a:wholeTbl>
      <a:tcTxStyle b="off" i="off">
        <a:fontRef idx="minor">
          <a:srgbClr val="000000"/>
        </a:fontRef>
        <a:srgbClr val="000000"/>
      </a:tcTxStyle>
      <a:tcStyle>
        <a:tcBdr>
          <a:left>
            <a:ln w="3175" cap="flat">
              <a:solidFill>
                <a:srgbClr val="000000"/>
              </a:solidFill>
              <a:prstDash val="solid"/>
              <a:miter lim="400000"/>
            </a:ln>
          </a:left>
          <a:right>
            <a:ln w="3175" cap="flat">
              <a:solidFill>
                <a:srgbClr val="000000"/>
              </a:solidFill>
              <a:prstDash val="solid"/>
              <a:miter lim="400000"/>
            </a:ln>
          </a:right>
          <a:top>
            <a:ln w="3175" cap="flat">
              <a:solidFill>
                <a:srgbClr val="000000"/>
              </a:solidFill>
              <a:prstDash val="solid"/>
              <a:miter lim="400000"/>
            </a:ln>
          </a:top>
          <a:bottom>
            <a:ln w="3175" cap="flat">
              <a:solidFill>
                <a:srgbClr val="000000"/>
              </a:solidFill>
              <a:prstDash val="solid"/>
              <a:miter lim="400000"/>
            </a:ln>
          </a:bottom>
          <a:insideH>
            <a:ln w="3175" cap="flat">
              <a:solidFill>
                <a:srgbClr val="000000"/>
              </a:solidFill>
              <a:prstDash val="solid"/>
              <a:miter lim="400000"/>
            </a:ln>
          </a:insideH>
          <a:insideV>
            <a:ln w="3175"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i="off">
        <a:font>
          <a:latin typeface="Helvetica"/>
          <a:ea typeface="Helvetica"/>
          <a:cs typeface="Helvetica"/>
        </a:font>
        <a:srgbClr val="FFFFFF"/>
      </a:tcTxStyle>
      <a:tcStyle>
        <a:tcBdr>
          <a:left>
            <a:ln w="3175" cap="flat">
              <a:solidFill>
                <a:srgbClr val="000000"/>
              </a:solidFill>
              <a:prstDash val="solid"/>
              <a:miter lim="400000"/>
            </a:ln>
          </a:left>
          <a:right>
            <a:ln w="3175" cap="flat">
              <a:solidFill>
                <a:srgbClr val="000000"/>
              </a:solidFill>
              <a:prstDash val="solid"/>
              <a:miter lim="400000"/>
            </a:ln>
          </a:right>
          <a:top>
            <a:ln w="3175" cap="flat">
              <a:solidFill>
                <a:srgbClr val="000000"/>
              </a:solidFill>
              <a:prstDash val="solid"/>
              <a:miter lim="400000"/>
            </a:ln>
          </a:top>
          <a:bottom>
            <a:ln w="3175" cap="flat">
              <a:solidFill>
                <a:srgbClr val="000000"/>
              </a:solidFill>
              <a:prstDash val="solid"/>
              <a:miter lim="400000"/>
            </a:ln>
          </a:bottom>
          <a:insideH>
            <a:ln w="3175" cap="flat">
              <a:solidFill>
                <a:srgbClr val="000000"/>
              </a:solidFill>
              <a:prstDash val="solid"/>
              <a:miter lim="400000"/>
            </a:ln>
          </a:insideH>
          <a:insideV>
            <a:ln w="3175" cap="flat">
              <a:solidFill>
                <a:srgbClr val="000000"/>
              </a:solidFill>
              <a:prstDash val="solid"/>
              <a:miter lim="400000"/>
            </a:ln>
          </a:insideV>
        </a:tcBdr>
        <a:fill>
          <a:solidFill>
            <a:srgbClr val="5E7790"/>
          </a:solidFill>
        </a:fill>
      </a:tcStyle>
    </a:firstCol>
    <a:lastRow>
      <a:tcTxStyle b="on" i="off">
        <a:font>
          <a:latin typeface="Helvetica"/>
          <a:ea typeface="Helvetica"/>
          <a:cs typeface="Helvetica"/>
        </a:font>
        <a:srgbClr val="FFFFFF"/>
      </a:tcTxStyle>
      <a:tcStyle>
        <a:tcBdr>
          <a:left>
            <a:ln w="3175" cap="flat">
              <a:solidFill>
                <a:srgbClr val="000000"/>
              </a:solidFill>
              <a:prstDash val="solid"/>
              <a:miter lim="400000"/>
            </a:ln>
          </a:left>
          <a:right>
            <a:ln w="3175" cap="flat">
              <a:solidFill>
                <a:srgbClr val="000000"/>
              </a:solidFill>
              <a:prstDash val="solid"/>
              <a:miter lim="400000"/>
            </a:ln>
          </a:right>
          <a:top>
            <a:ln w="3175" cap="flat">
              <a:solidFill>
                <a:srgbClr val="000000"/>
              </a:solidFill>
              <a:prstDash val="solid"/>
              <a:miter lim="400000"/>
            </a:ln>
          </a:top>
          <a:bottom>
            <a:ln w="3175" cap="flat">
              <a:solidFill>
                <a:srgbClr val="000000"/>
              </a:solidFill>
              <a:prstDash val="solid"/>
              <a:miter lim="400000"/>
            </a:ln>
          </a:bottom>
          <a:insideH>
            <a:ln w="3175" cap="flat">
              <a:solidFill>
                <a:srgbClr val="000000"/>
              </a:solidFill>
              <a:prstDash val="solid"/>
              <a:miter lim="400000"/>
            </a:ln>
          </a:insideH>
          <a:insideV>
            <a:ln w="3175" cap="flat">
              <a:solidFill>
                <a:srgbClr val="000000"/>
              </a:solidFill>
              <a:prstDash val="solid"/>
              <a:miter lim="400000"/>
            </a:ln>
          </a:insideV>
        </a:tcBdr>
        <a:fill>
          <a:solidFill>
            <a:srgbClr val="5E7790"/>
          </a:solidFill>
        </a:fill>
      </a:tcStyle>
    </a:lastRow>
    <a:firstRow>
      <a:tcTxStyle b="on" i="off">
        <a:font>
          <a:latin typeface="Helvetica"/>
          <a:ea typeface="Helvetica"/>
          <a:cs typeface="Helvetica"/>
        </a:font>
        <a:srgbClr val="FFFFFF"/>
      </a:tcTxStyle>
      <a:tcStyle>
        <a:tcBdr>
          <a:left>
            <a:ln w="3175" cap="flat">
              <a:solidFill>
                <a:srgbClr val="000000"/>
              </a:solidFill>
              <a:prstDash val="solid"/>
              <a:miter lim="400000"/>
            </a:ln>
          </a:left>
          <a:right>
            <a:ln w="3175" cap="flat">
              <a:solidFill>
                <a:srgbClr val="000000"/>
              </a:solidFill>
              <a:prstDash val="solid"/>
              <a:miter lim="400000"/>
            </a:ln>
          </a:right>
          <a:top>
            <a:ln w="3175" cap="flat">
              <a:solidFill>
                <a:srgbClr val="000000"/>
              </a:solidFill>
              <a:prstDash val="solid"/>
              <a:miter lim="400000"/>
            </a:ln>
          </a:top>
          <a:bottom>
            <a:ln w="3175" cap="flat">
              <a:solidFill>
                <a:srgbClr val="000000"/>
              </a:solidFill>
              <a:prstDash val="solid"/>
              <a:miter lim="400000"/>
            </a:ln>
          </a:bottom>
          <a:insideH>
            <a:ln w="3175" cap="flat">
              <a:solidFill>
                <a:srgbClr val="000000"/>
              </a:solidFill>
              <a:prstDash val="solid"/>
              <a:miter lim="400000"/>
            </a:ln>
          </a:insideH>
          <a:insideV>
            <a:ln w="3175" cap="flat">
              <a:solidFill>
                <a:srgbClr val="000000"/>
              </a:solidFill>
              <a:prstDash val="solid"/>
              <a:miter lim="400000"/>
            </a:ln>
          </a:insideV>
        </a:tcBdr>
        <a:fill>
          <a:solidFill>
            <a:srgbClr val="5E7790"/>
          </a:solidFill>
        </a:fill>
      </a:tcStyle>
    </a:firstRow>
  </a:tblStyle>
  <a:tblStyle styleId="{33BA23B1-9221-436E-865A-0063620EA4FD}" styleName="">
    <a:tblBg/>
    <a:wholeTbl>
      <a:tcTxStyle b="off" i="off">
        <a:fontRef idx="minor">
          <a:srgbClr val="000000"/>
        </a:fontRef>
        <a:srgbClr val="000000"/>
      </a:tcTxStyle>
      <a:tcStyle>
        <a:tcBdr>
          <a:left>
            <a:ln w="3175" cap="flat">
              <a:solidFill>
                <a:srgbClr val="FFFFFF"/>
              </a:solidFill>
              <a:prstDash val="solid"/>
              <a:miter lim="400000"/>
            </a:ln>
          </a:left>
          <a:right>
            <a:ln w="3175" cap="flat">
              <a:solidFill>
                <a:srgbClr val="FFFFFF"/>
              </a:solidFill>
              <a:prstDash val="solid"/>
              <a:miter lim="400000"/>
            </a:ln>
          </a:right>
          <a:top>
            <a:ln w="3175" cap="flat">
              <a:solidFill>
                <a:srgbClr val="FFFFFF"/>
              </a:solidFill>
              <a:prstDash val="solid"/>
              <a:miter lim="400000"/>
            </a:ln>
          </a:top>
          <a:bottom>
            <a:ln w="3175" cap="flat">
              <a:solidFill>
                <a:srgbClr val="FFFFFF"/>
              </a:solidFill>
              <a:prstDash val="solid"/>
              <a:miter lim="400000"/>
            </a:ln>
          </a:bottom>
          <a:insideH>
            <a:ln w="3175" cap="flat">
              <a:solidFill>
                <a:srgbClr val="FFFFFF"/>
              </a:solidFill>
              <a:prstDash val="solid"/>
              <a:miter lim="400000"/>
            </a:ln>
          </a:insideH>
          <a:insideV>
            <a:ln w="3175"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i="off">
        <a:font>
          <a:latin typeface="Helvetica"/>
          <a:ea typeface="Helvetica"/>
          <a:cs typeface="Helvetica"/>
        </a:font>
        <a:srgbClr val="FFFFFF"/>
      </a:tcTxStyle>
      <a:tcStyle>
        <a:tcBdr>
          <a:left>
            <a:ln w="3175" cap="flat">
              <a:solidFill>
                <a:srgbClr val="FFFFFF"/>
              </a:solidFill>
              <a:prstDash val="solid"/>
              <a:miter lim="400000"/>
            </a:ln>
          </a:left>
          <a:right>
            <a:ln w="3175" cap="flat">
              <a:solidFill>
                <a:srgbClr val="FFFFFF"/>
              </a:solidFill>
              <a:prstDash val="solid"/>
              <a:miter lim="400000"/>
            </a:ln>
          </a:right>
          <a:top>
            <a:ln w="3175" cap="flat">
              <a:solidFill>
                <a:srgbClr val="FFFFFF"/>
              </a:solidFill>
              <a:prstDash val="solid"/>
              <a:miter lim="400000"/>
            </a:ln>
          </a:top>
          <a:bottom>
            <a:ln w="3175" cap="flat">
              <a:solidFill>
                <a:srgbClr val="FFFFFF"/>
              </a:solidFill>
              <a:prstDash val="solid"/>
              <a:miter lim="400000"/>
            </a:ln>
          </a:bottom>
          <a:insideH>
            <a:ln w="3175" cap="flat">
              <a:solidFill>
                <a:srgbClr val="FFFFFF"/>
              </a:solidFill>
              <a:prstDash val="solid"/>
              <a:miter lim="400000"/>
            </a:ln>
          </a:insideH>
          <a:insideV>
            <a:ln w="3175" cap="flat">
              <a:solidFill>
                <a:srgbClr val="FFFFFF"/>
              </a:solidFill>
              <a:prstDash val="solid"/>
              <a:miter lim="400000"/>
            </a:ln>
          </a:insideV>
        </a:tcBdr>
        <a:fill>
          <a:solidFill>
            <a:srgbClr val="535761"/>
          </a:solidFill>
        </a:fill>
      </a:tcStyle>
    </a:firstCol>
    <a:lastRow>
      <a:tcTxStyle b="on" i="off">
        <a:font>
          <a:latin typeface="Helvetica"/>
          <a:ea typeface="Helvetica"/>
          <a:cs typeface="Helvetica"/>
        </a:font>
        <a:srgbClr val="FFFFFF"/>
      </a:tcTxStyle>
      <a:tcStyle>
        <a:tcBdr>
          <a:left>
            <a:ln w="3175" cap="flat">
              <a:solidFill>
                <a:srgbClr val="FFFFFF"/>
              </a:solidFill>
              <a:prstDash val="solid"/>
              <a:miter lim="400000"/>
            </a:ln>
          </a:left>
          <a:right>
            <a:ln w="3175" cap="flat">
              <a:solidFill>
                <a:srgbClr val="FFFFFF"/>
              </a:solidFill>
              <a:prstDash val="solid"/>
              <a:miter lim="400000"/>
            </a:ln>
          </a:right>
          <a:top>
            <a:ln w="3175" cap="flat">
              <a:solidFill>
                <a:srgbClr val="FFFFFF"/>
              </a:solidFill>
              <a:prstDash val="solid"/>
              <a:miter lim="400000"/>
            </a:ln>
          </a:top>
          <a:bottom>
            <a:ln w="3175" cap="flat">
              <a:solidFill>
                <a:srgbClr val="FFFFFF"/>
              </a:solidFill>
              <a:prstDash val="solid"/>
              <a:miter lim="400000"/>
            </a:ln>
          </a:bottom>
          <a:insideH>
            <a:ln w="3175" cap="flat">
              <a:solidFill>
                <a:srgbClr val="FFFFFF"/>
              </a:solidFill>
              <a:prstDash val="solid"/>
              <a:miter lim="400000"/>
            </a:ln>
          </a:insideH>
          <a:insideV>
            <a:ln w="3175" cap="flat">
              <a:solidFill>
                <a:srgbClr val="FFFFFF"/>
              </a:solidFill>
              <a:prstDash val="solid"/>
              <a:miter lim="400000"/>
            </a:ln>
          </a:insideV>
        </a:tcBdr>
        <a:fill>
          <a:solidFill>
            <a:srgbClr val="909398"/>
          </a:solidFill>
        </a:fill>
      </a:tcStyle>
    </a:lastRow>
    <a:firstRow>
      <a:tcTxStyle b="on" i="off">
        <a:font>
          <a:latin typeface="Helvetica"/>
          <a:ea typeface="Helvetica"/>
          <a:cs typeface="Helvetica"/>
        </a:font>
        <a:srgbClr val="FFFFFF"/>
      </a:tcTxStyle>
      <a:tcStyle>
        <a:tcBdr>
          <a:left>
            <a:ln w="3175" cap="flat">
              <a:solidFill>
                <a:srgbClr val="FFFFFF"/>
              </a:solidFill>
              <a:prstDash val="solid"/>
              <a:miter lim="400000"/>
            </a:ln>
          </a:left>
          <a:right>
            <a:ln w="3175" cap="flat">
              <a:solidFill>
                <a:srgbClr val="FFFFFF"/>
              </a:solidFill>
              <a:prstDash val="solid"/>
              <a:miter lim="400000"/>
            </a:ln>
          </a:right>
          <a:top>
            <a:ln w="3175" cap="flat">
              <a:solidFill>
                <a:srgbClr val="FFFFFF"/>
              </a:solidFill>
              <a:prstDash val="solid"/>
              <a:miter lim="400000"/>
            </a:ln>
          </a:top>
          <a:bottom>
            <a:ln w="3175" cap="flat">
              <a:solidFill>
                <a:srgbClr val="FFFFFF"/>
              </a:solidFill>
              <a:prstDash val="solid"/>
              <a:miter lim="400000"/>
            </a:ln>
          </a:bottom>
          <a:insideH>
            <a:ln w="3175" cap="flat">
              <a:solidFill>
                <a:srgbClr val="FFFFFF"/>
              </a:solidFill>
              <a:prstDash val="solid"/>
              <a:miter lim="400000"/>
            </a:ln>
          </a:insideH>
          <a:insideV>
            <a:ln w="3175" cap="flat">
              <a:solidFill>
                <a:srgbClr val="FFFFFF"/>
              </a:solidFill>
              <a:prstDash val="solid"/>
              <a:miter lim="400000"/>
            </a:ln>
          </a:insideV>
        </a:tcBdr>
        <a:fill>
          <a:solidFill>
            <a:srgbClr val="767C85"/>
          </a:solidFill>
        </a:fill>
      </a:tcStyle>
    </a:firstRow>
  </a:tblStyle>
  <a:tblStyle styleId="{2708684C-4D16-4618-839F-0558EEFCDFE6}" styleName="">
    <a:tblBg/>
    <a:wholeTbl>
      <a:tcTxStyle b="off" i="off">
        <a:fontRef idx="minor">
          <a:srgbClr val="000000"/>
        </a:fontRef>
        <a:srgbClr val="000000"/>
      </a:tcTxStyle>
      <a:tcStyle>
        <a:tcBdr>
          <a:left>
            <a:ln w="3175" cap="flat">
              <a:solidFill>
                <a:srgbClr val="000000"/>
              </a:solidFill>
              <a:custDash>
                <a:ds d="200000" sp="200000"/>
              </a:custDash>
              <a:miter lim="400000"/>
            </a:ln>
          </a:left>
          <a:right>
            <a:ln w="3175" cap="flat">
              <a:solidFill>
                <a:srgbClr val="000000"/>
              </a:solidFill>
              <a:custDash>
                <a:ds d="200000" sp="200000"/>
              </a:custDash>
              <a:miter lim="400000"/>
            </a:ln>
          </a:right>
          <a:top>
            <a:ln w="3175" cap="flat">
              <a:solidFill>
                <a:srgbClr val="000000"/>
              </a:solidFill>
              <a:custDash>
                <a:ds d="200000" sp="200000"/>
              </a:custDash>
              <a:miter lim="400000"/>
            </a:ln>
          </a:top>
          <a:bottom>
            <a:ln w="3175" cap="flat">
              <a:solidFill>
                <a:srgbClr val="000000"/>
              </a:solidFill>
              <a:custDash>
                <a:ds d="200000" sp="200000"/>
              </a:custDash>
              <a:miter lim="400000"/>
            </a:ln>
          </a:bottom>
          <a:insideH>
            <a:ln w="3175" cap="flat">
              <a:solidFill>
                <a:srgbClr val="000000"/>
              </a:solidFill>
              <a:custDash>
                <a:ds d="200000" sp="200000"/>
              </a:custDash>
              <a:miter lim="400000"/>
            </a:ln>
          </a:insideH>
          <a:insideV>
            <a:ln w="3175"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a:ea typeface="Helvetica"/>
          <a:cs typeface="Helvetica"/>
        </a:font>
        <a:srgbClr val="000000"/>
      </a:tcTxStyle>
      <a:tcStyle>
        <a:tcBdr>
          <a:left>
            <a:ln w="12700" cap="flat">
              <a:noFill/>
              <a:miter lim="400000"/>
            </a:ln>
          </a:left>
          <a:right>
            <a:ln w="3175" cap="flat">
              <a:solidFill>
                <a:srgbClr val="000000"/>
              </a:solidFill>
              <a:prstDash val="solid"/>
              <a:miter lim="400000"/>
            </a:ln>
          </a:right>
          <a:top>
            <a:ln w="3175" cap="flat">
              <a:solidFill>
                <a:srgbClr val="000000"/>
              </a:solidFill>
              <a:custDash>
                <a:ds d="200000" sp="200000"/>
              </a:custDash>
              <a:miter lim="400000"/>
            </a:ln>
          </a:top>
          <a:bottom>
            <a:ln w="3175" cap="flat">
              <a:solidFill>
                <a:srgbClr val="000000"/>
              </a:solidFill>
              <a:custDash>
                <a:ds d="200000" sp="200000"/>
              </a:custDash>
              <a:miter lim="400000"/>
            </a:ln>
          </a:bottom>
          <a:insideH>
            <a:ln w="3175" cap="flat">
              <a:solidFill>
                <a:srgbClr val="000000"/>
              </a:solidFill>
              <a:custDash>
                <a:ds d="200000" sp="200000"/>
              </a:custDash>
              <a:miter lim="400000"/>
            </a:ln>
          </a:insideH>
          <a:insideV>
            <a:ln w="3175" cap="flat">
              <a:solidFill>
                <a:srgbClr val="000000"/>
              </a:solidFill>
              <a:custDash>
                <a:ds d="200000" sp="200000"/>
              </a:custDash>
              <a:miter lim="400000"/>
            </a:ln>
          </a:insideV>
        </a:tcBdr>
        <a:fill>
          <a:noFill/>
        </a:fill>
      </a:tcStyle>
    </a:firstCol>
    <a:lastRow>
      <a:tcTxStyle b="on" i="off">
        <a:font>
          <a:latin typeface="Helvetica"/>
          <a:ea typeface="Helvetica"/>
          <a:cs typeface="Helvetica"/>
        </a:font>
        <a:srgbClr val="000000"/>
      </a:tcTxStyle>
      <a:tcStyle>
        <a:tcBdr>
          <a:left>
            <a:ln w="3175" cap="flat">
              <a:solidFill>
                <a:srgbClr val="000000"/>
              </a:solidFill>
              <a:custDash>
                <a:ds d="200000" sp="200000"/>
              </a:custDash>
              <a:miter lim="400000"/>
            </a:ln>
          </a:left>
          <a:right>
            <a:ln w="3175" cap="flat">
              <a:solidFill>
                <a:srgbClr val="000000"/>
              </a:solidFill>
              <a:custDash>
                <a:ds d="200000" sp="200000"/>
              </a:custDash>
              <a:miter lim="400000"/>
            </a:ln>
          </a:right>
          <a:top>
            <a:ln w="3175" cap="flat">
              <a:solidFill>
                <a:srgbClr val="000000"/>
              </a:solidFill>
              <a:prstDash val="solid"/>
              <a:miter lim="400000"/>
            </a:ln>
          </a:top>
          <a:bottom>
            <a:ln w="12700" cap="flat">
              <a:noFill/>
              <a:miter lim="400000"/>
            </a:ln>
          </a:bottom>
          <a:insideH>
            <a:ln w="3175" cap="flat">
              <a:solidFill>
                <a:srgbClr val="000000"/>
              </a:solidFill>
              <a:custDash>
                <a:ds d="200000" sp="200000"/>
              </a:custDash>
              <a:miter lim="400000"/>
            </a:ln>
          </a:insideH>
          <a:insideV>
            <a:ln w="3175" cap="flat">
              <a:solidFill>
                <a:srgbClr val="000000"/>
              </a:solidFill>
              <a:custDash>
                <a:ds d="200000" sp="200000"/>
              </a:custDash>
              <a:miter lim="400000"/>
            </a:ln>
          </a:insideV>
        </a:tcBdr>
        <a:fill>
          <a:noFill/>
        </a:fill>
      </a:tcStyle>
    </a:lastRow>
    <a:firstRow>
      <a:tcTxStyle b="on" i="off">
        <a:font>
          <a:latin typeface="Helvetica"/>
          <a:ea typeface="Helvetica"/>
          <a:cs typeface="Helvetica"/>
        </a:font>
        <a:srgbClr val="000000"/>
      </a:tcTxStyle>
      <a:tcStyle>
        <a:tcBdr>
          <a:left>
            <a:ln w="3175" cap="flat">
              <a:solidFill>
                <a:srgbClr val="000000"/>
              </a:solidFill>
              <a:custDash>
                <a:ds d="200000" sp="200000"/>
              </a:custDash>
              <a:miter lim="400000"/>
            </a:ln>
          </a:left>
          <a:right>
            <a:ln w="3175" cap="flat">
              <a:solidFill>
                <a:srgbClr val="000000"/>
              </a:solidFill>
              <a:custDash>
                <a:ds d="200000" sp="200000"/>
              </a:custDash>
              <a:miter lim="400000"/>
            </a:ln>
          </a:right>
          <a:top>
            <a:ln w="12700" cap="flat">
              <a:noFill/>
              <a:miter lim="400000"/>
            </a:ln>
          </a:top>
          <a:bottom>
            <a:ln w="3175" cap="flat">
              <a:solidFill>
                <a:srgbClr val="000000"/>
              </a:solidFill>
              <a:prstDash val="solid"/>
              <a:miter lim="400000"/>
            </a:ln>
          </a:bottom>
          <a:insideH>
            <a:ln w="3175" cap="flat">
              <a:solidFill>
                <a:srgbClr val="000000"/>
              </a:solidFill>
              <a:custDash>
                <a:ds d="200000" sp="200000"/>
              </a:custDash>
              <a:miter lim="400000"/>
            </a:ln>
          </a:insideH>
          <a:insideV>
            <a:ln w="3175" cap="flat">
              <a:solidFill>
                <a:srgbClr val="000000"/>
              </a:solidFill>
              <a:custDash>
                <a:ds d="200000" sp="200000"/>
              </a:custDash>
              <a:miter lim="400000"/>
            </a:ln>
          </a:insideV>
        </a:tcBdr>
        <a:fill>
          <a:noFill/>
        </a:fill>
      </a:tcStyle>
    </a:firstRow>
  </a:tblStyle>
  <a:tblStyle styleId="{5940675A-B579-460E-94D1-54222C63F5DA}" styleName="Nessuno stile, griglia tabel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884"/>
    <p:restoredTop sz="93712"/>
  </p:normalViewPr>
  <p:slideViewPr>
    <p:cSldViewPr snapToGrid="0" snapToObjects="1">
      <p:cViewPr>
        <p:scale>
          <a:sx n="36" d="100"/>
          <a:sy n="36" d="100"/>
        </p:scale>
        <p:origin x="1720" y="1440"/>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10" d="100"/>
        <a:sy n="110" d="100"/>
      </p:scale>
      <p:origin x="0" y="0"/>
    </p:cViewPr>
  </p:sorterViewPr>
  <p:notesViewPr>
    <p:cSldViewPr snapToGrid="0" snapToObjects="1">
      <p:cViewPr varScale="1">
        <p:scale>
          <a:sx n="113" d="100"/>
          <a:sy n="113" d="100"/>
        </p:scale>
        <p:origin x="5616" y="20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3F239F5-19E1-724A-8F0B-922E848C9F3F}" type="datetimeFigureOut">
              <a:rPr lang="en-US" smtClean="0"/>
              <a:t>5/8/19</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04F47F3-A4D4-424B-B094-079746893914}" type="slidenum">
              <a:rPr lang="en-US" smtClean="0"/>
              <a:t>‹N›</a:t>
            </a:fld>
            <a:endParaRPr lang="en-US"/>
          </a:p>
        </p:txBody>
      </p:sp>
    </p:spTree>
    <p:extLst>
      <p:ext uri="{BB962C8B-B14F-4D97-AF65-F5344CB8AC3E}">
        <p14:creationId xmlns:p14="http://schemas.microsoft.com/office/powerpoint/2010/main" val="17618666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6" name="Shape 116"/>
          <p:cNvSpPr>
            <a:spLocks noGrp="1" noRot="1" noChangeAspect="1"/>
          </p:cNvSpPr>
          <p:nvPr>
            <p:ph type="sldImg"/>
          </p:nvPr>
        </p:nvSpPr>
        <p:spPr>
          <a:xfrm>
            <a:off x="381000" y="685800"/>
            <a:ext cx="6096000" cy="3429000"/>
          </a:xfrm>
          <a:prstGeom prst="rect">
            <a:avLst/>
          </a:prstGeom>
        </p:spPr>
        <p:txBody>
          <a:bodyPr/>
          <a:lstStyle/>
          <a:p>
            <a:endParaRPr/>
          </a:p>
        </p:txBody>
      </p:sp>
      <p:sp>
        <p:nvSpPr>
          <p:cNvPr id="117" name="Shape 117"/>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1836997680"/>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16801954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6123CA-27B2-4AC6-937C-E57BDDF98806}" type="slidenum">
              <a:rPr kumimoji="0" lang="it-IT"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it-IT"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26671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6123CA-27B2-4AC6-937C-E57BDDF98806}" type="slidenum">
              <a:rPr kumimoji="0" lang="it-IT"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it-IT"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629042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1F7FF-738E-274D-B650-E266A7AE2C56}" type="slidenum">
              <a:rPr kumimoji="0" lang="it-IT"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it-IT"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594457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1F7FF-738E-274D-B650-E266A7AE2C56}" type="slidenum">
              <a:rPr kumimoji="0" lang="it-IT"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it-IT"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924508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4"/>
        <p:cNvGrpSpPr/>
        <p:nvPr/>
      </p:nvGrpSpPr>
      <p:grpSpPr>
        <a:xfrm>
          <a:off x="0" y="0"/>
          <a:ext cx="0" cy="0"/>
          <a:chOff x="0" y="0"/>
          <a:chExt cx="0" cy="0"/>
        </a:xfrm>
      </p:grpSpPr>
      <p:sp>
        <p:nvSpPr>
          <p:cNvPr id="2645" name="Google Shape;2645;p13: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46" name="Google Shape;2646;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611080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8"/>
        <p:cNvGrpSpPr/>
        <p:nvPr/>
      </p:nvGrpSpPr>
      <p:grpSpPr>
        <a:xfrm>
          <a:off x="0" y="0"/>
          <a:ext cx="0" cy="0"/>
          <a:chOff x="0" y="0"/>
          <a:chExt cx="0" cy="0"/>
        </a:xfrm>
      </p:grpSpPr>
      <p:sp>
        <p:nvSpPr>
          <p:cNvPr id="2159" name="Google Shape;2159;g44ef9e5775_0_12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160" name="Google Shape;2160;g44ef9e5775_0_122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17999"/>
              </a:lnSpc>
              <a:spcBef>
                <a:spcPts val="0"/>
              </a:spcBef>
              <a:spcAft>
                <a:spcPts val="0"/>
              </a:spcAft>
              <a:buNone/>
            </a:pPr>
            <a:endParaRPr sz="2200" b="0" i="0" u="none" strike="noStrike" cap="none">
              <a:latin typeface="Helvetica Neue"/>
              <a:ea typeface="Helvetica Neue"/>
              <a:cs typeface="Helvetica Neue"/>
              <a:sym typeface="Helvetica Neue"/>
            </a:endParaRPr>
          </a:p>
        </p:txBody>
      </p:sp>
    </p:spTree>
    <p:extLst>
      <p:ext uri="{BB962C8B-B14F-4D97-AF65-F5344CB8AC3E}">
        <p14:creationId xmlns:p14="http://schemas.microsoft.com/office/powerpoint/2010/main" val="8522698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18263218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4"/>
        <p:cNvGrpSpPr/>
        <p:nvPr/>
      </p:nvGrpSpPr>
      <p:grpSpPr>
        <a:xfrm>
          <a:off x="0" y="0"/>
          <a:ext cx="0" cy="0"/>
          <a:chOff x="0" y="0"/>
          <a:chExt cx="0" cy="0"/>
        </a:xfrm>
      </p:grpSpPr>
      <p:sp>
        <p:nvSpPr>
          <p:cNvPr id="2345" name="Google Shape;2345;p7: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46" name="Google Shape;2346;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41666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1"/>
        <p:cNvGrpSpPr/>
        <p:nvPr/>
      </p:nvGrpSpPr>
      <p:grpSpPr>
        <a:xfrm>
          <a:off x="0" y="0"/>
          <a:ext cx="0" cy="0"/>
          <a:chOff x="0" y="0"/>
          <a:chExt cx="0" cy="0"/>
        </a:xfrm>
      </p:grpSpPr>
      <p:sp>
        <p:nvSpPr>
          <p:cNvPr id="2352" name="Google Shape;2352;g44ef9e5775_0_1876:notes"/>
          <p:cNvSpPr txBox="1">
            <a:spLocks noGrp="1"/>
          </p:cNvSpPr>
          <p:nvPr>
            <p:ph type="body" idx="1"/>
          </p:nvPr>
        </p:nvSpPr>
        <p:spPr>
          <a:xfrm>
            <a:off x="685480" y="4400181"/>
            <a:ext cx="5487000" cy="3600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53" name="Google Shape;2353;g44ef9e5775_0_18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461655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en-GB"/>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EF521B-0218-40EE-A3CA-41BC5DD2D358}"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966295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EF521B-0218-40EE-A3CA-41BC5DD2D358}"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01945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6123CA-27B2-4AC6-937C-E57BDDF98806}" type="slidenum">
              <a:rPr kumimoji="0" lang="it-IT"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it-IT"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442987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GB" altLang="en-US"/>
              <a:t>Expand your network and meet new data science professionals, working in multiple disciplines, including but not limited to academia, library sciences, earth science, astronomy and meteorology</a:t>
            </a:r>
          </a:p>
          <a:p>
            <a:pPr eaLnBrk="1" hangingPunct="1"/>
            <a:endParaRPr lang="en-GB" alt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DC9B73-7491-4E6C-8AC1-04619B1F6B84}" type="slidenum">
              <a:rPr kumimoji="0" lang="it-IT"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it-IT"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4878249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8.png"/><Relationship Id="rId7" Type="http://schemas.openxmlformats.org/officeDocument/2006/relationships/image" Target="../media/image13.emf"/><Relationship Id="rId2" Type="http://schemas.openxmlformats.org/officeDocument/2006/relationships/image" Target="../media/image17.png"/><Relationship Id="rId1" Type="http://schemas.openxmlformats.org/officeDocument/2006/relationships/slideMaster" Target="../slideMasters/slideMaster1.xml"/><Relationship Id="rId6" Type="http://schemas.openxmlformats.org/officeDocument/2006/relationships/image" Target="../media/image12.emf"/><Relationship Id="rId5" Type="http://schemas.openxmlformats.org/officeDocument/2006/relationships/image" Target="../media/image11.emf"/><Relationship Id="rId4" Type="http://schemas.openxmlformats.org/officeDocument/2006/relationships/image" Target="../media/image10.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1.png"/><Relationship Id="rId1" Type="http://schemas.openxmlformats.org/officeDocument/2006/relationships/slideMaster" Target="../slideMasters/slideMaster1.xml"/><Relationship Id="rId6" Type="http://schemas.openxmlformats.org/officeDocument/2006/relationships/image" Target="../media/image13.emf"/><Relationship Id="rId5" Type="http://schemas.openxmlformats.org/officeDocument/2006/relationships/image" Target="../media/image12.emf"/><Relationship Id="rId4" Type="http://schemas.openxmlformats.org/officeDocument/2006/relationships/image" Target="../media/image11.emf"/></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2.png"/><Relationship Id="rId1" Type="http://schemas.openxmlformats.org/officeDocument/2006/relationships/slideMaster" Target="../slideMasters/slideMaster1.xml"/><Relationship Id="rId4" Type="http://schemas.openxmlformats.org/officeDocument/2006/relationships/image" Target="../media/image11.emf"/></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11.emf"/></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3.png"/><Relationship Id="rId1" Type="http://schemas.openxmlformats.org/officeDocument/2006/relationships/slideMaster" Target="../slideMasters/slideMaster1.xml"/><Relationship Id="rId4" Type="http://schemas.openxmlformats.org/officeDocument/2006/relationships/image" Target="../media/image11.emf"/></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3.png"/><Relationship Id="rId1" Type="http://schemas.openxmlformats.org/officeDocument/2006/relationships/slideMaster" Target="../slideMasters/slideMaster1.xml"/><Relationship Id="rId4" Type="http://schemas.openxmlformats.org/officeDocument/2006/relationships/image" Target="../media/image11.emf"/></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3.png"/><Relationship Id="rId1" Type="http://schemas.openxmlformats.org/officeDocument/2006/relationships/slideMaster" Target="../slideMasters/slideMaster1.xml"/><Relationship Id="rId4" Type="http://schemas.openxmlformats.org/officeDocument/2006/relationships/image" Target="../media/image11.emf"/></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2.png"/><Relationship Id="rId1" Type="http://schemas.openxmlformats.org/officeDocument/2006/relationships/slideMaster" Target="../slideMasters/slideMaster1.xml"/><Relationship Id="rId5" Type="http://schemas.openxmlformats.org/officeDocument/2006/relationships/image" Target="../media/image11.emf"/><Relationship Id="rId4" Type="http://schemas.openxmlformats.org/officeDocument/2006/relationships/image" Target="../media/image10.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1.emf"/></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3.png"/><Relationship Id="rId1" Type="http://schemas.openxmlformats.org/officeDocument/2006/relationships/slideMaster" Target="../slideMasters/slideMaster1.xml"/><Relationship Id="rId4" Type="http://schemas.openxmlformats.org/officeDocument/2006/relationships/image" Target="../media/image11.emf"/></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11.emf"/></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3.png"/><Relationship Id="rId1" Type="http://schemas.openxmlformats.org/officeDocument/2006/relationships/slideMaster" Target="../slideMasters/slideMaster1.xml"/><Relationship Id="rId4" Type="http://schemas.openxmlformats.org/officeDocument/2006/relationships/image" Target="../media/image11.emf"/></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3.pn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11.emf"/></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8.png"/><Relationship Id="rId1" Type="http://schemas.openxmlformats.org/officeDocument/2006/relationships/slideMaster" Target="../slideMasters/slideMaster1.xml"/><Relationship Id="rId5" Type="http://schemas.openxmlformats.org/officeDocument/2006/relationships/image" Target="../media/image11.emf"/><Relationship Id="rId4" Type="http://schemas.openxmlformats.org/officeDocument/2006/relationships/image" Target="../media/image10.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4.png"/><Relationship Id="rId1" Type="http://schemas.openxmlformats.org/officeDocument/2006/relationships/slideMaster" Target="../slideMasters/slideMaster1.xml"/><Relationship Id="rId5" Type="http://schemas.openxmlformats.org/officeDocument/2006/relationships/image" Target="../media/image11.emf"/><Relationship Id="rId4" Type="http://schemas.openxmlformats.org/officeDocument/2006/relationships/image" Target="../media/image10.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5.jpg"/><Relationship Id="rId1" Type="http://schemas.openxmlformats.org/officeDocument/2006/relationships/slideMaster" Target="../slideMasters/slideMaster1.xml"/><Relationship Id="rId5" Type="http://schemas.openxmlformats.org/officeDocument/2006/relationships/image" Target="../media/image11.emf"/><Relationship Id="rId4" Type="http://schemas.openxmlformats.org/officeDocument/2006/relationships/image" Target="../media/image10.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8.png"/><Relationship Id="rId1" Type="http://schemas.openxmlformats.org/officeDocument/2006/relationships/slideMaster" Target="../slideMasters/slideMaster1.xml"/><Relationship Id="rId5" Type="http://schemas.openxmlformats.org/officeDocument/2006/relationships/image" Target="../media/image11.emf"/><Relationship Id="rId4" Type="http://schemas.openxmlformats.org/officeDocument/2006/relationships/image" Target="../media/image10.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8.png"/><Relationship Id="rId1" Type="http://schemas.openxmlformats.org/officeDocument/2006/relationships/slideMaster" Target="../slideMasters/slideMaster1.xml"/><Relationship Id="rId5" Type="http://schemas.openxmlformats.org/officeDocument/2006/relationships/image" Target="../media/image11.emf"/><Relationship Id="rId4" Type="http://schemas.openxmlformats.org/officeDocument/2006/relationships/image" Target="../media/image10.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emf"/><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2.emf"/><Relationship Id="rId5" Type="http://schemas.openxmlformats.org/officeDocument/2006/relationships/image" Target="../media/image11.emf"/><Relationship Id="rId4" Type="http://schemas.openxmlformats.org/officeDocument/2006/relationships/image" Target="../media/image10.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8.png"/><Relationship Id="rId1" Type="http://schemas.openxmlformats.org/officeDocument/2006/relationships/slideMaster" Target="../slideMasters/slideMaster1.xml"/><Relationship Id="rId5" Type="http://schemas.openxmlformats.org/officeDocument/2006/relationships/image" Target="../media/image11.emf"/><Relationship Id="rId4" Type="http://schemas.openxmlformats.org/officeDocument/2006/relationships/image" Target="../media/image10.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6.png"/><Relationship Id="rId1" Type="http://schemas.openxmlformats.org/officeDocument/2006/relationships/slideMaster" Target="../slideMasters/slideMaster1.xml"/><Relationship Id="rId4" Type="http://schemas.openxmlformats.org/officeDocument/2006/relationships/image" Target="../media/image11.emf"/></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6.png"/><Relationship Id="rId1" Type="http://schemas.openxmlformats.org/officeDocument/2006/relationships/slideMaster" Target="../slideMasters/slideMaster1.xml"/><Relationship Id="rId4" Type="http://schemas.openxmlformats.org/officeDocument/2006/relationships/image" Target="../media/image11.emf"/></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6.png"/><Relationship Id="rId1" Type="http://schemas.openxmlformats.org/officeDocument/2006/relationships/slideMaster" Target="../slideMasters/slideMaster1.xml"/><Relationship Id="rId4" Type="http://schemas.openxmlformats.org/officeDocument/2006/relationships/image" Target="../media/image11.emf"/></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6.png"/><Relationship Id="rId1" Type="http://schemas.openxmlformats.org/officeDocument/2006/relationships/slideMaster" Target="../slideMasters/slideMaster1.xml"/><Relationship Id="rId5" Type="http://schemas.openxmlformats.org/officeDocument/2006/relationships/image" Target="../media/image11.emf"/><Relationship Id="rId4" Type="http://schemas.openxmlformats.org/officeDocument/2006/relationships/image" Target="../media/image10.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8.png"/><Relationship Id="rId1" Type="http://schemas.openxmlformats.org/officeDocument/2006/relationships/slideMaster" Target="../slideMasters/slideMaster1.xml"/><Relationship Id="rId5" Type="http://schemas.openxmlformats.org/officeDocument/2006/relationships/image" Target="../media/image11.emf"/><Relationship Id="rId4" Type="http://schemas.openxmlformats.org/officeDocument/2006/relationships/image" Target="../media/image10.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8.png"/><Relationship Id="rId1" Type="http://schemas.openxmlformats.org/officeDocument/2006/relationships/slideMaster" Target="../slideMasters/slideMaster1.xml"/><Relationship Id="rId5" Type="http://schemas.openxmlformats.org/officeDocument/2006/relationships/image" Target="../media/image11.emf"/><Relationship Id="rId4" Type="http://schemas.openxmlformats.org/officeDocument/2006/relationships/image" Target="../media/image10.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37.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13.emf"/><Relationship Id="rId5" Type="http://schemas.openxmlformats.org/officeDocument/2006/relationships/image" Target="../media/image12.emf"/><Relationship Id="rId4" Type="http://schemas.openxmlformats.org/officeDocument/2006/relationships/image" Target="../media/image11.emf"/></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8.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8" Type="http://schemas.openxmlformats.org/officeDocument/2006/relationships/image" Target="../media/image47.jpg"/><Relationship Id="rId3" Type="http://schemas.openxmlformats.org/officeDocument/2006/relationships/image" Target="../media/image43.png"/><Relationship Id="rId7" Type="http://schemas.openxmlformats.org/officeDocument/2006/relationships/image" Target="../media/image46.png"/><Relationship Id="rId2" Type="http://schemas.openxmlformats.org/officeDocument/2006/relationships/image" Target="../media/image17.png"/><Relationship Id="rId1" Type="http://schemas.openxmlformats.org/officeDocument/2006/relationships/slideMaster" Target="../slideMasters/slideMaster1.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10.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7.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4.png"/><Relationship Id="rId2" Type="http://schemas.openxmlformats.org/officeDocument/2006/relationships/image" Target="../media/image15.jpe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48.png"/><Relationship Id="rId4" Type="http://schemas.openxmlformats.org/officeDocument/2006/relationships/image" Target="../media/image46.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2.emf"/><Relationship Id="rId7" Type="http://schemas.openxmlformats.org/officeDocument/2006/relationships/image" Target="../media/image11.emf"/><Relationship Id="rId2" Type="http://schemas.openxmlformats.org/officeDocument/2006/relationships/image" Target="../media/image15.jpe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14.png"/><Relationship Id="rId4" Type="http://schemas.openxmlformats.org/officeDocument/2006/relationships/image" Target="../media/image13.emf"/></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2.emf"/><Relationship Id="rId7" Type="http://schemas.openxmlformats.org/officeDocument/2006/relationships/image" Target="../media/image11.emf"/><Relationship Id="rId2" Type="http://schemas.openxmlformats.org/officeDocument/2006/relationships/image" Target="../media/image16.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13.emf"/></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13.emf"/><Relationship Id="rId3" Type="http://schemas.openxmlformats.org/officeDocument/2006/relationships/image" Target="../media/image17.png"/><Relationship Id="rId7" Type="http://schemas.openxmlformats.org/officeDocument/2006/relationships/image" Target="../media/image12.emf"/><Relationship Id="rId2" Type="http://schemas.openxmlformats.org/officeDocument/2006/relationships/image" Target="../media/image15.jpeg"/><Relationship Id="rId1" Type="http://schemas.openxmlformats.org/officeDocument/2006/relationships/slideMaster" Target="../slideMasters/slideMaster1.xml"/><Relationship Id="rId6" Type="http://schemas.openxmlformats.org/officeDocument/2006/relationships/image" Target="../media/image11.emf"/><Relationship Id="rId5" Type="http://schemas.openxmlformats.org/officeDocument/2006/relationships/image" Target="../media/image10.png"/><Relationship Id="rId4" Type="http://schemas.openxmlformats.org/officeDocument/2006/relationships/image" Target="../media/image18.pn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53.png"/><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13.emf"/><Relationship Id="rId3" Type="http://schemas.openxmlformats.org/officeDocument/2006/relationships/image" Target="../media/image17.png"/><Relationship Id="rId7" Type="http://schemas.openxmlformats.org/officeDocument/2006/relationships/image" Target="../media/image12.emf"/><Relationship Id="rId2" Type="http://schemas.openxmlformats.org/officeDocument/2006/relationships/image" Target="../media/image19.jpg"/><Relationship Id="rId1" Type="http://schemas.openxmlformats.org/officeDocument/2006/relationships/slideMaster" Target="../slideMasters/slideMaster1.xml"/><Relationship Id="rId6" Type="http://schemas.openxmlformats.org/officeDocument/2006/relationships/image" Target="../media/image11.emf"/><Relationship Id="rId5" Type="http://schemas.openxmlformats.org/officeDocument/2006/relationships/image" Target="../media/image10.png"/><Relationship Id="rId4" Type="http://schemas.openxmlformats.org/officeDocument/2006/relationships/image" Target="../media/image18.png"/></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1">
    <p:bg>
      <p:bgPr>
        <a:solidFill>
          <a:schemeClr val="bg1"/>
        </a:solidFill>
        <a:effectLst/>
      </p:bgPr>
    </p:bg>
    <p:spTree>
      <p:nvGrpSpPr>
        <p:cNvPr id="1" name=""/>
        <p:cNvGrpSpPr/>
        <p:nvPr/>
      </p:nvGrpSpPr>
      <p:grpSpPr>
        <a:xfrm>
          <a:off x="0" y="0"/>
          <a:ext cx="0" cy="0"/>
          <a:chOff x="0" y="0"/>
          <a:chExt cx="0" cy="0"/>
        </a:xfrm>
      </p:grpSpPr>
      <p:pic>
        <p:nvPicPr>
          <p:cNvPr id="12" name="Picture 11"/>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5662" y="-1"/>
            <a:ext cx="16272000" cy="9144001"/>
          </a:xfrm>
          <a:prstGeom prst="rect">
            <a:avLst/>
          </a:prstGeom>
        </p:spPr>
      </p:pic>
    </p:spTree>
    <p:extLst>
      <p:ext uri="{BB962C8B-B14F-4D97-AF65-F5344CB8AC3E}">
        <p14:creationId xmlns:p14="http://schemas.microsoft.com/office/powerpoint/2010/main" val="1408936051"/>
      </p:ext>
    </p:extLst>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Title 4">
    <p:spTree>
      <p:nvGrpSpPr>
        <p:cNvPr id="1" name=""/>
        <p:cNvGrpSpPr/>
        <p:nvPr/>
      </p:nvGrpSpPr>
      <p:grpSpPr>
        <a:xfrm>
          <a:off x="0" y="0"/>
          <a:ext cx="0" cy="0"/>
          <a:chOff x="0" y="0"/>
          <a:chExt cx="0" cy="0"/>
        </a:xfrm>
      </p:grpSpPr>
      <p:sp>
        <p:nvSpPr>
          <p:cNvPr id="18" name="Rectangle 17"/>
          <p:cNvSpPr/>
          <p:nvPr userDrawn="1"/>
        </p:nvSpPr>
        <p:spPr>
          <a:xfrm>
            <a:off x="0" y="8065033"/>
            <a:ext cx="16256000" cy="1117600"/>
          </a:xfrm>
          <a:prstGeom prst="rect">
            <a:avLst/>
          </a:prstGeom>
          <a:solidFill>
            <a:schemeClr val="bg1"/>
          </a:solidFill>
          <a:ln w="3175" cap="flat">
            <a:noFill/>
            <a:miter lim="400000"/>
          </a:ln>
          <a:effectLst>
            <a:outerShdw blurRad="25400" dist="12700" dir="5400000" rotWithShape="0">
              <a:schemeClr val="bg1">
                <a:alpha val="50000"/>
              </a:scheme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Light"/>
            </a:endParaRPr>
          </a:p>
        </p:txBody>
      </p:sp>
      <p:sp>
        <p:nvSpPr>
          <p:cNvPr id="22" name="Footer Placeholder 9"/>
          <p:cNvSpPr>
            <a:spLocks noGrp="1"/>
          </p:cNvSpPr>
          <p:nvPr>
            <p:ph type="ftr" sz="quarter" idx="18"/>
          </p:nvPr>
        </p:nvSpPr>
        <p:spPr>
          <a:xfrm>
            <a:off x="4831589" y="8483763"/>
            <a:ext cx="6593411" cy="376237"/>
          </a:xfrm>
        </p:spPr>
        <p:txBody>
          <a:bodyPr>
            <a:normAutofit/>
          </a:bodyPr>
          <a:lstStyle>
            <a:lvl1pPr marL="0" marR="0" indent="0" algn="ctr" defTabSz="547687" rtl="0" eaLnBrk="1" fontAlgn="auto" latinLnBrk="0" hangingPunct="0">
              <a:lnSpc>
                <a:spcPct val="100000"/>
              </a:lnSpc>
              <a:spcBef>
                <a:spcPts val="0"/>
              </a:spcBef>
              <a:spcAft>
                <a:spcPts val="0"/>
              </a:spcAft>
              <a:buClrTx/>
              <a:buSzTx/>
              <a:buFontTx/>
              <a:buNone/>
              <a:tabLst/>
              <a:defRPr sz="1400" b="0" i="0" spc="0">
                <a:solidFill>
                  <a:schemeClr val="bg2">
                    <a:lumMod val="50000"/>
                  </a:schemeClr>
                </a:solidFill>
                <a:latin typeface="+mn-lt"/>
                <a:ea typeface="Helvetica" charset="0"/>
                <a:cs typeface="Helvetica" charset="0"/>
              </a:defRPr>
            </a:lvl1pPr>
          </a:lstStyle>
          <a:p>
            <a:r>
              <a:rPr lang="it-IT" sz="1000" spc="-80" dirty="0">
                <a:solidFill>
                  <a:srgbClr val="000000"/>
                </a:solidFill>
                <a:latin typeface="Helvetica" charset="0"/>
              </a:rPr>
              <a:t>Università di Pisa, Corso di didattica trasversale (LABCD5) “Curare e conservare il dato per la ricerca” – 18 </a:t>
            </a:r>
            <a:r>
              <a:rPr lang="it-IT" sz="1000" spc="-80" dirty="0" err="1">
                <a:solidFill>
                  <a:srgbClr val="000000"/>
                </a:solidFill>
                <a:latin typeface="Helvetica" charset="0"/>
              </a:rPr>
              <a:t>Dic</a:t>
            </a:r>
            <a:r>
              <a:rPr lang="it-IT" sz="1000" spc="-80" dirty="0">
                <a:solidFill>
                  <a:srgbClr val="000000"/>
                </a:solidFill>
                <a:latin typeface="Helvetica" charset="0"/>
              </a:rPr>
              <a:t> 2018</a:t>
            </a:r>
            <a:endParaRPr lang="en-US" sz="1000" spc="-80" dirty="0">
              <a:solidFill>
                <a:srgbClr val="000000"/>
              </a:solidFill>
              <a:latin typeface="Helvetica" charset="0"/>
            </a:endParaRPr>
          </a:p>
        </p:txBody>
      </p:sp>
      <p:sp>
        <p:nvSpPr>
          <p:cNvPr id="4" name="Text Placeholder 25"/>
          <p:cNvSpPr>
            <a:spLocks noGrp="1"/>
          </p:cNvSpPr>
          <p:nvPr>
            <p:ph type="body" sz="quarter" idx="10" hasCustomPrompt="1"/>
          </p:nvPr>
        </p:nvSpPr>
        <p:spPr>
          <a:xfrm>
            <a:off x="697519" y="2146730"/>
            <a:ext cx="14671442" cy="2425269"/>
          </a:xfrm>
          <a:prstGeom prst="rect">
            <a:avLst/>
          </a:prstGeom>
        </p:spPr>
        <p:txBody>
          <a:bodyPr wrap="square" lIns="0" tIns="0" rIns="0" bIns="72000" anchor="b" anchorCtr="0">
            <a:normAutofit/>
          </a:bodyPr>
          <a:lstStyle>
            <a:lvl1pPr marL="0" indent="0" algn="l">
              <a:lnSpc>
                <a:spcPct val="100000"/>
              </a:lnSpc>
              <a:spcBef>
                <a:spcPts val="0"/>
              </a:spcBef>
              <a:buNone/>
              <a:defRPr sz="8800" b="1" i="0" spc="-300" baseline="0">
                <a:solidFill>
                  <a:schemeClr val="bg1"/>
                </a:solidFill>
                <a:latin typeface="Helvetica" charset="0"/>
                <a:ea typeface="Helvetica" charset="0"/>
                <a:cs typeface="Helvetica"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a:t>THIS IS THE PRESENTATION TITLE</a:t>
            </a:r>
          </a:p>
        </p:txBody>
      </p:sp>
      <p:sp>
        <p:nvSpPr>
          <p:cNvPr id="5" name="Text Placeholder 25"/>
          <p:cNvSpPr>
            <a:spLocks noGrp="1"/>
          </p:cNvSpPr>
          <p:nvPr>
            <p:ph type="body" sz="quarter" idx="11" hasCustomPrompt="1"/>
          </p:nvPr>
        </p:nvSpPr>
        <p:spPr>
          <a:xfrm>
            <a:off x="670441" y="4572000"/>
            <a:ext cx="14698519" cy="2844800"/>
          </a:xfrm>
          <a:prstGeom prst="rect">
            <a:avLst/>
          </a:prstGeom>
        </p:spPr>
        <p:txBody>
          <a:bodyPr wrap="square" lIns="0" tIns="72000" rIns="0" bIns="0" anchor="t" anchorCtr="0">
            <a:normAutofit/>
          </a:bodyPr>
          <a:lstStyle>
            <a:lvl1pPr marL="0" indent="0" algn="l">
              <a:spcBef>
                <a:spcPts val="300"/>
              </a:spcBef>
              <a:buNone/>
              <a:defRPr sz="4200" b="0" i="0" spc="-151">
                <a:solidFill>
                  <a:schemeClr val="bg1"/>
                </a:solidFill>
                <a:latin typeface="Helvetica" charset="0"/>
                <a:ea typeface="Helvetica" charset="0"/>
                <a:cs typeface="Helvetica"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a:t>THIS IS THE SUBTITLE</a:t>
            </a:r>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57900" y="660384"/>
            <a:ext cx="986503" cy="983226"/>
          </a:xfrm>
          <a:prstGeom prst="rect">
            <a:avLst/>
          </a:prstGeom>
        </p:spPr>
      </p:pic>
      <p:sp>
        <p:nvSpPr>
          <p:cNvPr id="25" name="Text Placeholder 39"/>
          <p:cNvSpPr>
            <a:spLocks noGrp="1"/>
          </p:cNvSpPr>
          <p:nvPr userDrawn="1">
            <p:ph type="body" sz="quarter" idx="16" hasCustomPrompt="1"/>
          </p:nvPr>
        </p:nvSpPr>
        <p:spPr>
          <a:xfrm>
            <a:off x="9127458" y="856565"/>
            <a:ext cx="6241503" cy="382019"/>
          </a:xfrm>
          <a:prstGeom prst="rect">
            <a:avLst/>
          </a:prstGeom>
          <a:noFill/>
          <a:ln>
            <a:noFill/>
          </a:ln>
        </p:spPr>
        <p:txBody>
          <a:bodyPr vert="horz" wrap="square" lIns="0" tIns="0" rIns="0" bIns="0" anchor="b" anchorCtr="0">
            <a:noAutofit/>
          </a:bodyPr>
          <a:lstStyle>
            <a:lvl1pPr marL="0" indent="0" algn="r">
              <a:buNone/>
              <a:defRPr sz="2800" b="1" i="0" spc="-151">
                <a:solidFill>
                  <a:schemeClr val="bg1"/>
                </a:solidFill>
                <a:latin typeface="Helvetica" charset="0"/>
                <a:ea typeface="Helvetica" charset="0"/>
                <a:cs typeface="Helvetica" charset="0"/>
              </a:defRPr>
            </a:lvl1pPr>
            <a:lvl2pPr marL="444489" indent="0" algn="l">
              <a:buFont typeface="Arial" charset="0"/>
              <a:buNone/>
              <a:defRPr sz="1800" b="1" i="0">
                <a:solidFill>
                  <a:srgbClr val="2D3293"/>
                </a:solidFill>
                <a:latin typeface="Open Sans" charset="0"/>
                <a:ea typeface="Open Sans" charset="0"/>
                <a:cs typeface="Open Sans" charset="0"/>
              </a:defRPr>
            </a:lvl2pPr>
          </a:lstStyle>
          <a:p>
            <a:pPr lvl="0"/>
            <a:r>
              <a:rPr lang="en-US" dirty="0"/>
              <a:t>Name Surname</a:t>
            </a:r>
          </a:p>
        </p:txBody>
      </p:sp>
      <p:sp>
        <p:nvSpPr>
          <p:cNvPr id="26" name="Text Placeholder 39"/>
          <p:cNvSpPr>
            <a:spLocks noGrp="1"/>
          </p:cNvSpPr>
          <p:nvPr userDrawn="1">
            <p:ph type="body" sz="quarter" idx="17" hasCustomPrompt="1"/>
          </p:nvPr>
        </p:nvSpPr>
        <p:spPr>
          <a:xfrm>
            <a:off x="9127458" y="1237927"/>
            <a:ext cx="6241504" cy="405683"/>
          </a:xfrm>
          <a:prstGeom prst="rect">
            <a:avLst/>
          </a:prstGeom>
          <a:noFill/>
          <a:ln>
            <a:noFill/>
          </a:ln>
        </p:spPr>
        <p:txBody>
          <a:bodyPr vert="horz" wrap="square" lIns="0" tIns="36000" rIns="0" bIns="0" anchor="t" anchorCtr="0">
            <a:normAutofit/>
          </a:bodyPr>
          <a:lstStyle>
            <a:lvl1pPr marL="0" indent="0" algn="r">
              <a:buNone/>
              <a:defRPr sz="2000" b="0" i="0" spc="-150">
                <a:solidFill>
                  <a:schemeClr val="bg1"/>
                </a:solidFill>
                <a:latin typeface="Helvetica" charset="0"/>
                <a:ea typeface="Helvetica" charset="0"/>
                <a:cs typeface="Helvetica" charset="0"/>
              </a:defRPr>
            </a:lvl1pPr>
            <a:lvl2pPr marL="444489" indent="0" algn="l">
              <a:buFont typeface="Arial" charset="0"/>
              <a:buNone/>
              <a:defRPr sz="1800" b="1" i="0">
                <a:solidFill>
                  <a:srgbClr val="2D3293"/>
                </a:solidFill>
                <a:latin typeface="Open Sans" charset="0"/>
                <a:ea typeface="Open Sans" charset="0"/>
                <a:cs typeface="Open Sans" charset="0"/>
              </a:defRPr>
            </a:lvl2pPr>
          </a:lstStyle>
          <a:p>
            <a:pPr lvl="0"/>
            <a:r>
              <a:rPr lang="en-US" dirty="0"/>
              <a:t>University or </a:t>
            </a:r>
            <a:r>
              <a:rPr lang="en-US" dirty="0" err="1"/>
              <a:t>Organisation</a:t>
            </a:r>
            <a:endParaRPr lang="en-US" dirty="0"/>
          </a:p>
        </p:txBody>
      </p:sp>
      <p:pic>
        <p:nvPicPr>
          <p:cNvPr id="29" name="Picture 2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flipV="1">
            <a:off x="500297" y="5636944"/>
            <a:ext cx="1933731" cy="2934324"/>
          </a:xfrm>
          <a:prstGeom prst="rect">
            <a:avLst/>
          </a:prstGeom>
        </p:spPr>
      </p:pic>
      <p:pic>
        <p:nvPicPr>
          <p:cNvPr id="17" name="Picture 1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11200" y="8203662"/>
            <a:ext cx="2076544" cy="741219"/>
          </a:xfrm>
          <a:prstGeom prst="rect">
            <a:avLst/>
          </a:prstGeom>
        </p:spPr>
      </p:pic>
      <p:pic>
        <p:nvPicPr>
          <p:cNvPr id="19" name="Picture 1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238757" y="8328801"/>
            <a:ext cx="829564" cy="576000"/>
          </a:xfrm>
          <a:prstGeom prst="rect">
            <a:avLst/>
          </a:prstGeom>
        </p:spPr>
      </p:pic>
      <p:pic>
        <p:nvPicPr>
          <p:cNvPr id="23" name="Picture 22"/>
          <p:cNvPicPr>
            <a:picLocks noChangeAspect="1"/>
          </p:cNvPicPr>
          <p:nvPr userDrawn="1"/>
        </p:nvPicPr>
        <p:blipFill>
          <a:blip r:embed="rId6"/>
          <a:stretch>
            <a:fillRect/>
          </a:stretch>
        </p:blipFill>
        <p:spPr>
          <a:xfrm>
            <a:off x="14724879" y="8496329"/>
            <a:ext cx="703862" cy="252000"/>
          </a:xfrm>
          <a:prstGeom prst="rect">
            <a:avLst/>
          </a:prstGeom>
        </p:spPr>
      </p:pic>
      <p:pic>
        <p:nvPicPr>
          <p:cNvPr id="24" name="Picture 23"/>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2332936" y="8459262"/>
            <a:ext cx="432001" cy="360000"/>
          </a:xfrm>
          <a:prstGeom prst="rect">
            <a:avLst/>
          </a:prstGeom>
          <a:noFill/>
        </p:spPr>
      </p:pic>
      <p:sp>
        <p:nvSpPr>
          <p:cNvPr id="27" name="Title 1"/>
          <p:cNvSpPr txBox="1">
            <a:spLocks/>
          </p:cNvSpPr>
          <p:nvPr userDrawn="1"/>
        </p:nvSpPr>
        <p:spPr>
          <a:xfrm>
            <a:off x="12548937" y="8457361"/>
            <a:ext cx="1959941" cy="276999"/>
          </a:xfrm>
          <a:prstGeom prst="rect">
            <a:avLst/>
          </a:prstGeom>
          <a:noFill/>
        </p:spPr>
        <p:txBody>
          <a:bodyPr wrap="square" lIns="0" tIns="0" rIns="0" bIns="0" anchor="ctr">
            <a:spAutoFit/>
          </a:bodyPr>
          <a:lstStyle>
            <a:lvl1pPr algn="ctr" defTabSz="914400" rtl="0" eaLnBrk="1" latinLnBrk="0" hangingPunct="1">
              <a:lnSpc>
                <a:spcPct val="100000"/>
              </a:lnSpc>
              <a:spcBef>
                <a:spcPct val="0"/>
              </a:spcBef>
              <a:buNone/>
              <a:defRPr sz="4800" b="0" i="0" kern="1200" spc="-150" baseline="0">
                <a:solidFill>
                  <a:srgbClr val="2D3293"/>
                </a:solidFill>
                <a:latin typeface="Open Sans Light" charset="0"/>
                <a:ea typeface="Open Sans Light" charset="0"/>
                <a:cs typeface="Open Sans Light" charset="0"/>
              </a:defRPr>
            </a:lvl1pPr>
          </a:lstStyle>
          <a:p>
            <a:pPr algn="ctr"/>
            <a:r>
              <a:rPr lang="en-US" sz="1800" b="1" i="0">
                <a:solidFill>
                  <a:srgbClr val="2D3293"/>
                </a:solidFill>
                <a:latin typeface="Open Sans" charset="0"/>
                <a:ea typeface="Open Sans" charset="0"/>
                <a:cs typeface="Open Sans" charset="0"/>
              </a:rPr>
              <a:t>@</a:t>
            </a:r>
            <a:r>
              <a:rPr lang="en-US" sz="1800" b="1" i="0" err="1">
                <a:solidFill>
                  <a:srgbClr val="2D3293"/>
                </a:solidFill>
                <a:latin typeface="Open Sans" charset="0"/>
                <a:ea typeface="Open Sans" charset="0"/>
                <a:cs typeface="Open Sans" charset="0"/>
              </a:rPr>
              <a:t>openaire_eu</a:t>
            </a:r>
            <a:endParaRPr lang="en-US" sz="1800" b="1" i="0">
              <a:solidFill>
                <a:srgbClr val="2D3293"/>
              </a:solidFill>
              <a:latin typeface="Open Sans" charset="0"/>
              <a:ea typeface="Open Sans" charset="0"/>
              <a:cs typeface="Open Sans" charset="0"/>
            </a:endParaRPr>
          </a:p>
        </p:txBody>
      </p:sp>
      <p:pic>
        <p:nvPicPr>
          <p:cNvPr id="7" name="Picture 6">
            <a:extLst>
              <a:ext uri="{FF2B5EF4-FFF2-40B4-BE49-F238E27FC236}">
                <a16:creationId xmlns:a16="http://schemas.microsoft.com/office/drawing/2014/main" id="{5C5F49C5-4727-AF4F-9291-29A8D46F155C}"/>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l="10164" r="10164"/>
          <a:stretch/>
        </p:blipFill>
        <p:spPr>
          <a:xfrm>
            <a:off x="-31439" y="-34819"/>
            <a:ext cx="16318877" cy="8139600"/>
          </a:xfrm>
          <a:prstGeom prst="rect">
            <a:avLst/>
          </a:prstGeom>
        </p:spPr>
      </p:pic>
      <p:sp>
        <p:nvSpPr>
          <p:cNvPr id="20" name="Rectangle 19"/>
          <p:cNvSpPr/>
          <p:nvPr userDrawn="1"/>
        </p:nvSpPr>
        <p:spPr>
          <a:xfrm>
            <a:off x="15438" y="-38769"/>
            <a:ext cx="16272000" cy="8136000"/>
          </a:xfrm>
          <a:prstGeom prst="rect">
            <a:avLst/>
          </a:prstGeom>
          <a:gradFill flip="none" rotWithShape="1">
            <a:gsLst>
              <a:gs pos="0">
                <a:schemeClr val="accent4">
                  <a:lumMod val="75000"/>
                </a:schemeClr>
              </a:gs>
              <a:gs pos="94000">
                <a:schemeClr val="accent3">
                  <a:lumMod val="75000"/>
                  <a:alpha val="0"/>
                </a:schemeClr>
              </a:gs>
            </a:gsLst>
            <a:lin ang="5400000" scaled="1"/>
            <a:tileRect/>
          </a:gradFill>
          <a:ln w="3175" cap="flat">
            <a:noFill/>
            <a:miter lim="400000"/>
          </a:ln>
          <a:effectLst>
            <a:outerShdw blurRad="25400" dist="12700" dir="5400000" rotWithShape="0">
              <a:schemeClr val="accent1">
                <a:alpha val="50000"/>
              </a:scheme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Light"/>
            </a:endParaRPr>
          </a:p>
        </p:txBody>
      </p:sp>
    </p:spTree>
    <p:extLst>
      <p:ext uri="{BB962C8B-B14F-4D97-AF65-F5344CB8AC3E}">
        <p14:creationId xmlns:p14="http://schemas.microsoft.com/office/powerpoint/2010/main" val="3702363423"/>
      </p:ext>
    </p:extLst>
  </p:cSld>
  <p:clrMapOvr>
    <a:masterClrMapping/>
  </p:clrMapOvr>
  <p:transition spd="med"/>
  <p:extLst mod="1">
    <p:ext uri="{DCECCB84-F9BA-43D5-87BE-67443E8EF086}">
      <p15:sldGuideLst xmlns:p15="http://schemas.microsoft.com/office/powerpoint/2012/main">
        <p15:guide id="1" orient="horz" pos="2880">
          <p15:clr>
            <a:srgbClr val="FBAE40"/>
          </p15:clr>
        </p15:guide>
        <p15:guide id="2" pos="512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5">
    <p:bg>
      <p:bgPr>
        <a:gradFill>
          <a:gsLst>
            <a:gs pos="0">
              <a:schemeClr val="accent2"/>
            </a:gs>
            <a:gs pos="100000">
              <a:schemeClr val="bg1">
                <a:alpha val="0"/>
                <a:lumMod val="0"/>
                <a:lumOff val="100000"/>
              </a:schemeClr>
            </a:gs>
          </a:gsLst>
          <a:lin ang="5400000" scaled="1"/>
        </a:gradFill>
        <a:effectLst/>
      </p:bgPr>
    </p:bg>
    <p:spTree>
      <p:nvGrpSpPr>
        <p:cNvPr id="1" name=""/>
        <p:cNvGrpSpPr/>
        <p:nvPr/>
      </p:nvGrpSpPr>
      <p:grpSpPr>
        <a:xfrm>
          <a:off x="0" y="0"/>
          <a:ext cx="0" cy="0"/>
          <a:chOff x="0" y="0"/>
          <a:chExt cx="0" cy="0"/>
        </a:xfrm>
      </p:grpSpPr>
      <p:sp>
        <p:nvSpPr>
          <p:cNvPr id="28" name="Rectangle 27"/>
          <p:cNvSpPr/>
          <p:nvPr userDrawn="1"/>
        </p:nvSpPr>
        <p:spPr>
          <a:xfrm>
            <a:off x="0" y="0"/>
            <a:ext cx="16256000" cy="7561913"/>
          </a:xfrm>
          <a:prstGeom prst="rect">
            <a:avLst/>
          </a:prstGeom>
          <a:gradFill>
            <a:gsLst>
              <a:gs pos="0">
                <a:schemeClr val="accent2">
                  <a:lumMod val="100000"/>
                </a:schemeClr>
              </a:gs>
              <a:gs pos="100000">
                <a:schemeClr val="bg1">
                  <a:alpha val="0"/>
                  <a:lumMod val="0"/>
                  <a:lumOff val="100000"/>
                </a:schemeClr>
              </a:gs>
            </a:gsLst>
            <a:lin ang="5400000" scaled="1"/>
          </a:gradFill>
          <a:ln w="3175" cap="flat">
            <a:noFill/>
            <a:miter lim="400000"/>
          </a:ln>
          <a:effectLst>
            <a:outerShdw blurRad="25400" dist="12700" dir="5400000" rotWithShape="0">
              <a:schemeClr val="accent2">
                <a:alpha val="50000"/>
              </a:scheme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no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Light"/>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0800000">
            <a:off x="0" y="0"/>
            <a:ext cx="14249366" cy="8026401"/>
          </a:xfrm>
          <a:prstGeom prst="rect">
            <a:avLst/>
          </a:prstGeom>
        </p:spPr>
      </p:pic>
      <p:sp>
        <p:nvSpPr>
          <p:cNvPr id="4" name="Text Placeholder 25"/>
          <p:cNvSpPr>
            <a:spLocks noGrp="1"/>
          </p:cNvSpPr>
          <p:nvPr>
            <p:ph type="body" sz="quarter" idx="10" hasCustomPrompt="1"/>
          </p:nvPr>
        </p:nvSpPr>
        <p:spPr>
          <a:xfrm>
            <a:off x="1502599" y="434716"/>
            <a:ext cx="13959887" cy="3576102"/>
          </a:xfrm>
          <a:prstGeom prst="rect">
            <a:avLst/>
          </a:prstGeom>
        </p:spPr>
        <p:txBody>
          <a:bodyPr wrap="square" lIns="0" tIns="0" rIns="0" bIns="72000" anchor="b" anchorCtr="0">
            <a:normAutofit/>
          </a:bodyPr>
          <a:lstStyle>
            <a:lvl1pPr marL="0" indent="0" algn="r">
              <a:lnSpc>
                <a:spcPts val="9600"/>
              </a:lnSpc>
              <a:spcBef>
                <a:spcPts val="0"/>
              </a:spcBef>
              <a:buNone/>
              <a:defRPr sz="8800" b="1" i="0" spc="-300" baseline="0">
                <a:solidFill>
                  <a:srgbClr val="2D3293"/>
                </a:solidFill>
                <a:latin typeface="Helvetica" charset="0"/>
                <a:ea typeface="Helvetica" charset="0"/>
                <a:cs typeface="Helvetica"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a:t>THIS IS THE PRESENTATION TITLE</a:t>
            </a:r>
          </a:p>
        </p:txBody>
      </p:sp>
      <p:sp>
        <p:nvSpPr>
          <p:cNvPr id="5" name="Text Placeholder 25"/>
          <p:cNvSpPr>
            <a:spLocks noGrp="1"/>
          </p:cNvSpPr>
          <p:nvPr>
            <p:ph type="body" sz="quarter" idx="11" hasCustomPrompt="1"/>
          </p:nvPr>
        </p:nvSpPr>
        <p:spPr>
          <a:xfrm>
            <a:off x="2012266" y="4010818"/>
            <a:ext cx="13450220" cy="1345739"/>
          </a:xfrm>
          <a:prstGeom prst="rect">
            <a:avLst/>
          </a:prstGeom>
        </p:spPr>
        <p:txBody>
          <a:bodyPr wrap="square" lIns="0" tIns="72000" rIns="0" bIns="0" anchor="t" anchorCtr="0">
            <a:normAutofit/>
          </a:bodyPr>
          <a:lstStyle>
            <a:lvl1pPr marL="0" indent="0" algn="r">
              <a:spcBef>
                <a:spcPts val="300"/>
              </a:spcBef>
              <a:buNone/>
              <a:defRPr sz="4200" b="0" i="0" spc="-151">
                <a:solidFill>
                  <a:schemeClr val="accent6"/>
                </a:solidFill>
                <a:latin typeface="+mn-lt"/>
                <a:ea typeface="Open Sans" charset="0"/>
                <a:cs typeface="Open Sans"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a:t>THIS IS THE SUBTITLE</a:t>
            </a:r>
          </a:p>
        </p:txBody>
      </p:sp>
      <p:sp>
        <p:nvSpPr>
          <p:cNvPr id="25" name="Text Placeholder 39"/>
          <p:cNvSpPr>
            <a:spLocks noGrp="1"/>
          </p:cNvSpPr>
          <p:nvPr>
            <p:ph type="body" sz="quarter" idx="16" hasCustomPrompt="1"/>
          </p:nvPr>
        </p:nvSpPr>
        <p:spPr>
          <a:xfrm>
            <a:off x="9220983" y="5919029"/>
            <a:ext cx="6241503" cy="382019"/>
          </a:xfrm>
          <a:prstGeom prst="rect">
            <a:avLst/>
          </a:prstGeom>
          <a:noFill/>
          <a:ln>
            <a:noFill/>
          </a:ln>
        </p:spPr>
        <p:txBody>
          <a:bodyPr vert="horz" wrap="square" lIns="0" tIns="0" rIns="0" bIns="0" anchor="b" anchorCtr="0">
            <a:normAutofit/>
          </a:bodyPr>
          <a:lstStyle>
            <a:lvl1pPr marL="0" indent="0" algn="r">
              <a:buNone/>
              <a:defRPr sz="3000" b="1" i="0" spc="-151">
                <a:solidFill>
                  <a:srgbClr val="2D3293"/>
                </a:solidFill>
                <a:latin typeface="Helvetica" charset="0"/>
                <a:ea typeface="Helvetica" charset="0"/>
                <a:cs typeface="Helvetica" charset="0"/>
              </a:defRPr>
            </a:lvl1pPr>
            <a:lvl2pPr marL="444489" indent="0" algn="l">
              <a:buFont typeface="Arial" charset="0"/>
              <a:buNone/>
              <a:defRPr sz="1800" b="1" i="0">
                <a:solidFill>
                  <a:srgbClr val="2D3293"/>
                </a:solidFill>
                <a:latin typeface="Open Sans" charset="0"/>
                <a:ea typeface="Open Sans" charset="0"/>
                <a:cs typeface="Open Sans" charset="0"/>
              </a:defRPr>
            </a:lvl2pPr>
          </a:lstStyle>
          <a:p>
            <a:pPr lvl="0"/>
            <a:r>
              <a:rPr lang="en-US" dirty="0"/>
              <a:t>Name Surname</a:t>
            </a:r>
          </a:p>
        </p:txBody>
      </p:sp>
      <p:sp>
        <p:nvSpPr>
          <p:cNvPr id="26" name="Text Placeholder 39"/>
          <p:cNvSpPr>
            <a:spLocks noGrp="1"/>
          </p:cNvSpPr>
          <p:nvPr>
            <p:ph type="body" sz="quarter" idx="17" hasCustomPrompt="1"/>
          </p:nvPr>
        </p:nvSpPr>
        <p:spPr>
          <a:xfrm>
            <a:off x="9220983" y="6300391"/>
            <a:ext cx="6241504" cy="405683"/>
          </a:xfrm>
          <a:prstGeom prst="rect">
            <a:avLst/>
          </a:prstGeom>
          <a:noFill/>
          <a:ln>
            <a:noFill/>
          </a:ln>
        </p:spPr>
        <p:txBody>
          <a:bodyPr vert="horz" wrap="square" lIns="0" tIns="36000" rIns="0" bIns="0" anchor="t" anchorCtr="0">
            <a:normAutofit/>
          </a:bodyPr>
          <a:lstStyle>
            <a:lvl1pPr marL="0" indent="0" algn="r">
              <a:buNone/>
              <a:defRPr sz="2400" b="0" i="0" spc="-150">
                <a:solidFill>
                  <a:srgbClr val="4687E6"/>
                </a:solidFill>
                <a:latin typeface="+mn-lt"/>
                <a:ea typeface="Open Sans" charset="0"/>
                <a:cs typeface="Open Sans" charset="0"/>
              </a:defRPr>
            </a:lvl1pPr>
            <a:lvl2pPr marL="444489" indent="0" algn="l">
              <a:buFont typeface="Arial" charset="0"/>
              <a:buNone/>
              <a:defRPr sz="1800" b="1" i="0">
                <a:solidFill>
                  <a:srgbClr val="2D3293"/>
                </a:solidFill>
                <a:latin typeface="Open Sans" charset="0"/>
                <a:ea typeface="Open Sans" charset="0"/>
                <a:cs typeface="Open Sans" charset="0"/>
              </a:defRPr>
            </a:lvl2pPr>
          </a:lstStyle>
          <a:p>
            <a:pPr lvl="0"/>
            <a:r>
              <a:rPr lang="en-US" dirty="0"/>
              <a:t>University or </a:t>
            </a:r>
            <a:r>
              <a:rPr lang="en-US" dirty="0" err="1"/>
              <a:t>Organisation</a:t>
            </a:r>
            <a:endParaRPr lang="en-US" dirty="0"/>
          </a:p>
        </p:txBody>
      </p:sp>
      <p:sp>
        <p:nvSpPr>
          <p:cNvPr id="31" name="Footer Placeholder 9"/>
          <p:cNvSpPr>
            <a:spLocks noGrp="1"/>
          </p:cNvSpPr>
          <p:nvPr>
            <p:ph type="ftr" sz="quarter" idx="18"/>
          </p:nvPr>
        </p:nvSpPr>
        <p:spPr>
          <a:xfrm>
            <a:off x="4831589" y="8449897"/>
            <a:ext cx="6593411" cy="376237"/>
          </a:xfrm>
        </p:spPr>
        <p:txBody>
          <a:bodyPr>
            <a:normAutofit/>
          </a:bodyPr>
          <a:lstStyle>
            <a:lvl1pPr algn="ctr">
              <a:defRPr sz="1400" b="0" i="0" spc="0">
                <a:solidFill>
                  <a:schemeClr val="bg2">
                    <a:lumMod val="50000"/>
                  </a:schemeClr>
                </a:solidFill>
                <a:latin typeface="+mn-lt"/>
                <a:ea typeface="Open Sans Light" charset="0"/>
                <a:cs typeface="Open Sans Light" charset="0"/>
              </a:defRPr>
            </a:lvl1pPr>
          </a:lstStyle>
          <a:p>
            <a:r>
              <a:rPr lang="en-US"/>
              <a:t>OpenAIRE @ EOSC | RDA  | Berlin | 23rd March 2018</a:t>
            </a:r>
          </a:p>
        </p:txBody>
      </p:sp>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1200" y="8203662"/>
            <a:ext cx="2076544" cy="741219"/>
          </a:xfrm>
          <a:prstGeom prst="rect">
            <a:avLst/>
          </a:prstGeom>
        </p:spPr>
      </p:pic>
      <p:pic>
        <p:nvPicPr>
          <p:cNvPr id="19" name="Picture 1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238757" y="8328801"/>
            <a:ext cx="829564" cy="576000"/>
          </a:xfrm>
          <a:prstGeom prst="rect">
            <a:avLst/>
          </a:prstGeom>
        </p:spPr>
      </p:pic>
      <p:pic>
        <p:nvPicPr>
          <p:cNvPr id="20" name="Picture 19"/>
          <p:cNvPicPr>
            <a:picLocks noChangeAspect="1"/>
          </p:cNvPicPr>
          <p:nvPr userDrawn="1"/>
        </p:nvPicPr>
        <p:blipFill>
          <a:blip r:embed="rId5"/>
          <a:stretch>
            <a:fillRect/>
          </a:stretch>
        </p:blipFill>
        <p:spPr>
          <a:xfrm>
            <a:off x="14724879" y="8496329"/>
            <a:ext cx="703862" cy="252000"/>
          </a:xfrm>
          <a:prstGeom prst="rect">
            <a:avLst/>
          </a:prstGeom>
        </p:spPr>
      </p:pic>
      <p:pic>
        <p:nvPicPr>
          <p:cNvPr id="21" name="Picture 2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2332936" y="8459262"/>
            <a:ext cx="432001" cy="360000"/>
          </a:xfrm>
          <a:prstGeom prst="rect">
            <a:avLst/>
          </a:prstGeom>
          <a:noFill/>
        </p:spPr>
      </p:pic>
      <p:sp>
        <p:nvSpPr>
          <p:cNvPr id="22" name="Title 1"/>
          <p:cNvSpPr txBox="1">
            <a:spLocks/>
          </p:cNvSpPr>
          <p:nvPr userDrawn="1"/>
        </p:nvSpPr>
        <p:spPr>
          <a:xfrm>
            <a:off x="12548937" y="8457361"/>
            <a:ext cx="1959941" cy="276999"/>
          </a:xfrm>
          <a:prstGeom prst="rect">
            <a:avLst/>
          </a:prstGeom>
          <a:noFill/>
        </p:spPr>
        <p:txBody>
          <a:bodyPr wrap="square" lIns="0" tIns="0" rIns="0" bIns="0" anchor="ctr">
            <a:spAutoFit/>
          </a:bodyPr>
          <a:lstStyle>
            <a:lvl1pPr algn="ctr" defTabSz="914400" rtl="0" eaLnBrk="1" latinLnBrk="0" hangingPunct="1">
              <a:lnSpc>
                <a:spcPct val="100000"/>
              </a:lnSpc>
              <a:spcBef>
                <a:spcPct val="0"/>
              </a:spcBef>
              <a:buNone/>
              <a:defRPr sz="4800" b="0" i="0" kern="1200" spc="-150" baseline="0">
                <a:solidFill>
                  <a:srgbClr val="2D3293"/>
                </a:solidFill>
                <a:latin typeface="Open Sans Light" charset="0"/>
                <a:ea typeface="Open Sans Light" charset="0"/>
                <a:cs typeface="Open Sans Light" charset="0"/>
              </a:defRPr>
            </a:lvl1pPr>
          </a:lstStyle>
          <a:p>
            <a:pPr algn="ctr"/>
            <a:r>
              <a:rPr lang="en-US" sz="1800" b="1" i="0">
                <a:solidFill>
                  <a:srgbClr val="2D3293"/>
                </a:solidFill>
                <a:latin typeface="Open Sans" charset="0"/>
                <a:ea typeface="Open Sans" charset="0"/>
                <a:cs typeface="Open Sans" charset="0"/>
              </a:rPr>
              <a:t>@</a:t>
            </a:r>
            <a:r>
              <a:rPr lang="en-US" sz="1800" b="1" i="0" err="1">
                <a:solidFill>
                  <a:srgbClr val="2D3293"/>
                </a:solidFill>
                <a:latin typeface="Open Sans" charset="0"/>
                <a:ea typeface="Open Sans" charset="0"/>
                <a:cs typeface="Open Sans" charset="0"/>
              </a:rPr>
              <a:t>openaire_eu</a:t>
            </a:r>
            <a:endParaRPr lang="en-US" sz="1800" b="1" i="0">
              <a:solidFill>
                <a:srgbClr val="2D3293"/>
              </a:solidFill>
              <a:latin typeface="Open Sans" charset="0"/>
              <a:ea typeface="Open Sans" charset="0"/>
              <a:cs typeface="Open Sans" charset="0"/>
            </a:endParaRPr>
          </a:p>
        </p:txBody>
      </p:sp>
    </p:spTree>
    <p:extLst>
      <p:ext uri="{BB962C8B-B14F-4D97-AF65-F5344CB8AC3E}">
        <p14:creationId xmlns:p14="http://schemas.microsoft.com/office/powerpoint/2010/main" val="62644239"/>
      </p:ext>
    </p:extLst>
  </p:cSld>
  <p:clrMapOvr>
    <a:masterClrMapping/>
  </p:clrMapOvr>
  <p:transition spd="med"/>
  <p:extLst mod="1">
    <p:ext uri="{DCECCB84-F9BA-43D5-87BE-67443E8EF086}">
      <p15:sldGuideLst xmlns:p15="http://schemas.microsoft.com/office/powerpoint/2012/main">
        <p15:guide id="1" orient="horz" pos="2880">
          <p15:clr>
            <a:srgbClr val="FBAE40"/>
          </p15:clr>
        </p15:guide>
        <p15:guide id="2" pos="512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4834" y="0"/>
            <a:ext cx="14210569" cy="8004547"/>
          </a:xfrm>
          <a:prstGeom prst="rect">
            <a:avLst/>
          </a:prstGeom>
          <a:effectLst>
            <a:outerShdw blurRad="50800" dist="50800" dir="5400000" algn="ctr" rotWithShape="0">
              <a:schemeClr val="bg1"/>
            </a:outerShdw>
          </a:effectLst>
        </p:spPr>
      </p:pic>
      <p:sp>
        <p:nvSpPr>
          <p:cNvPr id="17" name="Text Placeholder 25"/>
          <p:cNvSpPr>
            <a:spLocks noGrp="1"/>
          </p:cNvSpPr>
          <p:nvPr>
            <p:ph type="body" sz="quarter" idx="10" hasCustomPrompt="1"/>
          </p:nvPr>
        </p:nvSpPr>
        <p:spPr>
          <a:xfrm>
            <a:off x="2667001" y="792163"/>
            <a:ext cx="12795486" cy="850641"/>
          </a:xfrm>
          <a:prstGeom prst="rect">
            <a:avLst/>
          </a:prstGeom>
        </p:spPr>
        <p:txBody>
          <a:bodyPr wrap="square" lIns="0" tIns="0" rIns="0" bIns="0" anchor="ctr" anchorCtr="0">
            <a:normAutofit/>
          </a:bodyPr>
          <a:lstStyle>
            <a:lvl1pPr marL="0" indent="0" algn="r">
              <a:lnSpc>
                <a:spcPts val="6640"/>
              </a:lnSpc>
              <a:spcBef>
                <a:spcPts val="0"/>
              </a:spcBef>
              <a:buNone/>
              <a:defRPr sz="6000" b="1" i="0" spc="-300" baseline="0">
                <a:solidFill>
                  <a:schemeClr val="accent1"/>
                </a:solidFill>
                <a:latin typeface="Helvetica" charset="0"/>
                <a:ea typeface="Helvetica" charset="0"/>
                <a:cs typeface="Helvetica"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a:t>CONTENTS</a:t>
            </a:r>
          </a:p>
        </p:txBody>
      </p:sp>
      <p:sp>
        <p:nvSpPr>
          <p:cNvPr id="20" name="Text Placeholder 19"/>
          <p:cNvSpPr>
            <a:spLocks noGrp="1"/>
          </p:cNvSpPr>
          <p:nvPr>
            <p:ph type="body" sz="quarter" idx="19" hasCustomPrompt="1"/>
          </p:nvPr>
        </p:nvSpPr>
        <p:spPr>
          <a:xfrm>
            <a:off x="2667001" y="2032435"/>
            <a:ext cx="12795486" cy="5384365"/>
          </a:xfrm>
          <a:prstGeom prst="rect">
            <a:avLst/>
          </a:prstGeom>
        </p:spPr>
        <p:txBody>
          <a:bodyPr lIns="0" tIns="0" rIns="0" bIns="0">
            <a:normAutofit/>
          </a:bodyPr>
          <a:lstStyle>
            <a:lvl1pPr marL="0" marR="0" indent="0" algn="r" defTabSz="547673" rtl="0" eaLnBrk="1" fontAlgn="auto" latinLnBrk="0" hangingPunct="1">
              <a:lnSpc>
                <a:spcPct val="100000"/>
              </a:lnSpc>
              <a:spcBef>
                <a:spcPts val="300"/>
              </a:spcBef>
              <a:spcAft>
                <a:spcPts val="0"/>
              </a:spcAft>
              <a:buClrTx/>
              <a:buSzPct val="75000"/>
              <a:buFontTx/>
              <a:buNone/>
              <a:tabLst/>
              <a:defRPr sz="4000" b="0" i="0" spc="-151" baseline="0">
                <a:solidFill>
                  <a:srgbClr val="4687E6"/>
                </a:solidFill>
                <a:latin typeface="Helvetica" charset="0"/>
                <a:ea typeface="Helvetica" charset="0"/>
                <a:cs typeface="Helvetica" charset="0"/>
              </a:defRPr>
            </a:lvl1pPr>
            <a:lvl2pPr marL="444489" indent="0" algn="r">
              <a:spcBef>
                <a:spcPts val="300"/>
              </a:spcBef>
              <a:buNone/>
              <a:defRPr sz="4800" b="1" spc="-151">
                <a:latin typeface="Open Sans" charset="0"/>
                <a:ea typeface="Open Sans" charset="0"/>
                <a:cs typeface="Open Sans" charset="0"/>
              </a:defRPr>
            </a:lvl2pPr>
            <a:lvl3pPr marL="888978" indent="0" algn="r">
              <a:spcBef>
                <a:spcPts val="300"/>
              </a:spcBef>
              <a:buNone/>
              <a:defRPr sz="4800" b="1" spc="-151">
                <a:latin typeface="Open Sans" charset="0"/>
                <a:ea typeface="Open Sans" charset="0"/>
                <a:cs typeface="Open Sans" charset="0"/>
              </a:defRPr>
            </a:lvl3pPr>
            <a:lvl4pPr marL="1333467" indent="0" algn="r">
              <a:spcBef>
                <a:spcPts val="300"/>
              </a:spcBef>
              <a:buNone/>
              <a:defRPr sz="4800" b="1" spc="-151">
                <a:latin typeface="Open Sans" charset="0"/>
                <a:ea typeface="Open Sans" charset="0"/>
                <a:cs typeface="Open Sans" charset="0"/>
              </a:defRPr>
            </a:lvl4pPr>
            <a:lvl5pPr marL="1777956" indent="0" algn="r">
              <a:spcBef>
                <a:spcPts val="300"/>
              </a:spcBef>
              <a:buNone/>
              <a:defRPr sz="4800" b="1" spc="-151">
                <a:latin typeface="Open Sans" charset="0"/>
                <a:ea typeface="Open Sans" charset="0"/>
                <a:cs typeface="Open Sans" charset="0"/>
              </a:defRPr>
            </a:lvl5pPr>
          </a:lstStyle>
          <a:p>
            <a:pPr lvl="0"/>
            <a:r>
              <a:rPr lang="en-US" dirty="0" err="1"/>
              <a:t>Lorem</a:t>
            </a:r>
            <a:r>
              <a:rPr lang="en-US" dirty="0"/>
              <a:t> </a:t>
            </a:r>
            <a:r>
              <a:rPr lang="en-US" dirty="0" err="1"/>
              <a:t>ipsum</a:t>
            </a:r>
            <a:r>
              <a:rPr lang="en-US" dirty="0"/>
              <a:t> -</a:t>
            </a:r>
          </a:p>
          <a:p>
            <a:pPr lvl="0"/>
            <a:r>
              <a:rPr lang="en-US" dirty="0" err="1"/>
              <a:t>Lorem</a:t>
            </a:r>
            <a:r>
              <a:rPr lang="en-US" dirty="0"/>
              <a:t> </a:t>
            </a:r>
            <a:r>
              <a:rPr lang="en-US" dirty="0" err="1"/>
              <a:t>ipsum</a:t>
            </a:r>
            <a:r>
              <a:rPr lang="en-US" dirty="0"/>
              <a:t> dolor sit </a:t>
            </a:r>
            <a:r>
              <a:rPr lang="en-US" dirty="0" err="1"/>
              <a:t>amet</a:t>
            </a:r>
            <a:r>
              <a:rPr lang="en-US" dirty="0"/>
              <a:t> -</a:t>
            </a:r>
          </a:p>
          <a:p>
            <a:pPr lvl="0"/>
            <a:r>
              <a:rPr lang="en-US" dirty="0" err="1"/>
              <a:t>Consectetuer</a:t>
            </a:r>
            <a:r>
              <a:rPr lang="en-US" dirty="0"/>
              <a:t> </a:t>
            </a:r>
            <a:r>
              <a:rPr lang="en-US" dirty="0" err="1"/>
              <a:t>elit</a:t>
            </a:r>
            <a:r>
              <a:rPr lang="en-US" dirty="0"/>
              <a:t> - </a:t>
            </a:r>
          </a:p>
          <a:p>
            <a:pPr lvl="0"/>
            <a:r>
              <a:rPr lang="en-US" dirty="0" err="1"/>
              <a:t>Neque</a:t>
            </a:r>
            <a:r>
              <a:rPr lang="en-US" dirty="0"/>
              <a:t> </a:t>
            </a:r>
            <a:r>
              <a:rPr lang="en-US" dirty="0" err="1"/>
              <a:t>porro</a:t>
            </a:r>
            <a:r>
              <a:rPr lang="en-US" dirty="0"/>
              <a:t> </a:t>
            </a:r>
            <a:r>
              <a:rPr lang="en-US" dirty="0" err="1"/>
              <a:t>quisquam</a:t>
            </a:r>
            <a:r>
              <a:rPr lang="en-US" dirty="0"/>
              <a:t> </a:t>
            </a:r>
            <a:r>
              <a:rPr lang="en-US" dirty="0" err="1"/>
              <a:t>est</a:t>
            </a:r>
            <a:r>
              <a:rPr lang="en-US" dirty="0"/>
              <a:t>, qui </a:t>
            </a:r>
            <a:r>
              <a:rPr lang="en-US" dirty="0" err="1"/>
              <a:t>dolorem</a:t>
            </a:r>
            <a:r>
              <a:rPr lang="en-US" dirty="0"/>
              <a:t> </a:t>
            </a:r>
            <a:r>
              <a:rPr lang="en-US" dirty="0" err="1"/>
              <a:t>ipsum</a:t>
            </a:r>
            <a:r>
              <a:rPr lang="en-US" dirty="0"/>
              <a:t> -</a:t>
            </a:r>
          </a:p>
          <a:p>
            <a:pPr lvl="0"/>
            <a:r>
              <a:rPr lang="en-US" dirty="0" err="1"/>
              <a:t>Ut</a:t>
            </a:r>
            <a:r>
              <a:rPr lang="en-US" dirty="0"/>
              <a:t> </a:t>
            </a:r>
            <a:r>
              <a:rPr lang="en-US" dirty="0" err="1"/>
              <a:t>enim</a:t>
            </a:r>
            <a:r>
              <a:rPr lang="en-US" dirty="0"/>
              <a:t> ad minima </a:t>
            </a:r>
            <a:r>
              <a:rPr lang="en-US" dirty="0" err="1"/>
              <a:t>veniam</a:t>
            </a:r>
            <a:r>
              <a:rPr lang="en-US" dirty="0"/>
              <a:t>, </a:t>
            </a:r>
            <a:r>
              <a:rPr lang="en-US" dirty="0" err="1"/>
              <a:t>quis</a:t>
            </a:r>
            <a:r>
              <a:rPr lang="en-US" dirty="0"/>
              <a:t> nostrum -</a:t>
            </a:r>
          </a:p>
          <a:p>
            <a:pPr marL="0" marR="0" lvl="0" indent="0" algn="r" defTabSz="547673" rtl="0" eaLnBrk="1" fontAlgn="auto" latinLnBrk="0" hangingPunct="1">
              <a:lnSpc>
                <a:spcPct val="100000"/>
              </a:lnSpc>
              <a:spcBef>
                <a:spcPts val="300"/>
              </a:spcBef>
              <a:spcAft>
                <a:spcPts val="0"/>
              </a:spcAft>
              <a:buClrTx/>
              <a:buSzPct val="75000"/>
              <a:buFontTx/>
              <a:buNone/>
              <a:tabLst/>
              <a:defRPr/>
            </a:pPr>
            <a:r>
              <a:rPr lang="en-US" dirty="0" err="1"/>
              <a:t>Lorem</a:t>
            </a:r>
            <a:r>
              <a:rPr lang="en-US" dirty="0"/>
              <a:t> </a:t>
            </a:r>
            <a:r>
              <a:rPr lang="en-US" dirty="0" err="1"/>
              <a:t>ipsum</a:t>
            </a:r>
            <a:r>
              <a:rPr lang="en-US" dirty="0"/>
              <a:t> dolor sit </a:t>
            </a:r>
            <a:r>
              <a:rPr lang="en-US" dirty="0" err="1"/>
              <a:t>amet</a:t>
            </a:r>
            <a:r>
              <a:rPr lang="en-US" dirty="0"/>
              <a:t> -</a:t>
            </a:r>
            <a:endParaRPr lang="el-GR" dirty="0"/>
          </a:p>
          <a:p>
            <a:pPr marL="0" marR="0" lvl="0" indent="0" algn="r" defTabSz="547673" rtl="0" eaLnBrk="1" fontAlgn="auto" latinLnBrk="0" hangingPunct="1">
              <a:lnSpc>
                <a:spcPct val="100000"/>
              </a:lnSpc>
              <a:spcBef>
                <a:spcPts val="300"/>
              </a:spcBef>
              <a:spcAft>
                <a:spcPts val="0"/>
              </a:spcAft>
              <a:buClrTx/>
              <a:buSzPct val="75000"/>
              <a:buFontTx/>
              <a:buNone/>
              <a:tabLst/>
              <a:defRPr/>
            </a:pPr>
            <a:r>
              <a:rPr lang="en-US" dirty="0" err="1"/>
              <a:t>Quisquam</a:t>
            </a:r>
            <a:r>
              <a:rPr lang="en-US" dirty="0"/>
              <a:t> </a:t>
            </a:r>
            <a:r>
              <a:rPr lang="en-US" dirty="0" err="1"/>
              <a:t>est</a:t>
            </a:r>
            <a:r>
              <a:rPr lang="en-US" dirty="0"/>
              <a:t>, qui </a:t>
            </a:r>
            <a:r>
              <a:rPr lang="en-US" dirty="0" err="1"/>
              <a:t>dolorem</a:t>
            </a:r>
            <a:r>
              <a:rPr lang="en-US" dirty="0"/>
              <a:t> </a:t>
            </a:r>
            <a:r>
              <a:rPr lang="en-US" dirty="0" err="1"/>
              <a:t>ipsum</a:t>
            </a:r>
            <a:r>
              <a:rPr lang="en-US" dirty="0"/>
              <a:t> -</a:t>
            </a:r>
          </a:p>
          <a:p>
            <a:pPr marL="0" marR="0" lvl="0" indent="0" algn="r" defTabSz="547673" rtl="0" eaLnBrk="1" fontAlgn="auto" latinLnBrk="0" hangingPunct="1">
              <a:lnSpc>
                <a:spcPct val="100000"/>
              </a:lnSpc>
              <a:spcBef>
                <a:spcPts val="300"/>
              </a:spcBef>
              <a:spcAft>
                <a:spcPts val="0"/>
              </a:spcAft>
              <a:buClrTx/>
              <a:buSzPct val="75000"/>
              <a:buFontTx/>
              <a:buNone/>
              <a:tabLst/>
              <a:defRPr/>
            </a:pPr>
            <a:r>
              <a:rPr lang="en-US" dirty="0" err="1"/>
              <a:t>Neque</a:t>
            </a:r>
            <a:r>
              <a:rPr lang="en-US" dirty="0"/>
              <a:t> </a:t>
            </a:r>
            <a:r>
              <a:rPr lang="en-US" dirty="0" err="1"/>
              <a:t>veniam</a:t>
            </a:r>
            <a:r>
              <a:rPr lang="en-US" dirty="0"/>
              <a:t>, </a:t>
            </a:r>
            <a:r>
              <a:rPr lang="en-US" dirty="0" err="1"/>
              <a:t>porro</a:t>
            </a:r>
            <a:r>
              <a:rPr lang="en-US" dirty="0"/>
              <a:t> </a:t>
            </a:r>
            <a:r>
              <a:rPr lang="en-US" dirty="0" err="1"/>
              <a:t>est</a:t>
            </a:r>
            <a:r>
              <a:rPr lang="en-US" dirty="0"/>
              <a:t> sit -</a:t>
            </a:r>
          </a:p>
        </p:txBody>
      </p:sp>
      <p:sp>
        <p:nvSpPr>
          <p:cNvPr id="11" name="Footer Placeholder 9"/>
          <p:cNvSpPr>
            <a:spLocks noGrp="1"/>
          </p:cNvSpPr>
          <p:nvPr>
            <p:ph type="ftr" sz="quarter" idx="18"/>
          </p:nvPr>
        </p:nvSpPr>
        <p:spPr>
          <a:xfrm>
            <a:off x="7246916" y="8416031"/>
            <a:ext cx="8290521" cy="376237"/>
          </a:xfrm>
        </p:spPr>
        <p:txBody>
          <a:bodyPr>
            <a:normAutofit/>
          </a:bodyPr>
          <a:lstStyle>
            <a:lvl1pPr marL="0" marR="0" indent="0" algn="ctr" defTabSz="547687" rtl="0" eaLnBrk="1" fontAlgn="auto" latinLnBrk="0" hangingPunct="0">
              <a:lnSpc>
                <a:spcPct val="100000"/>
              </a:lnSpc>
              <a:spcBef>
                <a:spcPts val="0"/>
              </a:spcBef>
              <a:spcAft>
                <a:spcPts val="0"/>
              </a:spcAft>
              <a:buClrTx/>
              <a:buSzTx/>
              <a:buFontTx/>
              <a:buNone/>
              <a:tabLst/>
              <a:defRPr sz="1400" b="0" i="0" spc="0">
                <a:solidFill>
                  <a:schemeClr val="bg2">
                    <a:lumMod val="50000"/>
                  </a:schemeClr>
                </a:solidFill>
                <a:latin typeface="+mn-lt"/>
                <a:ea typeface="Open Sans Light" charset="0"/>
                <a:cs typeface="Open Sans Light" charset="0"/>
              </a:defRPr>
            </a:lvl1pPr>
          </a:lstStyle>
          <a:p>
            <a:r>
              <a:rPr lang="it-IT" sz="1000" spc="-80" dirty="0">
                <a:solidFill>
                  <a:srgbClr val="000000"/>
                </a:solidFill>
                <a:latin typeface="Helvetica" charset="0"/>
              </a:rPr>
              <a:t>Università di Pisa, Corso di didattica trasversale (LABCD5) “Curare e conservare il dato per la ricerca” – 18 </a:t>
            </a:r>
            <a:r>
              <a:rPr lang="it-IT" sz="1000" spc="-80" dirty="0" err="1">
                <a:solidFill>
                  <a:srgbClr val="000000"/>
                </a:solidFill>
                <a:latin typeface="Helvetica" charset="0"/>
              </a:rPr>
              <a:t>Dic</a:t>
            </a:r>
            <a:r>
              <a:rPr lang="it-IT" sz="1000" spc="-80" dirty="0">
                <a:solidFill>
                  <a:srgbClr val="000000"/>
                </a:solidFill>
                <a:latin typeface="Helvetica" charset="0"/>
              </a:rPr>
              <a:t> 2018</a:t>
            </a:r>
            <a:endParaRPr lang="en-US" sz="1000" spc="-80" dirty="0">
              <a:solidFill>
                <a:srgbClr val="000000"/>
              </a:solidFill>
              <a:latin typeface="Helvetica" charset="0"/>
            </a:endParaRPr>
          </a:p>
        </p:txBody>
      </p:sp>
      <p:sp>
        <p:nvSpPr>
          <p:cNvPr id="10" name="Slide Number Placeholder 2"/>
          <p:cNvSpPr>
            <a:spLocks noGrp="1"/>
          </p:cNvSpPr>
          <p:nvPr>
            <p:ph type="sldNum" sz="quarter" idx="4"/>
          </p:nvPr>
        </p:nvSpPr>
        <p:spPr>
          <a:xfrm>
            <a:off x="15571303" y="8416030"/>
            <a:ext cx="508000" cy="376237"/>
          </a:xfrm>
          <a:prstGeom prst="rect">
            <a:avLst/>
          </a:prstGeom>
        </p:spPr>
        <p:txBody>
          <a:bodyPr vert="horz" lIns="91440" tIns="45720" rIns="91440" bIns="45720" rtlCol="0" anchor="ctr"/>
          <a:lstStyle>
            <a:lvl1pPr algn="r">
              <a:defRPr sz="1400">
                <a:solidFill>
                  <a:schemeClr val="tx1">
                    <a:tint val="75000"/>
                  </a:schemeClr>
                </a:solidFill>
                <a:latin typeface="+mn-lt"/>
                <a:ea typeface="Calibri" charset="0"/>
                <a:cs typeface="Calibri" charset="0"/>
              </a:defRPr>
            </a:lvl1pPr>
          </a:lstStyle>
          <a:p>
            <a:fld id="{CA77D4BE-F539-D04A-8CB9-4B543B2D7FFD}" type="slidenum">
              <a:rPr lang="en-GB" smtClean="0"/>
              <a:pPr/>
              <a:t>‹N›</a:t>
            </a:fld>
            <a:endParaRPr lang="en-GB"/>
          </a:p>
        </p:txBody>
      </p:sp>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1200" y="8203662"/>
            <a:ext cx="2076544" cy="741219"/>
          </a:xfrm>
          <a:prstGeom prst="rect">
            <a:avLst/>
          </a:prstGeom>
        </p:spPr>
      </p:pic>
      <p:pic>
        <p:nvPicPr>
          <p:cNvPr id="18" name="Picture 1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238757" y="8328801"/>
            <a:ext cx="829564" cy="576000"/>
          </a:xfrm>
          <a:prstGeom prst="rect">
            <a:avLst/>
          </a:prstGeom>
        </p:spPr>
      </p:pic>
    </p:spTree>
    <p:extLst>
      <p:ext uri="{BB962C8B-B14F-4D97-AF65-F5344CB8AC3E}">
        <p14:creationId xmlns:p14="http://schemas.microsoft.com/office/powerpoint/2010/main" val="1827306834"/>
      </p:ext>
    </p:extLst>
  </p:cSld>
  <p:clrMapOvr>
    <a:masterClrMapping/>
  </p:clrMapOvr>
  <p:transition spd="med"/>
  <p:extLst mod="1">
    <p:ext uri="{DCECCB84-F9BA-43D5-87BE-67443E8EF086}">
      <p15:sldGuideLst xmlns:p15="http://schemas.microsoft.com/office/powerpoint/2012/main">
        <p15:guide id="1" orient="horz" pos="2880" userDrawn="1">
          <p15:clr>
            <a:srgbClr val="FBAE40"/>
          </p15:clr>
        </p15:guide>
        <p15:guide id="2" pos="512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hapter">
    <p:spTree>
      <p:nvGrpSpPr>
        <p:cNvPr id="1" name=""/>
        <p:cNvGrpSpPr/>
        <p:nvPr/>
      </p:nvGrpSpPr>
      <p:grpSpPr>
        <a:xfrm>
          <a:off x="0" y="0"/>
          <a:ext cx="0" cy="0"/>
          <a:chOff x="0" y="0"/>
          <a:chExt cx="0" cy="0"/>
        </a:xfrm>
      </p:grpSpPr>
      <p:sp>
        <p:nvSpPr>
          <p:cNvPr id="7" name="Rectangle 6"/>
          <p:cNvSpPr/>
          <p:nvPr userDrawn="1"/>
        </p:nvSpPr>
        <p:spPr>
          <a:xfrm>
            <a:off x="-1123" y="0"/>
            <a:ext cx="16256000" cy="9144000"/>
          </a:xfrm>
          <a:prstGeom prst="rect">
            <a:avLst/>
          </a:prstGeom>
          <a:gradFill flip="none" rotWithShape="1">
            <a:gsLst>
              <a:gs pos="1000">
                <a:schemeClr val="accent1"/>
              </a:gs>
              <a:gs pos="100000">
                <a:schemeClr val="accent3"/>
              </a:gs>
            </a:gsLst>
            <a:lin ang="3600000" scaled="0"/>
            <a:tileRect/>
          </a:gradFill>
          <a:ln w="3175" cap="flat">
            <a:noFill/>
            <a:miter lim="400000"/>
          </a:ln>
          <a:effectLst>
            <a:outerShdw blurRad="25400" dist="12700" dir="5400000" rotWithShape="0">
              <a:schemeClr val="bg1">
                <a:alpha val="50000"/>
              </a:scheme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norm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2200" b="1" i="0" u="none" strike="noStrike" cap="none" spc="0" normalizeH="0" baseline="0">
              <a:ln>
                <a:noFill/>
              </a:ln>
              <a:solidFill>
                <a:srgbClr val="FFFFFF"/>
              </a:solidFill>
              <a:effectLst/>
              <a:uFillTx/>
              <a:latin typeface="Helvetica" charset="0"/>
              <a:ea typeface="Helvetica" charset="0"/>
              <a:cs typeface="Helvetica" charset="0"/>
              <a:sym typeface="Helvetica Light"/>
            </a:endParaRPr>
          </a:p>
        </p:txBody>
      </p:sp>
      <p:sp>
        <p:nvSpPr>
          <p:cNvPr id="23" name="Text Placeholder 25"/>
          <p:cNvSpPr>
            <a:spLocks noGrp="1"/>
          </p:cNvSpPr>
          <p:nvPr>
            <p:ph type="body" sz="quarter" idx="10" hasCustomPrompt="1"/>
          </p:nvPr>
        </p:nvSpPr>
        <p:spPr>
          <a:xfrm>
            <a:off x="1354655" y="1783830"/>
            <a:ext cx="13545568" cy="5576340"/>
          </a:xfrm>
          <a:prstGeom prst="rect">
            <a:avLst/>
          </a:prstGeom>
        </p:spPr>
        <p:txBody>
          <a:bodyPr wrap="square" lIns="0" tIns="0" rIns="0" bIns="0" anchor="ctr" anchorCtr="1">
            <a:normAutofit/>
          </a:bodyPr>
          <a:lstStyle>
            <a:lvl1pPr marL="0" indent="0" algn="ctr">
              <a:lnSpc>
                <a:spcPct val="100000"/>
              </a:lnSpc>
              <a:spcBef>
                <a:spcPts val="0"/>
              </a:spcBef>
              <a:buNone/>
              <a:defRPr sz="11500" b="1" i="0" spc="-300" baseline="0">
                <a:solidFill>
                  <a:schemeClr val="bg1"/>
                </a:solidFill>
                <a:latin typeface="Helvetica" charset="0"/>
                <a:ea typeface="Helvetica" charset="0"/>
                <a:cs typeface="Helvetica"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a:t>LOREM IPSUM CHAPTER</a:t>
            </a: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13044484" y="4825316"/>
            <a:ext cx="2568314" cy="3852472"/>
          </a:xfrm>
          <a:prstGeom prst="rect">
            <a:avLst/>
          </a:prstGeom>
        </p:spPr>
      </p:pic>
      <p:pic>
        <p:nvPicPr>
          <p:cNvPr id="9" name="Picture 8"/>
          <p:cNvPicPr>
            <a:picLocks noChangeAspect="1"/>
          </p:cNvPicPr>
          <p:nvPr userDrawn="1"/>
        </p:nvPicPr>
        <p:blipFill>
          <a:blip r:embed="rId2">
            <a:alphaModFix/>
            <a:extLst>
              <a:ext uri="{28A0092B-C50C-407E-A947-70E740481C1C}">
                <a14:useLocalDpi xmlns:a14="http://schemas.microsoft.com/office/drawing/2010/main" val="0"/>
              </a:ext>
            </a:extLst>
          </a:blip>
          <a:stretch>
            <a:fillRect/>
          </a:stretch>
        </p:blipFill>
        <p:spPr>
          <a:xfrm rot="5400000">
            <a:off x="642079" y="-642079"/>
            <a:ext cx="2568314" cy="3852472"/>
          </a:xfrm>
          <a:prstGeom prst="rect">
            <a:avLst/>
          </a:prstGeom>
        </p:spPr>
      </p:pic>
      <p:sp>
        <p:nvSpPr>
          <p:cNvPr id="25" name="Rectangle 24"/>
          <p:cNvSpPr/>
          <p:nvPr userDrawn="1"/>
        </p:nvSpPr>
        <p:spPr>
          <a:xfrm>
            <a:off x="0" y="8026400"/>
            <a:ext cx="16256000" cy="1117600"/>
          </a:xfrm>
          <a:prstGeom prst="rect">
            <a:avLst/>
          </a:prstGeom>
          <a:solidFill>
            <a:schemeClr val="bg1"/>
          </a:solidFill>
          <a:ln w="3175" cap="flat">
            <a:noFill/>
            <a:miter lim="400000"/>
          </a:ln>
          <a:effectLst>
            <a:outerShdw blurRad="254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Light"/>
            </a:endParaRPr>
          </a:p>
        </p:txBody>
      </p:sp>
      <p:sp>
        <p:nvSpPr>
          <p:cNvPr id="12" name="Footer Placeholder 9"/>
          <p:cNvSpPr>
            <a:spLocks noGrp="1"/>
          </p:cNvSpPr>
          <p:nvPr>
            <p:ph type="ftr" sz="quarter" idx="18"/>
          </p:nvPr>
        </p:nvSpPr>
        <p:spPr>
          <a:xfrm>
            <a:off x="7246916" y="8416031"/>
            <a:ext cx="8290521" cy="376237"/>
          </a:xfrm>
        </p:spPr>
        <p:txBody>
          <a:bodyPr>
            <a:normAutofit/>
          </a:bodyPr>
          <a:lstStyle>
            <a:lvl1pPr marL="0" marR="0" indent="0" algn="ctr" defTabSz="547687" rtl="0" eaLnBrk="1" fontAlgn="auto" latinLnBrk="0" hangingPunct="0">
              <a:lnSpc>
                <a:spcPct val="100000"/>
              </a:lnSpc>
              <a:spcBef>
                <a:spcPts val="0"/>
              </a:spcBef>
              <a:spcAft>
                <a:spcPts val="0"/>
              </a:spcAft>
              <a:buClrTx/>
              <a:buSzTx/>
              <a:buFontTx/>
              <a:buNone/>
              <a:tabLst/>
              <a:defRPr sz="1600" b="0" i="0" spc="0">
                <a:solidFill>
                  <a:schemeClr val="bg2">
                    <a:lumMod val="50000"/>
                  </a:schemeClr>
                </a:solidFill>
                <a:latin typeface="Open Sans Light" charset="0"/>
                <a:ea typeface="Open Sans Light" charset="0"/>
                <a:cs typeface="Open Sans Light" charset="0"/>
              </a:defRPr>
            </a:lvl1pPr>
          </a:lstStyle>
          <a:p>
            <a:r>
              <a:rPr lang="it-IT" sz="1000" spc="-80" dirty="0">
                <a:solidFill>
                  <a:srgbClr val="000000"/>
                </a:solidFill>
                <a:latin typeface="Helvetica" charset="0"/>
              </a:rPr>
              <a:t>Università di Pisa, Corso di didattica trasversale (LABCD5) “Curare e conservare il dato per la ricerca” – 18 </a:t>
            </a:r>
            <a:r>
              <a:rPr lang="it-IT" sz="1000" spc="-80" dirty="0" err="1">
                <a:solidFill>
                  <a:srgbClr val="000000"/>
                </a:solidFill>
                <a:latin typeface="Helvetica" charset="0"/>
              </a:rPr>
              <a:t>Dic</a:t>
            </a:r>
            <a:r>
              <a:rPr lang="it-IT" sz="1000" spc="-80" dirty="0">
                <a:solidFill>
                  <a:srgbClr val="000000"/>
                </a:solidFill>
                <a:latin typeface="Helvetica" charset="0"/>
              </a:rPr>
              <a:t> 2018</a:t>
            </a:r>
            <a:endParaRPr lang="en-US" sz="1000" spc="-80" dirty="0">
              <a:solidFill>
                <a:srgbClr val="000000"/>
              </a:solidFill>
              <a:latin typeface="Helvetica" charset="0"/>
            </a:endParaRPr>
          </a:p>
        </p:txBody>
      </p:sp>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52964" y="8213185"/>
            <a:ext cx="2076544" cy="741219"/>
          </a:xfrm>
          <a:prstGeom prst="rect">
            <a:avLst/>
          </a:prstGeom>
        </p:spPr>
      </p:pic>
      <p:sp>
        <p:nvSpPr>
          <p:cNvPr id="15" name="Slide Number Placeholder 2"/>
          <p:cNvSpPr>
            <a:spLocks noGrp="1"/>
          </p:cNvSpPr>
          <p:nvPr>
            <p:ph type="sldNum" sz="quarter" idx="4"/>
          </p:nvPr>
        </p:nvSpPr>
        <p:spPr>
          <a:xfrm>
            <a:off x="15571303" y="8416030"/>
            <a:ext cx="508000" cy="376237"/>
          </a:xfrm>
          <a:prstGeom prst="rect">
            <a:avLst/>
          </a:prstGeom>
        </p:spPr>
        <p:txBody>
          <a:bodyPr vert="horz" lIns="91440" tIns="45720" rIns="91440" bIns="45720" rtlCol="0" anchor="ctr"/>
          <a:lstStyle>
            <a:lvl1pPr algn="r">
              <a:defRPr sz="1400">
                <a:solidFill>
                  <a:schemeClr val="tx1">
                    <a:tint val="75000"/>
                  </a:schemeClr>
                </a:solidFill>
                <a:latin typeface="Calibri" charset="0"/>
                <a:ea typeface="Calibri" charset="0"/>
                <a:cs typeface="Calibri" charset="0"/>
              </a:defRPr>
            </a:lvl1pPr>
          </a:lstStyle>
          <a:p>
            <a:fld id="{CA77D4BE-F539-D04A-8CB9-4B543B2D7FFD}" type="slidenum">
              <a:rPr lang="en-GB" smtClean="0"/>
              <a:pPr/>
              <a:t>‹N›</a:t>
            </a:fld>
            <a:endParaRPr lang="en-GB"/>
          </a:p>
        </p:txBody>
      </p:sp>
      <p:pic>
        <p:nvPicPr>
          <p:cNvPr id="16" name="Picture 1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238757" y="8328801"/>
            <a:ext cx="829564" cy="576000"/>
          </a:xfrm>
          <a:prstGeom prst="rect">
            <a:avLst/>
          </a:prstGeom>
        </p:spPr>
      </p:pic>
    </p:spTree>
    <p:extLst>
      <p:ext uri="{BB962C8B-B14F-4D97-AF65-F5344CB8AC3E}">
        <p14:creationId xmlns:p14="http://schemas.microsoft.com/office/powerpoint/2010/main" val="1841618104"/>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s + Tex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22543" y="0"/>
            <a:ext cx="16233457" cy="9144000"/>
          </a:xfrm>
          <a:prstGeom prst="rect">
            <a:avLst/>
          </a:prstGeom>
        </p:spPr>
      </p:pic>
      <p:sp>
        <p:nvSpPr>
          <p:cNvPr id="30" name="Text Placeholder 15"/>
          <p:cNvSpPr>
            <a:spLocks noGrp="1"/>
          </p:cNvSpPr>
          <p:nvPr>
            <p:ph type="body" sz="quarter" idx="21" hasCustomPrompt="1"/>
          </p:nvPr>
        </p:nvSpPr>
        <p:spPr>
          <a:xfrm>
            <a:off x="723900" y="792163"/>
            <a:ext cx="12872179" cy="609600"/>
          </a:xfrm>
          <a:prstGeom prst="rect">
            <a:avLst/>
          </a:prstGeom>
        </p:spPr>
        <p:txBody>
          <a:bodyPr lIns="0" tIns="0" rIns="0" bIns="0" anchor="ctr" anchorCtr="0">
            <a:normAutofit/>
          </a:bodyPr>
          <a:lstStyle>
            <a:lvl1pPr marL="0" indent="0">
              <a:buNone/>
              <a:defRPr sz="4800" b="1" i="0" spc="-151" baseline="0">
                <a:solidFill>
                  <a:schemeClr val="accent2"/>
                </a:solidFill>
                <a:latin typeface="Open Sans" charset="0"/>
                <a:ea typeface="Open Sans" charset="0"/>
                <a:cs typeface="Open Sans"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a:t>Light Blue Title.</a:t>
            </a:r>
          </a:p>
        </p:txBody>
      </p:sp>
      <p:sp>
        <p:nvSpPr>
          <p:cNvPr id="31" name="Text Placeholder 15"/>
          <p:cNvSpPr>
            <a:spLocks noGrp="1"/>
          </p:cNvSpPr>
          <p:nvPr>
            <p:ph type="body" sz="quarter" idx="22" hasCustomPrompt="1"/>
          </p:nvPr>
        </p:nvSpPr>
        <p:spPr>
          <a:xfrm>
            <a:off x="723900" y="1412763"/>
            <a:ext cx="12872179" cy="883201"/>
          </a:xfrm>
          <a:prstGeom prst="rect">
            <a:avLst/>
          </a:prstGeom>
        </p:spPr>
        <p:txBody>
          <a:bodyPr lIns="0" tIns="180000" rIns="0" bIns="180000" numCol="1" spcCol="450000" anchor="t" anchorCtr="0">
            <a:normAutofit/>
          </a:bodyPr>
          <a:lstStyle>
            <a:lvl1pPr marL="0" indent="0" algn="l">
              <a:buNone/>
              <a:defRPr sz="2800" b="0" i="0" spc="-150" baseline="0">
                <a:solidFill>
                  <a:schemeClr val="bg2">
                    <a:lumMod val="25000"/>
                  </a:schemeClr>
                </a:solidFill>
                <a:latin typeface="Open Sans" charset="0"/>
                <a:ea typeface="Open Sans" charset="0"/>
                <a:cs typeface="Open Sans"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a:t>
            </a:r>
          </a:p>
        </p:txBody>
      </p:sp>
      <p:sp>
        <p:nvSpPr>
          <p:cNvPr id="19" name="Text Placeholder 15"/>
          <p:cNvSpPr>
            <a:spLocks noGrp="1"/>
          </p:cNvSpPr>
          <p:nvPr>
            <p:ph type="body" sz="quarter" idx="25" hasCustomPrompt="1"/>
          </p:nvPr>
        </p:nvSpPr>
        <p:spPr>
          <a:xfrm>
            <a:off x="723900" y="2306964"/>
            <a:ext cx="12872179" cy="609600"/>
          </a:xfrm>
          <a:prstGeom prst="rect">
            <a:avLst/>
          </a:prstGeom>
        </p:spPr>
        <p:txBody>
          <a:bodyPr lIns="0" tIns="0" rIns="0" bIns="0" anchor="ctr" anchorCtr="0">
            <a:normAutofit/>
          </a:bodyPr>
          <a:lstStyle>
            <a:lvl1pPr marL="0" indent="0">
              <a:buNone/>
              <a:defRPr sz="4800" b="1" i="0" spc="-151" baseline="0">
                <a:solidFill>
                  <a:schemeClr val="accent1"/>
                </a:solidFill>
                <a:latin typeface="Open Sans" charset="0"/>
                <a:ea typeface="Open Sans" charset="0"/>
                <a:cs typeface="Open Sans"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a:t>Dark Blue Title.</a:t>
            </a:r>
          </a:p>
        </p:txBody>
      </p:sp>
      <p:sp>
        <p:nvSpPr>
          <p:cNvPr id="20" name="Text Placeholder 15"/>
          <p:cNvSpPr>
            <a:spLocks noGrp="1"/>
          </p:cNvSpPr>
          <p:nvPr>
            <p:ph type="body" sz="quarter" idx="26" hasCustomPrompt="1"/>
          </p:nvPr>
        </p:nvSpPr>
        <p:spPr>
          <a:xfrm>
            <a:off x="723900" y="3799765"/>
            <a:ext cx="12872179" cy="609600"/>
          </a:xfrm>
          <a:prstGeom prst="rect">
            <a:avLst/>
          </a:prstGeom>
        </p:spPr>
        <p:txBody>
          <a:bodyPr lIns="0" tIns="0" rIns="0" bIns="0" anchor="ctr" anchorCtr="0">
            <a:noAutofit/>
          </a:bodyPr>
          <a:lstStyle>
            <a:lvl1pPr marL="0" indent="0">
              <a:buNone/>
              <a:defRPr sz="4800" b="1" i="0" spc="-151" baseline="0">
                <a:solidFill>
                  <a:schemeClr val="accent6"/>
                </a:solidFill>
                <a:latin typeface="Open Sans" charset="0"/>
                <a:ea typeface="Open Sans" charset="0"/>
                <a:cs typeface="Open Sans"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a:t>Red Title.</a:t>
            </a:r>
          </a:p>
        </p:txBody>
      </p:sp>
      <p:sp>
        <p:nvSpPr>
          <p:cNvPr id="40" name="Text Placeholder 15"/>
          <p:cNvSpPr>
            <a:spLocks noGrp="1"/>
          </p:cNvSpPr>
          <p:nvPr>
            <p:ph type="body" sz="quarter" idx="27" hasCustomPrompt="1"/>
          </p:nvPr>
        </p:nvSpPr>
        <p:spPr>
          <a:xfrm>
            <a:off x="723900" y="2916564"/>
            <a:ext cx="12872179" cy="883201"/>
          </a:xfrm>
          <a:prstGeom prst="rect">
            <a:avLst/>
          </a:prstGeom>
        </p:spPr>
        <p:txBody>
          <a:bodyPr lIns="0" tIns="180000" rIns="0" bIns="180000" numCol="1" spcCol="450000" anchor="t" anchorCtr="0">
            <a:normAutofit/>
          </a:bodyPr>
          <a:lstStyle>
            <a:lvl1pPr marL="0" indent="0" algn="l">
              <a:buNone/>
              <a:defRPr sz="2800" b="0" i="0" spc="-150" baseline="0">
                <a:solidFill>
                  <a:schemeClr val="bg2">
                    <a:lumMod val="25000"/>
                  </a:schemeClr>
                </a:solidFill>
                <a:latin typeface="Open Sans" charset="0"/>
                <a:ea typeface="Open Sans" charset="0"/>
                <a:cs typeface="Open Sans"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a:t>
            </a:r>
          </a:p>
        </p:txBody>
      </p:sp>
      <p:sp>
        <p:nvSpPr>
          <p:cNvPr id="42" name="Text Placeholder 15"/>
          <p:cNvSpPr>
            <a:spLocks noGrp="1"/>
          </p:cNvSpPr>
          <p:nvPr>
            <p:ph type="body" sz="quarter" idx="28" hasCustomPrompt="1"/>
          </p:nvPr>
        </p:nvSpPr>
        <p:spPr>
          <a:xfrm>
            <a:off x="723900" y="4414127"/>
            <a:ext cx="12872179" cy="883201"/>
          </a:xfrm>
          <a:prstGeom prst="rect">
            <a:avLst/>
          </a:prstGeom>
        </p:spPr>
        <p:txBody>
          <a:bodyPr lIns="0" tIns="180000" rIns="0" bIns="180000" numCol="1" spcCol="450000" anchor="t" anchorCtr="0">
            <a:normAutofit/>
          </a:bodyPr>
          <a:lstStyle>
            <a:lvl1pPr marL="0" indent="0" algn="l">
              <a:buNone/>
              <a:defRPr sz="2800" b="0" i="0" spc="-150" baseline="0">
                <a:solidFill>
                  <a:schemeClr val="bg2">
                    <a:lumMod val="25000"/>
                  </a:schemeClr>
                </a:solidFill>
                <a:latin typeface="Open Sans" charset="0"/>
                <a:ea typeface="Open Sans" charset="0"/>
                <a:cs typeface="Open Sans"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a:t>
            </a:r>
          </a:p>
        </p:txBody>
      </p:sp>
      <p:sp>
        <p:nvSpPr>
          <p:cNvPr id="21" name="Footer Placeholder 9"/>
          <p:cNvSpPr>
            <a:spLocks noGrp="1"/>
          </p:cNvSpPr>
          <p:nvPr>
            <p:ph type="ftr" sz="quarter" idx="18"/>
          </p:nvPr>
        </p:nvSpPr>
        <p:spPr>
          <a:xfrm>
            <a:off x="7246916" y="8551495"/>
            <a:ext cx="8290521" cy="376237"/>
          </a:xfrm>
        </p:spPr>
        <p:txBody>
          <a:bodyPr>
            <a:normAutofit/>
          </a:bodyPr>
          <a:lstStyle>
            <a:lvl1pPr marL="0" marR="0" indent="0" algn="ctr" defTabSz="547687" rtl="0" eaLnBrk="1" fontAlgn="auto" latinLnBrk="0" hangingPunct="0">
              <a:lnSpc>
                <a:spcPct val="100000"/>
              </a:lnSpc>
              <a:spcBef>
                <a:spcPts val="0"/>
              </a:spcBef>
              <a:spcAft>
                <a:spcPts val="0"/>
              </a:spcAft>
              <a:buClrTx/>
              <a:buSzTx/>
              <a:buFontTx/>
              <a:buNone/>
              <a:tabLst/>
              <a:defRPr sz="1400" b="0" i="0" spc="0">
                <a:solidFill>
                  <a:schemeClr val="bg2">
                    <a:lumMod val="50000"/>
                  </a:schemeClr>
                </a:solidFill>
                <a:latin typeface="Open Sans Light" charset="0"/>
                <a:ea typeface="Open Sans Light" charset="0"/>
                <a:cs typeface="Open Sans Light" charset="0"/>
              </a:defRPr>
            </a:lvl1pPr>
          </a:lstStyle>
          <a:p>
            <a:r>
              <a:rPr lang="it-IT" sz="1000" spc="-80" dirty="0">
                <a:solidFill>
                  <a:srgbClr val="000000"/>
                </a:solidFill>
                <a:latin typeface="Helvetica" charset="0"/>
              </a:rPr>
              <a:t>Università di Pisa, Corso di didattica trasversale (LABCD5) “Curare e conservare il dato per la ricerca” – 18 </a:t>
            </a:r>
            <a:r>
              <a:rPr lang="it-IT" sz="1000" spc="-80" dirty="0" err="1">
                <a:solidFill>
                  <a:srgbClr val="000000"/>
                </a:solidFill>
                <a:latin typeface="Helvetica" charset="0"/>
              </a:rPr>
              <a:t>Dic</a:t>
            </a:r>
            <a:r>
              <a:rPr lang="it-IT" sz="1000" spc="-80" dirty="0">
                <a:solidFill>
                  <a:srgbClr val="000000"/>
                </a:solidFill>
                <a:latin typeface="Helvetica" charset="0"/>
              </a:rPr>
              <a:t> 2018</a:t>
            </a:r>
            <a:endParaRPr lang="en-US" sz="1000" spc="-80" dirty="0">
              <a:solidFill>
                <a:srgbClr val="000000"/>
              </a:solidFill>
              <a:latin typeface="Helvetica" charset="0"/>
            </a:endParaRPr>
          </a:p>
        </p:txBody>
      </p:sp>
      <p:sp>
        <p:nvSpPr>
          <p:cNvPr id="22" name="Slide Number Placeholder 2"/>
          <p:cNvSpPr>
            <a:spLocks noGrp="1"/>
          </p:cNvSpPr>
          <p:nvPr>
            <p:ph type="sldNum" sz="quarter" idx="4"/>
          </p:nvPr>
        </p:nvSpPr>
        <p:spPr>
          <a:xfrm>
            <a:off x="15571303" y="8551494"/>
            <a:ext cx="508000" cy="376237"/>
          </a:xfrm>
          <a:prstGeom prst="rect">
            <a:avLst/>
          </a:prstGeom>
        </p:spPr>
        <p:txBody>
          <a:bodyPr vert="horz" lIns="91440" tIns="45720" rIns="91440" bIns="45720" rtlCol="0" anchor="ctr"/>
          <a:lstStyle>
            <a:lvl1pPr algn="r">
              <a:defRPr sz="1400" b="0" i="0">
                <a:solidFill>
                  <a:schemeClr val="tx1">
                    <a:tint val="75000"/>
                  </a:schemeClr>
                </a:solidFill>
                <a:latin typeface="Open Sans Light" charset="0"/>
                <a:ea typeface="Open Sans Light" charset="0"/>
                <a:cs typeface="Open Sans Light" charset="0"/>
              </a:defRPr>
            </a:lvl1pPr>
          </a:lstStyle>
          <a:p>
            <a:fld id="{CA77D4BE-F539-D04A-8CB9-4B543B2D7FFD}" type="slidenum">
              <a:rPr lang="en-GB" smtClean="0"/>
              <a:pPr/>
              <a:t>‹N›</a:t>
            </a:fld>
            <a:endParaRPr lang="en-GB"/>
          </a:p>
        </p:txBody>
      </p:sp>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1200" y="8203662"/>
            <a:ext cx="2076544" cy="741219"/>
          </a:xfrm>
          <a:prstGeom prst="rect">
            <a:avLst/>
          </a:prstGeom>
        </p:spPr>
      </p:pic>
      <p:pic>
        <p:nvPicPr>
          <p:cNvPr id="15" name="Pictur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238757" y="8328801"/>
            <a:ext cx="829564" cy="576000"/>
          </a:xfrm>
          <a:prstGeom prst="rect">
            <a:avLst/>
          </a:prstGeom>
        </p:spPr>
      </p:pic>
    </p:spTree>
    <p:extLst>
      <p:ext uri="{BB962C8B-B14F-4D97-AF65-F5344CB8AC3E}">
        <p14:creationId xmlns:p14="http://schemas.microsoft.com/office/powerpoint/2010/main" val="2077712634"/>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Bullets">
    <p:spTree>
      <p:nvGrpSpPr>
        <p:cNvPr id="1" name=""/>
        <p:cNvGrpSpPr/>
        <p:nvPr/>
      </p:nvGrpSpPr>
      <p:grpSpPr>
        <a:xfrm>
          <a:off x="0" y="0"/>
          <a:ext cx="0" cy="0"/>
          <a:chOff x="0" y="0"/>
          <a:chExt cx="0" cy="0"/>
        </a:xfrm>
      </p:grpSpPr>
      <p:sp>
        <p:nvSpPr>
          <p:cNvPr id="28" name="Text Placeholder 27"/>
          <p:cNvSpPr>
            <a:spLocks noGrp="1"/>
          </p:cNvSpPr>
          <p:nvPr>
            <p:ph type="body" sz="quarter" idx="11" hasCustomPrompt="1"/>
          </p:nvPr>
        </p:nvSpPr>
        <p:spPr>
          <a:xfrm>
            <a:off x="723899" y="1484025"/>
            <a:ext cx="13517717" cy="6112925"/>
          </a:xfrm>
          <a:prstGeom prst="rect">
            <a:avLst/>
          </a:prstGeom>
        </p:spPr>
        <p:txBody>
          <a:bodyPr lIns="0" tIns="180000" rIns="0" bIns="0">
            <a:normAutofit/>
          </a:bodyPr>
          <a:lstStyle>
            <a:lvl1pPr marL="395101" indent="-395101">
              <a:lnSpc>
                <a:spcPct val="100000"/>
              </a:lnSpc>
              <a:spcBef>
                <a:spcPts val="1200"/>
              </a:spcBef>
              <a:buClr>
                <a:schemeClr val="tx2"/>
              </a:buClr>
              <a:buSzPct val="85000"/>
              <a:buFont typeface="Arial" charset="0"/>
              <a:buChar char="•"/>
              <a:defRPr sz="4400" b="1" i="0" spc="-151">
                <a:solidFill>
                  <a:schemeClr val="tx2"/>
                </a:solidFill>
                <a:latin typeface="Helvetica" charset="0"/>
                <a:ea typeface="Helvetica" charset="0"/>
                <a:cs typeface="Helvetica" charset="0"/>
              </a:defRPr>
            </a:lvl1pPr>
            <a:lvl2pPr>
              <a:lnSpc>
                <a:spcPct val="100000"/>
              </a:lnSpc>
              <a:spcBef>
                <a:spcPts val="0"/>
              </a:spcBef>
              <a:buClr>
                <a:srgbClr val="4687E6"/>
              </a:buClr>
              <a:buSzPct val="85000"/>
              <a:defRPr sz="3200" b="0" i="0" spc="-151">
                <a:solidFill>
                  <a:schemeClr val="tx1">
                    <a:lumMod val="75000"/>
                    <a:lumOff val="25000"/>
                  </a:schemeClr>
                </a:solidFill>
                <a:latin typeface="Helvetica" charset="0"/>
                <a:ea typeface="Helvetica" charset="0"/>
                <a:cs typeface="Helvetica" charset="0"/>
              </a:defRPr>
            </a:lvl2pPr>
            <a:lvl3pPr>
              <a:lnSpc>
                <a:spcPct val="100000"/>
              </a:lnSpc>
              <a:spcBef>
                <a:spcPts val="600"/>
              </a:spcBef>
              <a:buClr>
                <a:schemeClr val="accent6"/>
              </a:buClr>
              <a:buSzPct val="85000"/>
              <a:defRPr sz="3000" b="0" i="0" spc="-51" baseline="0">
                <a:solidFill>
                  <a:srgbClr val="0070C0"/>
                </a:solidFill>
                <a:latin typeface="Helvetica" charset="0"/>
                <a:ea typeface="Helvetica" charset="0"/>
                <a:cs typeface="Helvetica" charset="0"/>
              </a:defRPr>
            </a:lvl3pPr>
          </a:lstStyle>
          <a:p>
            <a:pPr lvl="0"/>
            <a:r>
              <a:rPr lang="en-US" dirty="0"/>
              <a:t>Bullet</a:t>
            </a:r>
          </a:p>
          <a:p>
            <a:pPr lvl="1"/>
            <a:r>
              <a:rPr lang="en-US" dirty="0"/>
              <a:t>Bullet Second Level</a:t>
            </a:r>
          </a:p>
          <a:p>
            <a:pPr lvl="2"/>
            <a:r>
              <a:rPr lang="en-US" dirty="0"/>
              <a:t>Bullet Third Level</a:t>
            </a:r>
          </a:p>
        </p:txBody>
      </p:sp>
      <p:sp>
        <p:nvSpPr>
          <p:cNvPr id="11" name="Text Placeholder 15"/>
          <p:cNvSpPr>
            <a:spLocks noGrp="1"/>
          </p:cNvSpPr>
          <p:nvPr>
            <p:ph type="body" sz="quarter" idx="21" hasCustomPrompt="1"/>
          </p:nvPr>
        </p:nvSpPr>
        <p:spPr>
          <a:xfrm>
            <a:off x="711200" y="338668"/>
            <a:ext cx="13530416" cy="1145358"/>
          </a:xfrm>
          <a:prstGeom prst="rect">
            <a:avLst/>
          </a:prstGeom>
        </p:spPr>
        <p:txBody>
          <a:bodyPr lIns="0" tIns="0" rIns="0" bIns="0" anchor="ctr" anchorCtr="0">
            <a:normAutofit/>
          </a:bodyPr>
          <a:lstStyle>
            <a:lvl1pPr marL="0" indent="0">
              <a:buNone/>
              <a:defRPr sz="5400" b="1" i="0" spc="-151" baseline="0">
                <a:solidFill>
                  <a:schemeClr val="accent1"/>
                </a:solidFill>
                <a:latin typeface="Helvetica" charset="0"/>
                <a:ea typeface="Helvetica" charset="0"/>
                <a:cs typeface="Helvetica"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a:t>Bullet points</a:t>
            </a:r>
          </a:p>
        </p:txBody>
      </p:sp>
      <p:sp>
        <p:nvSpPr>
          <p:cNvPr id="9" name="Footer Placeholder 9"/>
          <p:cNvSpPr>
            <a:spLocks noGrp="1"/>
          </p:cNvSpPr>
          <p:nvPr>
            <p:ph type="ftr" sz="quarter" idx="18"/>
          </p:nvPr>
        </p:nvSpPr>
        <p:spPr>
          <a:xfrm>
            <a:off x="7246916" y="8551495"/>
            <a:ext cx="8290521" cy="376237"/>
          </a:xfrm>
        </p:spPr>
        <p:txBody>
          <a:bodyPr>
            <a:normAutofit/>
          </a:bodyPr>
          <a:lstStyle>
            <a:lvl1pPr marL="0" marR="0" indent="0" algn="ctr" defTabSz="547687" rtl="0" eaLnBrk="1" fontAlgn="auto" latinLnBrk="0" hangingPunct="0">
              <a:lnSpc>
                <a:spcPct val="100000"/>
              </a:lnSpc>
              <a:spcBef>
                <a:spcPts val="0"/>
              </a:spcBef>
              <a:spcAft>
                <a:spcPts val="0"/>
              </a:spcAft>
              <a:buClrTx/>
              <a:buSzTx/>
              <a:buFontTx/>
              <a:buNone/>
              <a:tabLst/>
              <a:defRPr sz="1400" b="0" i="0" spc="0">
                <a:solidFill>
                  <a:schemeClr val="bg2">
                    <a:lumMod val="50000"/>
                  </a:schemeClr>
                </a:solidFill>
                <a:latin typeface="Open Sans Light" charset="0"/>
                <a:ea typeface="Open Sans Light" charset="0"/>
                <a:cs typeface="Open Sans Light" charset="0"/>
              </a:defRPr>
            </a:lvl1pPr>
          </a:lstStyle>
          <a:p>
            <a:r>
              <a:rPr lang="it-IT" sz="1000" spc="-80" dirty="0">
                <a:solidFill>
                  <a:srgbClr val="000000"/>
                </a:solidFill>
                <a:latin typeface="Helvetica" charset="0"/>
              </a:rPr>
              <a:t>Università di Pisa, Corso di didattica trasversale (LABCD5) “Curare e conservare il dato per la ricerca” – 18 </a:t>
            </a:r>
            <a:r>
              <a:rPr lang="it-IT" sz="1000" spc="-80" dirty="0" err="1">
                <a:solidFill>
                  <a:srgbClr val="000000"/>
                </a:solidFill>
                <a:latin typeface="Helvetica" charset="0"/>
              </a:rPr>
              <a:t>Dic</a:t>
            </a:r>
            <a:r>
              <a:rPr lang="it-IT" sz="1000" spc="-80" dirty="0">
                <a:solidFill>
                  <a:srgbClr val="000000"/>
                </a:solidFill>
                <a:latin typeface="Helvetica" charset="0"/>
              </a:rPr>
              <a:t> 2018</a:t>
            </a:r>
            <a:endParaRPr lang="en-US" sz="1000" spc="-80" dirty="0">
              <a:solidFill>
                <a:srgbClr val="000000"/>
              </a:solidFill>
              <a:latin typeface="Helvetica" charset="0"/>
            </a:endParaRPr>
          </a:p>
        </p:txBody>
      </p:sp>
      <p:sp>
        <p:nvSpPr>
          <p:cNvPr id="10" name="Slide Number Placeholder 2"/>
          <p:cNvSpPr>
            <a:spLocks noGrp="1"/>
          </p:cNvSpPr>
          <p:nvPr>
            <p:ph type="sldNum" sz="quarter" idx="4"/>
          </p:nvPr>
        </p:nvSpPr>
        <p:spPr>
          <a:xfrm>
            <a:off x="15571303" y="8551494"/>
            <a:ext cx="508000" cy="376237"/>
          </a:xfrm>
          <a:prstGeom prst="rect">
            <a:avLst/>
          </a:prstGeom>
        </p:spPr>
        <p:txBody>
          <a:bodyPr vert="horz" lIns="91440" tIns="45720" rIns="91440" bIns="45720" rtlCol="0" anchor="ctr"/>
          <a:lstStyle>
            <a:lvl1pPr algn="r">
              <a:defRPr sz="1600" b="0" i="0">
                <a:solidFill>
                  <a:schemeClr val="tx1">
                    <a:tint val="75000"/>
                  </a:schemeClr>
                </a:solidFill>
                <a:latin typeface="Open Sans Light" charset="0"/>
                <a:ea typeface="Open Sans Light" charset="0"/>
                <a:cs typeface="Open Sans Light" charset="0"/>
              </a:defRPr>
            </a:lvl1pPr>
          </a:lstStyle>
          <a:p>
            <a:fld id="{CA77D4BE-F539-D04A-8CB9-4B543B2D7FFD}" type="slidenum">
              <a:rPr lang="en-GB" smtClean="0"/>
              <a:pPr/>
              <a:t>‹N›</a:t>
            </a:fld>
            <a:endParaRPr lang="en-GB"/>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1200" y="8203662"/>
            <a:ext cx="2076544" cy="741219"/>
          </a:xfrm>
          <a:prstGeom prst="rect">
            <a:avLst/>
          </a:prstGeom>
        </p:spPr>
      </p:pic>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238757" y="8328801"/>
            <a:ext cx="829564" cy="576000"/>
          </a:xfrm>
          <a:prstGeom prst="rect">
            <a:avLst/>
          </a:prstGeom>
        </p:spPr>
      </p:pic>
    </p:spTree>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hapter 2">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0" y="0"/>
            <a:ext cx="16256000" cy="9156698"/>
          </a:xfrm>
          <a:prstGeom prst="rect">
            <a:avLst/>
          </a:prstGeom>
        </p:spPr>
      </p:pic>
      <p:sp>
        <p:nvSpPr>
          <p:cNvPr id="8" name="Text Placeholder 25"/>
          <p:cNvSpPr>
            <a:spLocks noGrp="1"/>
          </p:cNvSpPr>
          <p:nvPr>
            <p:ph type="body" sz="quarter" idx="11" hasCustomPrompt="1"/>
          </p:nvPr>
        </p:nvSpPr>
        <p:spPr>
          <a:xfrm>
            <a:off x="2269067" y="792163"/>
            <a:ext cx="11751733" cy="7502312"/>
          </a:xfrm>
          <a:prstGeom prst="rect">
            <a:avLst/>
          </a:prstGeom>
        </p:spPr>
        <p:txBody>
          <a:bodyPr wrap="square" lIns="0" tIns="0" rIns="0" bIns="0" anchor="ctr" anchorCtr="1">
            <a:normAutofit/>
          </a:bodyPr>
          <a:lstStyle>
            <a:lvl1pPr marL="0" indent="0" algn="ctr">
              <a:lnSpc>
                <a:spcPct val="85000"/>
              </a:lnSpc>
              <a:spcBef>
                <a:spcPts val="0"/>
              </a:spcBef>
              <a:buNone/>
              <a:defRPr sz="11500" b="1" i="0" spc="-300" baseline="0">
                <a:solidFill>
                  <a:schemeClr val="accent2"/>
                </a:solidFill>
                <a:latin typeface="Helvetica" charset="0"/>
                <a:ea typeface="Helvetica" charset="0"/>
                <a:cs typeface="Helvetica"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a:t>2. LOREM IPSUM CHAPTER </a:t>
            </a:r>
          </a:p>
        </p:txBody>
      </p:sp>
    </p:spTree>
    <p:extLst>
      <p:ext uri="{BB962C8B-B14F-4D97-AF65-F5344CB8AC3E}">
        <p14:creationId xmlns:p14="http://schemas.microsoft.com/office/powerpoint/2010/main" val="539264525"/>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 Focus">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1" y="0"/>
            <a:ext cx="16233457" cy="9144000"/>
          </a:xfrm>
          <a:prstGeom prst="rect">
            <a:avLst/>
          </a:prstGeom>
        </p:spPr>
      </p:pic>
      <p:sp>
        <p:nvSpPr>
          <p:cNvPr id="30" name="Text Placeholder 15"/>
          <p:cNvSpPr>
            <a:spLocks noGrp="1"/>
          </p:cNvSpPr>
          <p:nvPr>
            <p:ph type="body" sz="quarter" idx="21" hasCustomPrompt="1"/>
          </p:nvPr>
        </p:nvSpPr>
        <p:spPr>
          <a:xfrm>
            <a:off x="723900" y="508000"/>
            <a:ext cx="12872179" cy="1244437"/>
          </a:xfrm>
          <a:prstGeom prst="rect">
            <a:avLst/>
          </a:prstGeom>
        </p:spPr>
        <p:txBody>
          <a:bodyPr lIns="0" tIns="0" rIns="0" bIns="0" anchor="ctr" anchorCtr="0">
            <a:normAutofit/>
          </a:bodyPr>
          <a:lstStyle>
            <a:lvl1pPr marL="0" indent="0">
              <a:buNone/>
              <a:defRPr sz="4800" b="1" i="0" spc="-151" baseline="0">
                <a:solidFill>
                  <a:schemeClr val="accent1"/>
                </a:solidFill>
                <a:latin typeface="Helvetica" charset="0"/>
                <a:ea typeface="Helvetica" charset="0"/>
                <a:cs typeface="Helvetica"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a:t>Text Block with Columns and Focus Point</a:t>
            </a:r>
          </a:p>
        </p:txBody>
      </p:sp>
      <p:sp>
        <p:nvSpPr>
          <p:cNvPr id="31" name="Text Placeholder 15"/>
          <p:cNvSpPr>
            <a:spLocks noGrp="1"/>
          </p:cNvSpPr>
          <p:nvPr>
            <p:ph type="body" sz="quarter" idx="22" hasCustomPrompt="1"/>
          </p:nvPr>
        </p:nvSpPr>
        <p:spPr>
          <a:xfrm>
            <a:off x="723900" y="1752437"/>
            <a:ext cx="13381038" cy="5650996"/>
          </a:xfrm>
          <a:prstGeom prst="rect">
            <a:avLst/>
          </a:prstGeom>
        </p:spPr>
        <p:txBody>
          <a:bodyPr lIns="0" tIns="180000" rIns="0" bIns="180000" numCol="2" spcCol="720000" anchor="t" anchorCtr="0">
            <a:normAutofit/>
          </a:bodyPr>
          <a:lstStyle>
            <a:lvl1pPr marL="0" indent="0" algn="l">
              <a:buNone/>
              <a:defRPr sz="2600" b="0" i="0" spc="-150" baseline="0">
                <a:solidFill>
                  <a:schemeClr val="bg2">
                    <a:lumMod val="25000"/>
                  </a:schemeClr>
                </a:solidFill>
                <a:latin typeface="Helvetica" charset="0"/>
                <a:ea typeface="Helvetica" charset="0"/>
                <a:cs typeface="Helvetica"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Aenean</a:t>
            </a:r>
            <a:r>
              <a:rPr lang="en-US" dirty="0"/>
              <a:t> </a:t>
            </a:r>
            <a:r>
              <a:rPr lang="en-US" dirty="0" err="1"/>
              <a:t>commodo</a:t>
            </a:r>
            <a:r>
              <a:rPr lang="en-US" dirty="0"/>
              <a:t> ligula </a:t>
            </a:r>
            <a:r>
              <a:rPr lang="en-US" dirty="0" err="1"/>
              <a:t>eget</a:t>
            </a:r>
            <a:r>
              <a:rPr lang="en-US" dirty="0"/>
              <a:t> dolor. </a:t>
            </a:r>
            <a:r>
              <a:rPr lang="en-US" dirty="0" err="1"/>
              <a:t>Aenean</a:t>
            </a:r>
            <a:r>
              <a:rPr lang="en-US" dirty="0"/>
              <a:t> </a:t>
            </a:r>
            <a:r>
              <a:rPr lang="en-US" dirty="0" err="1"/>
              <a:t>massa</a:t>
            </a:r>
            <a:r>
              <a:rPr lang="en-US" dirty="0"/>
              <a:t>. Cum </a:t>
            </a:r>
            <a:r>
              <a:rPr lang="en-US" dirty="0" err="1"/>
              <a:t>sociis</a:t>
            </a:r>
            <a:r>
              <a:rPr lang="en-US" dirty="0"/>
              <a:t> </a:t>
            </a:r>
            <a:r>
              <a:rPr lang="en-US" dirty="0" err="1"/>
              <a:t>natoque</a:t>
            </a:r>
            <a:r>
              <a:rPr lang="en-US" dirty="0"/>
              <a:t> </a:t>
            </a:r>
            <a:r>
              <a:rPr lang="en-US" dirty="0" err="1"/>
              <a:t>penatibus</a:t>
            </a:r>
            <a:r>
              <a:rPr lang="en-US" dirty="0"/>
              <a:t> et </a:t>
            </a:r>
            <a:r>
              <a:rPr lang="en-US" dirty="0" err="1"/>
              <a:t>magnis</a:t>
            </a:r>
            <a:r>
              <a:rPr lang="en-US" dirty="0"/>
              <a:t> dis parturient </a:t>
            </a:r>
            <a:r>
              <a:rPr lang="en-US" dirty="0" err="1"/>
              <a:t>montes</a:t>
            </a:r>
            <a:r>
              <a:rPr lang="en-US" dirty="0"/>
              <a:t>, </a:t>
            </a:r>
            <a:r>
              <a:rPr lang="en-US" dirty="0" err="1"/>
              <a:t>nascetur</a:t>
            </a:r>
            <a:r>
              <a:rPr lang="en-US" dirty="0"/>
              <a:t> </a:t>
            </a:r>
            <a:r>
              <a:rPr lang="en-US" dirty="0" err="1"/>
              <a:t>ridiculus</a:t>
            </a:r>
            <a:r>
              <a:rPr lang="en-US" dirty="0"/>
              <a:t> mus. </a:t>
            </a:r>
            <a:r>
              <a:rPr lang="en-US" dirty="0" err="1"/>
              <a:t>Donec</a:t>
            </a:r>
            <a:r>
              <a:rPr lang="en-US" dirty="0"/>
              <a:t> quam </a:t>
            </a:r>
            <a:r>
              <a:rPr lang="en-US" dirty="0" err="1"/>
              <a:t>felis</a:t>
            </a:r>
            <a:r>
              <a:rPr lang="en-US" dirty="0"/>
              <a:t>, </a:t>
            </a:r>
            <a:r>
              <a:rPr lang="en-US" dirty="0" err="1"/>
              <a:t>ultricies</a:t>
            </a:r>
            <a:r>
              <a:rPr lang="en-US" dirty="0"/>
              <a:t> </a:t>
            </a:r>
            <a:r>
              <a:rPr lang="en-US" dirty="0" err="1"/>
              <a:t>nec</a:t>
            </a:r>
            <a:r>
              <a:rPr lang="en-US" dirty="0"/>
              <a:t>, </a:t>
            </a:r>
            <a:r>
              <a:rPr lang="en-US" dirty="0" err="1"/>
              <a:t>pellentesque</a:t>
            </a:r>
            <a:r>
              <a:rPr lang="en-US" dirty="0"/>
              <a:t> </a:t>
            </a:r>
            <a:r>
              <a:rPr lang="en-US" dirty="0" err="1"/>
              <a:t>eu</a:t>
            </a:r>
            <a:r>
              <a:rPr lang="en-US" dirty="0"/>
              <a:t>, </a:t>
            </a:r>
            <a:r>
              <a:rPr lang="en-US" dirty="0" err="1"/>
              <a:t>pretium</a:t>
            </a:r>
            <a:r>
              <a:rPr lang="en-US" dirty="0"/>
              <a:t> </a:t>
            </a:r>
            <a:r>
              <a:rPr lang="en-US" dirty="0" err="1"/>
              <a:t>quis</a:t>
            </a:r>
            <a:r>
              <a:rPr lang="en-US" dirty="0"/>
              <a:t>, sem. </a:t>
            </a:r>
            <a:r>
              <a:rPr lang="en-US" dirty="0" err="1"/>
              <a:t>Nulla</a:t>
            </a:r>
            <a:r>
              <a:rPr lang="en-US" dirty="0"/>
              <a:t> </a:t>
            </a:r>
            <a:r>
              <a:rPr lang="en-US" dirty="0" err="1"/>
              <a:t>consequat</a:t>
            </a:r>
            <a:r>
              <a:rPr lang="en-US" dirty="0"/>
              <a:t> </a:t>
            </a:r>
            <a:r>
              <a:rPr lang="en-US" dirty="0" err="1"/>
              <a:t>massa</a:t>
            </a:r>
            <a:r>
              <a:rPr lang="en-US" dirty="0"/>
              <a:t> </a:t>
            </a:r>
            <a:r>
              <a:rPr lang="en-US" dirty="0" err="1"/>
              <a:t>quis</a:t>
            </a:r>
            <a:r>
              <a:rPr lang="en-US" dirty="0"/>
              <a:t> </a:t>
            </a:r>
            <a:r>
              <a:rPr lang="en-US" dirty="0" err="1"/>
              <a:t>enim</a:t>
            </a:r>
            <a:r>
              <a:rPr lang="en-US" dirty="0"/>
              <a:t>. </a:t>
            </a:r>
            <a:r>
              <a:rPr lang="en-US" dirty="0" err="1"/>
              <a:t>Donec</a:t>
            </a:r>
            <a:r>
              <a:rPr lang="en-US" dirty="0"/>
              <a:t> </a:t>
            </a:r>
            <a:r>
              <a:rPr lang="en-US" dirty="0" err="1"/>
              <a:t>pede</a:t>
            </a:r>
            <a:r>
              <a:rPr lang="en-US" dirty="0"/>
              <a:t> </a:t>
            </a:r>
            <a:r>
              <a:rPr lang="en-US" dirty="0" err="1"/>
              <a:t>justo</a:t>
            </a:r>
            <a:r>
              <a:rPr lang="en-US" dirty="0"/>
              <a:t>, </a:t>
            </a:r>
            <a:r>
              <a:rPr lang="en-US" dirty="0" err="1"/>
              <a:t>fringilla</a:t>
            </a:r>
            <a:r>
              <a:rPr lang="en-US" dirty="0"/>
              <a:t> </a:t>
            </a:r>
            <a:r>
              <a:rPr lang="en-US" dirty="0" err="1"/>
              <a:t>vel</a:t>
            </a:r>
            <a:r>
              <a:rPr lang="en-US" dirty="0"/>
              <a:t>, </a:t>
            </a:r>
            <a:r>
              <a:rPr lang="en-US" dirty="0" err="1"/>
              <a:t>aliquet</a:t>
            </a:r>
            <a:r>
              <a:rPr lang="en-US" dirty="0"/>
              <a:t> </a:t>
            </a:r>
            <a:r>
              <a:rPr lang="en-US" dirty="0" err="1"/>
              <a:t>nec</a:t>
            </a:r>
            <a:r>
              <a:rPr lang="en-US" dirty="0"/>
              <a:t>, </a:t>
            </a:r>
            <a:r>
              <a:rPr lang="en-US" dirty="0" err="1"/>
              <a:t>vulputate</a:t>
            </a:r>
            <a:r>
              <a:rPr lang="en-US" dirty="0"/>
              <a:t> </a:t>
            </a:r>
            <a:r>
              <a:rPr lang="en-US" dirty="0" err="1"/>
              <a:t>eget</a:t>
            </a:r>
            <a:r>
              <a:rPr lang="en-US" dirty="0"/>
              <a:t>, </a:t>
            </a:r>
            <a:r>
              <a:rPr lang="en-US" dirty="0" err="1"/>
              <a:t>arcu</a:t>
            </a:r>
            <a:r>
              <a:rPr lang="en-US" dirty="0"/>
              <a:t>. In </a:t>
            </a:r>
            <a:r>
              <a:rPr lang="en-US" dirty="0" err="1"/>
              <a:t>enim</a:t>
            </a:r>
            <a:r>
              <a:rPr lang="en-US" dirty="0"/>
              <a:t> </a:t>
            </a:r>
            <a:r>
              <a:rPr lang="en-US" dirty="0" err="1"/>
              <a:t>justo</a:t>
            </a:r>
            <a:r>
              <a:rPr lang="en-US" dirty="0"/>
              <a:t>, </a:t>
            </a:r>
            <a:r>
              <a:rPr lang="en-US" dirty="0" err="1"/>
              <a:t>rhoncus</a:t>
            </a:r>
            <a:r>
              <a:rPr lang="en-US" dirty="0"/>
              <a:t> </a:t>
            </a:r>
            <a:r>
              <a:rPr lang="en-US" dirty="0" err="1"/>
              <a:t>ut</a:t>
            </a:r>
            <a:r>
              <a:rPr lang="en-US" dirty="0"/>
              <a:t>, </a:t>
            </a:r>
            <a:r>
              <a:rPr lang="en-US" dirty="0" err="1"/>
              <a:t>imperdiet</a:t>
            </a:r>
            <a:r>
              <a:rPr lang="en-US" dirty="0"/>
              <a:t> a, </a:t>
            </a:r>
            <a:r>
              <a:rPr lang="en-US" dirty="0" err="1"/>
              <a:t>venenatis</a:t>
            </a:r>
            <a:r>
              <a:rPr lang="en-US" dirty="0"/>
              <a:t> vitae, </a:t>
            </a:r>
            <a:r>
              <a:rPr lang="en-US" dirty="0" err="1"/>
              <a:t>justo</a:t>
            </a:r>
            <a:r>
              <a:rPr lang="en-US" dirty="0"/>
              <a:t>. </a:t>
            </a:r>
            <a:r>
              <a:rPr lang="en-US" dirty="0" err="1"/>
              <a:t>Nullam</a:t>
            </a:r>
            <a:r>
              <a:rPr lang="en-US" dirty="0"/>
              <a:t> dictum </a:t>
            </a:r>
            <a:r>
              <a:rPr lang="en-US" dirty="0" err="1"/>
              <a:t>felis</a:t>
            </a:r>
            <a:r>
              <a:rPr lang="en-US" dirty="0"/>
              <a:t> </a:t>
            </a:r>
            <a:r>
              <a:rPr lang="en-US" dirty="0" err="1"/>
              <a:t>eu</a:t>
            </a:r>
            <a:r>
              <a:rPr lang="en-US" dirty="0"/>
              <a:t> </a:t>
            </a:r>
            <a:r>
              <a:rPr lang="en-US" dirty="0" err="1"/>
              <a:t>pede</a:t>
            </a:r>
            <a:r>
              <a:rPr lang="en-US" dirty="0"/>
              <a:t> </a:t>
            </a:r>
            <a:r>
              <a:rPr lang="en-US" dirty="0" err="1"/>
              <a:t>mollis</a:t>
            </a:r>
            <a:r>
              <a:rPr lang="en-US" dirty="0"/>
              <a:t> </a:t>
            </a:r>
            <a:r>
              <a:rPr lang="en-US" dirty="0" err="1"/>
              <a:t>pretium</a:t>
            </a:r>
            <a:r>
              <a:rPr lang="en-US" dirty="0"/>
              <a:t>. Integer </a:t>
            </a:r>
            <a:r>
              <a:rPr lang="en-US" dirty="0" err="1"/>
              <a:t>tincidunt</a:t>
            </a:r>
            <a:r>
              <a:rPr lang="en-US" dirty="0"/>
              <a:t>. </a:t>
            </a:r>
            <a:r>
              <a:rPr lang="en-US" dirty="0" err="1"/>
              <a:t>Cras</a:t>
            </a:r>
            <a:r>
              <a:rPr lang="en-US" dirty="0"/>
              <a:t> </a:t>
            </a:r>
            <a:r>
              <a:rPr lang="en-US" dirty="0" err="1"/>
              <a:t>dapibus</a:t>
            </a:r>
            <a:r>
              <a:rPr lang="en-US" dirty="0"/>
              <a:t>. </a:t>
            </a:r>
            <a:r>
              <a:rPr lang="en-US" dirty="0" err="1"/>
              <a:t>Vivamus</a:t>
            </a:r>
            <a:r>
              <a:rPr lang="en-US" dirty="0"/>
              <a:t> </a:t>
            </a:r>
            <a:r>
              <a:rPr lang="en-US" dirty="0" err="1"/>
              <a:t>elementum</a:t>
            </a:r>
            <a:r>
              <a:rPr lang="en-US" dirty="0"/>
              <a:t> semper nisi. </a:t>
            </a:r>
            <a:r>
              <a:rPr lang="en-US" dirty="0" err="1"/>
              <a:t>Aenean</a:t>
            </a:r>
            <a:r>
              <a:rPr lang="en-US" dirty="0"/>
              <a:t> </a:t>
            </a:r>
            <a:r>
              <a:rPr lang="en-US" dirty="0" err="1"/>
              <a:t>vulputate</a:t>
            </a:r>
            <a:r>
              <a:rPr lang="en-US" dirty="0"/>
              <a:t> </a:t>
            </a:r>
            <a:r>
              <a:rPr lang="en-US" dirty="0" err="1"/>
              <a:t>eleifend</a:t>
            </a:r>
            <a:r>
              <a:rPr lang="en-US" dirty="0"/>
              <a:t> </a:t>
            </a:r>
            <a:r>
              <a:rPr lang="en-US" dirty="0" err="1"/>
              <a:t>tellus</a:t>
            </a:r>
            <a:r>
              <a:rPr lang="en-US" dirty="0"/>
              <a:t>. </a:t>
            </a:r>
            <a:r>
              <a:rPr lang="en-US" dirty="0" err="1"/>
              <a:t>Aenean</a:t>
            </a:r>
            <a:r>
              <a:rPr lang="en-US" dirty="0"/>
              <a:t> </a:t>
            </a:r>
            <a:r>
              <a:rPr lang="en-US" dirty="0" err="1"/>
              <a:t>leo</a:t>
            </a:r>
            <a:r>
              <a:rPr lang="en-US" dirty="0"/>
              <a:t> ligula, </a:t>
            </a:r>
            <a:r>
              <a:rPr lang="en-US" dirty="0" err="1"/>
              <a:t>porttitor</a:t>
            </a:r>
            <a:r>
              <a:rPr lang="en-US" dirty="0"/>
              <a:t> </a:t>
            </a:r>
            <a:r>
              <a:rPr lang="en-US" dirty="0" err="1"/>
              <a:t>eu</a:t>
            </a:r>
            <a:r>
              <a:rPr lang="en-US" dirty="0"/>
              <a:t>, </a:t>
            </a:r>
            <a:r>
              <a:rPr lang="en-US" dirty="0" err="1"/>
              <a:t>consequat</a:t>
            </a:r>
            <a:r>
              <a:rPr lang="en-US" dirty="0"/>
              <a:t> vitae, </a:t>
            </a:r>
            <a:r>
              <a:rPr lang="en-US" dirty="0" err="1"/>
              <a:t>eleifend</a:t>
            </a:r>
            <a:r>
              <a:rPr lang="en-US" dirty="0"/>
              <a:t> ac, </a:t>
            </a:r>
            <a:r>
              <a:rPr lang="en-US" dirty="0" err="1"/>
              <a:t>enim</a:t>
            </a:r>
            <a:r>
              <a:rPr lang="en-US" dirty="0"/>
              <a:t>. </a:t>
            </a:r>
            <a:r>
              <a:rPr lang="en-US" dirty="0" err="1"/>
              <a:t>Aliquam</a:t>
            </a:r>
            <a:r>
              <a:rPr lang="en-US" dirty="0"/>
              <a:t> </a:t>
            </a:r>
            <a:r>
              <a:rPr lang="en-US" dirty="0" err="1"/>
              <a:t>lorem</a:t>
            </a:r>
            <a:r>
              <a:rPr lang="en-US" dirty="0"/>
              <a:t> ante, </a:t>
            </a:r>
            <a:r>
              <a:rPr lang="en-US" dirty="0" err="1"/>
              <a:t>dapibus</a:t>
            </a:r>
            <a:r>
              <a:rPr lang="en-US" dirty="0"/>
              <a:t> in, </a:t>
            </a:r>
            <a:r>
              <a:rPr lang="en-US" dirty="0" err="1"/>
              <a:t>viverra</a:t>
            </a:r>
            <a:r>
              <a:rPr lang="en-US" dirty="0"/>
              <a:t> </a:t>
            </a:r>
            <a:r>
              <a:rPr lang="en-US" dirty="0" err="1"/>
              <a:t>quis</a:t>
            </a:r>
            <a:r>
              <a:rPr lang="en-US" dirty="0"/>
              <a:t>, </a:t>
            </a:r>
            <a:r>
              <a:rPr lang="en-US" dirty="0" err="1"/>
              <a:t>feugiat</a:t>
            </a:r>
            <a:r>
              <a:rPr lang="en-US" dirty="0"/>
              <a:t> a, </a:t>
            </a:r>
            <a:r>
              <a:rPr lang="en-US" dirty="0" err="1"/>
              <a:t>tellus</a:t>
            </a:r>
            <a:r>
              <a:rPr lang="en-US" dirty="0"/>
              <a:t>. </a:t>
            </a:r>
            <a:r>
              <a:rPr lang="en-US" dirty="0" err="1"/>
              <a:t>Phasellus</a:t>
            </a:r>
            <a:r>
              <a:rPr lang="en-US" dirty="0"/>
              <a:t> </a:t>
            </a:r>
            <a:r>
              <a:rPr lang="en-US" dirty="0" err="1"/>
              <a:t>viverra</a:t>
            </a:r>
            <a:r>
              <a:rPr lang="en-US" dirty="0"/>
              <a:t> </a:t>
            </a:r>
            <a:r>
              <a:rPr lang="en-US" dirty="0" err="1"/>
              <a:t>nulla</a:t>
            </a:r>
            <a:r>
              <a:rPr lang="en-US" dirty="0"/>
              <a:t> </a:t>
            </a:r>
            <a:r>
              <a:rPr lang="en-US" dirty="0" err="1"/>
              <a:t>ut</a:t>
            </a:r>
            <a:r>
              <a:rPr lang="en-US" dirty="0"/>
              <a:t> </a:t>
            </a:r>
            <a:r>
              <a:rPr lang="en-US" dirty="0" err="1"/>
              <a:t>metus</a:t>
            </a:r>
            <a:r>
              <a:rPr lang="en-US" dirty="0"/>
              <a:t> </a:t>
            </a:r>
            <a:r>
              <a:rPr lang="en-US" dirty="0" err="1"/>
              <a:t>varius</a:t>
            </a:r>
            <a:r>
              <a:rPr lang="en-US" dirty="0"/>
              <a:t> </a:t>
            </a:r>
            <a:r>
              <a:rPr lang="en-US" dirty="0" err="1"/>
              <a:t>laoreet</a:t>
            </a:r>
            <a:r>
              <a:rPr lang="en-US" dirty="0"/>
              <a:t>. </a:t>
            </a:r>
            <a:r>
              <a:rPr lang="en-US" dirty="0" err="1"/>
              <a:t>Quisque</a:t>
            </a:r>
            <a:r>
              <a:rPr lang="en-US" dirty="0"/>
              <a:t> </a:t>
            </a:r>
            <a:r>
              <a:rPr lang="en-US" dirty="0" err="1"/>
              <a:t>rutrum</a:t>
            </a:r>
            <a:r>
              <a:rPr lang="en-US" dirty="0"/>
              <a:t>. </a:t>
            </a:r>
            <a:r>
              <a:rPr lang="en-US" dirty="0" err="1"/>
              <a:t>Aenean</a:t>
            </a:r>
            <a:r>
              <a:rPr lang="en-US" dirty="0"/>
              <a:t> </a:t>
            </a:r>
            <a:r>
              <a:rPr lang="en-US" dirty="0" err="1"/>
              <a:t>imperdiet</a:t>
            </a:r>
            <a:r>
              <a:rPr lang="en-US" dirty="0"/>
              <a:t>. </a:t>
            </a:r>
            <a:r>
              <a:rPr lang="en-US" dirty="0" err="1"/>
              <a:t>Etiam</a:t>
            </a:r>
            <a:r>
              <a:rPr lang="en-US" dirty="0"/>
              <a:t> </a:t>
            </a:r>
            <a:r>
              <a:rPr lang="en-US" dirty="0" err="1"/>
              <a:t>ultricies</a:t>
            </a:r>
            <a:r>
              <a:rPr lang="en-US" dirty="0"/>
              <a:t> nisi </a:t>
            </a:r>
            <a:r>
              <a:rPr lang="en-US" dirty="0" err="1"/>
              <a:t>vel</a:t>
            </a:r>
            <a:r>
              <a:rPr lang="en-US" dirty="0"/>
              <a:t> </a:t>
            </a:r>
            <a:r>
              <a:rPr lang="en-US" dirty="0" err="1"/>
              <a:t>augue</a:t>
            </a:r>
            <a:r>
              <a:rPr lang="en-US" dirty="0"/>
              <a:t>. </a:t>
            </a:r>
          </a:p>
        </p:txBody>
      </p:sp>
      <p:sp>
        <p:nvSpPr>
          <p:cNvPr id="3" name="Rounded Rectangle 2"/>
          <p:cNvSpPr/>
          <p:nvPr userDrawn="1"/>
        </p:nvSpPr>
        <p:spPr>
          <a:xfrm>
            <a:off x="7373823" y="4233946"/>
            <a:ext cx="10269600" cy="2398426"/>
          </a:xfrm>
          <a:prstGeom prst="roundRect">
            <a:avLst>
              <a:gd name="adj" fmla="val 50000"/>
            </a:avLst>
          </a:prstGeom>
          <a:solidFill>
            <a:schemeClr val="accent6"/>
          </a:solidFill>
          <a:ln w="3175" cap="flat">
            <a:noFill/>
            <a:miter lim="400000"/>
          </a:ln>
          <a:effectLst>
            <a:outerShdw blurRad="254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Light"/>
            </a:endParaRPr>
          </a:p>
        </p:txBody>
      </p:sp>
      <p:sp>
        <p:nvSpPr>
          <p:cNvPr id="14" name="Text Placeholder 15"/>
          <p:cNvSpPr>
            <a:spLocks noGrp="1"/>
          </p:cNvSpPr>
          <p:nvPr>
            <p:ph type="body" sz="quarter" idx="23" hasCustomPrompt="1"/>
          </p:nvPr>
        </p:nvSpPr>
        <p:spPr>
          <a:xfrm>
            <a:off x="8097097" y="4523343"/>
            <a:ext cx="7327781" cy="1854195"/>
          </a:xfrm>
          <a:prstGeom prst="rect">
            <a:avLst/>
          </a:prstGeom>
        </p:spPr>
        <p:txBody>
          <a:bodyPr lIns="0" tIns="0" rIns="0" bIns="0" anchor="ctr" anchorCtr="0">
            <a:noAutofit/>
          </a:bodyPr>
          <a:lstStyle>
            <a:lvl1pPr marL="0" indent="0">
              <a:lnSpc>
                <a:spcPct val="100000"/>
              </a:lnSpc>
              <a:buNone/>
              <a:defRPr sz="4400" b="1" i="1" spc="-300" baseline="0">
                <a:solidFill>
                  <a:schemeClr val="bg1"/>
                </a:solidFill>
                <a:latin typeface="Helvetica" charset="0"/>
                <a:ea typeface="Helvetica" charset="0"/>
                <a:cs typeface="Helvetica"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Aenean</a:t>
            </a:r>
            <a:r>
              <a:rPr lang="en-US" dirty="0"/>
              <a:t> </a:t>
            </a:r>
            <a:r>
              <a:rPr lang="en-US" dirty="0" err="1"/>
              <a:t>commodo</a:t>
            </a:r>
            <a:r>
              <a:rPr lang="en-US" dirty="0"/>
              <a:t> ligula</a:t>
            </a:r>
            <a:r>
              <a:rPr lang="mr-IN" dirty="0"/>
              <a:t>…</a:t>
            </a:r>
            <a:endParaRPr lang="en-US" dirty="0"/>
          </a:p>
        </p:txBody>
      </p:sp>
      <p:sp>
        <p:nvSpPr>
          <p:cNvPr id="17" name="Footer Placeholder 9"/>
          <p:cNvSpPr>
            <a:spLocks noGrp="1"/>
          </p:cNvSpPr>
          <p:nvPr>
            <p:ph type="ftr" sz="quarter" idx="18"/>
          </p:nvPr>
        </p:nvSpPr>
        <p:spPr>
          <a:xfrm>
            <a:off x="7246916" y="8551495"/>
            <a:ext cx="8290521" cy="376237"/>
          </a:xfrm>
        </p:spPr>
        <p:txBody>
          <a:bodyPr>
            <a:normAutofit/>
          </a:bodyPr>
          <a:lstStyle>
            <a:lvl1pPr algn="r">
              <a:defRPr sz="1400" b="0" i="0" spc="0">
                <a:solidFill>
                  <a:schemeClr val="bg2">
                    <a:lumMod val="50000"/>
                  </a:schemeClr>
                </a:solidFill>
                <a:latin typeface="Open Sans Light" charset="0"/>
                <a:ea typeface="Open Sans Light" charset="0"/>
                <a:cs typeface="Open Sans Light" charset="0"/>
              </a:defRPr>
            </a:lvl1pPr>
          </a:lstStyle>
          <a:p>
            <a:r>
              <a:rPr lang="en-US"/>
              <a:t>OpenAIRE @ EOSC | RDA  | Berlin | 23rd March 2018</a:t>
            </a:r>
          </a:p>
        </p:txBody>
      </p:sp>
      <p:sp>
        <p:nvSpPr>
          <p:cNvPr id="18" name="Slide Number Placeholder 2"/>
          <p:cNvSpPr>
            <a:spLocks noGrp="1"/>
          </p:cNvSpPr>
          <p:nvPr>
            <p:ph type="sldNum" sz="quarter" idx="4"/>
          </p:nvPr>
        </p:nvSpPr>
        <p:spPr>
          <a:xfrm>
            <a:off x="15571303" y="8551494"/>
            <a:ext cx="508000" cy="376237"/>
          </a:xfrm>
          <a:prstGeom prst="rect">
            <a:avLst/>
          </a:prstGeom>
        </p:spPr>
        <p:txBody>
          <a:bodyPr vert="horz" lIns="91440" tIns="45720" rIns="91440" bIns="45720" rtlCol="0" anchor="ctr"/>
          <a:lstStyle>
            <a:lvl1pPr algn="r">
              <a:defRPr sz="1600" b="0" i="0">
                <a:solidFill>
                  <a:schemeClr val="tx1">
                    <a:tint val="75000"/>
                  </a:schemeClr>
                </a:solidFill>
                <a:latin typeface="Open Sans Light" charset="0"/>
                <a:ea typeface="Open Sans Light" charset="0"/>
                <a:cs typeface="Open Sans Light" charset="0"/>
              </a:defRPr>
            </a:lvl1pPr>
          </a:lstStyle>
          <a:p>
            <a:fld id="{CA77D4BE-F539-D04A-8CB9-4B543B2D7FFD}" type="slidenum">
              <a:rPr lang="en-GB" smtClean="0"/>
              <a:pPr/>
              <a:t>‹N›</a:t>
            </a:fld>
            <a:endParaRPr lang="en-GB"/>
          </a:p>
        </p:txBody>
      </p:sp>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1200" y="8203662"/>
            <a:ext cx="2076544" cy="741219"/>
          </a:xfrm>
          <a:prstGeom prst="rect">
            <a:avLst/>
          </a:prstGeom>
        </p:spPr>
      </p:pic>
      <p:pic>
        <p:nvPicPr>
          <p:cNvPr id="15" name="Pictur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238757" y="8328801"/>
            <a:ext cx="829564" cy="576000"/>
          </a:xfrm>
          <a:prstGeom prst="rect">
            <a:avLst/>
          </a:prstGeom>
        </p:spPr>
      </p:pic>
    </p:spTree>
    <p:extLst>
      <p:ext uri="{BB962C8B-B14F-4D97-AF65-F5344CB8AC3E}">
        <p14:creationId xmlns:p14="http://schemas.microsoft.com/office/powerpoint/2010/main" val="262893262"/>
      </p:ext>
    </p:extLst>
  </p:cSld>
  <p:clrMapOvr>
    <a:masterClrMapping/>
  </p:clrMapOvr>
  <p:transition spd="med"/>
  <p:extLst mod="1">
    <p:ext uri="{DCECCB84-F9BA-43D5-87BE-67443E8EF086}">
      <p15:sldGuideLst xmlns:p15="http://schemas.microsoft.com/office/powerpoint/2012/main">
        <p15:guide id="1" orient="horz" pos="2880" userDrawn="1">
          <p15:clr>
            <a:srgbClr val="FBAE40"/>
          </p15:clr>
        </p15:guide>
        <p15:guide id="2" pos="5120" userDrawn="1">
          <p15:clr>
            <a:srgbClr val="FBAE40"/>
          </p15:clr>
        </p15:guide>
        <p15:guide id="3" orient="horz" pos="499" userDrawn="1">
          <p15:clr>
            <a:srgbClr val="FBAE40"/>
          </p15:clr>
        </p15:guide>
        <p15:guide id="4" orient="horz" pos="1111" userDrawn="1">
          <p15:clr>
            <a:srgbClr val="FBAE40"/>
          </p15:clr>
        </p15:guide>
        <p15:guide id="5" orient="horz" pos="4672" userDrawn="1">
          <p15:clr>
            <a:srgbClr val="FBAE40"/>
          </p15:clr>
        </p15:guide>
        <p15:guide id="6" pos="8885"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ext + Focus">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1" y="0"/>
            <a:ext cx="16233457" cy="9144000"/>
          </a:xfrm>
          <a:prstGeom prst="rect">
            <a:avLst/>
          </a:prstGeom>
        </p:spPr>
      </p:pic>
      <p:sp>
        <p:nvSpPr>
          <p:cNvPr id="30" name="Text Placeholder 15"/>
          <p:cNvSpPr>
            <a:spLocks noGrp="1"/>
          </p:cNvSpPr>
          <p:nvPr>
            <p:ph type="body" sz="quarter" idx="21" hasCustomPrompt="1"/>
          </p:nvPr>
        </p:nvSpPr>
        <p:spPr>
          <a:xfrm>
            <a:off x="723900" y="508000"/>
            <a:ext cx="12872179" cy="1244437"/>
          </a:xfrm>
          <a:prstGeom prst="rect">
            <a:avLst/>
          </a:prstGeom>
        </p:spPr>
        <p:txBody>
          <a:bodyPr lIns="0" tIns="0" rIns="0" bIns="0" anchor="ctr" anchorCtr="0">
            <a:normAutofit/>
          </a:bodyPr>
          <a:lstStyle>
            <a:lvl1pPr marL="0" indent="0">
              <a:buNone/>
              <a:defRPr sz="4800" b="1" i="0" spc="-151" baseline="0">
                <a:solidFill>
                  <a:schemeClr val="accent1"/>
                </a:solidFill>
                <a:latin typeface="Helvetica" charset="0"/>
                <a:ea typeface="Helvetica" charset="0"/>
                <a:cs typeface="Helvetica"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a:t>Text Block with Columns and Focus Point</a:t>
            </a:r>
          </a:p>
        </p:txBody>
      </p:sp>
      <p:sp>
        <p:nvSpPr>
          <p:cNvPr id="31" name="Text Placeholder 15"/>
          <p:cNvSpPr>
            <a:spLocks noGrp="1"/>
          </p:cNvSpPr>
          <p:nvPr>
            <p:ph type="body" sz="quarter" idx="22" hasCustomPrompt="1"/>
          </p:nvPr>
        </p:nvSpPr>
        <p:spPr>
          <a:xfrm>
            <a:off x="723900" y="1752437"/>
            <a:ext cx="13381038" cy="5650996"/>
          </a:xfrm>
          <a:prstGeom prst="rect">
            <a:avLst/>
          </a:prstGeom>
        </p:spPr>
        <p:txBody>
          <a:bodyPr lIns="0" tIns="180000" rIns="0" bIns="180000" numCol="2" spcCol="720000" anchor="t" anchorCtr="0">
            <a:normAutofit/>
          </a:bodyPr>
          <a:lstStyle>
            <a:lvl1pPr marL="0" indent="0" algn="l">
              <a:buNone/>
              <a:defRPr sz="2600" b="0" i="0" spc="-150" baseline="0">
                <a:solidFill>
                  <a:schemeClr val="bg2">
                    <a:lumMod val="25000"/>
                  </a:schemeClr>
                </a:solidFill>
                <a:latin typeface="Helvetica" charset="0"/>
                <a:ea typeface="Helvetica" charset="0"/>
                <a:cs typeface="Helvetica"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Aenean</a:t>
            </a:r>
            <a:r>
              <a:rPr lang="en-US" dirty="0"/>
              <a:t> </a:t>
            </a:r>
            <a:r>
              <a:rPr lang="en-US" dirty="0" err="1"/>
              <a:t>commodo</a:t>
            </a:r>
            <a:r>
              <a:rPr lang="en-US" dirty="0"/>
              <a:t> ligula </a:t>
            </a:r>
            <a:r>
              <a:rPr lang="en-US" dirty="0" err="1"/>
              <a:t>eget</a:t>
            </a:r>
            <a:r>
              <a:rPr lang="en-US" dirty="0"/>
              <a:t> dolor. </a:t>
            </a:r>
            <a:r>
              <a:rPr lang="en-US" dirty="0" err="1"/>
              <a:t>Aenean</a:t>
            </a:r>
            <a:r>
              <a:rPr lang="en-US" dirty="0"/>
              <a:t> </a:t>
            </a:r>
            <a:r>
              <a:rPr lang="en-US" dirty="0" err="1"/>
              <a:t>massa</a:t>
            </a:r>
            <a:r>
              <a:rPr lang="en-US" dirty="0"/>
              <a:t>. Cum </a:t>
            </a:r>
            <a:r>
              <a:rPr lang="en-US" dirty="0" err="1"/>
              <a:t>sociis</a:t>
            </a:r>
            <a:r>
              <a:rPr lang="en-US" dirty="0"/>
              <a:t> </a:t>
            </a:r>
            <a:r>
              <a:rPr lang="en-US" dirty="0" err="1"/>
              <a:t>natoque</a:t>
            </a:r>
            <a:r>
              <a:rPr lang="en-US" dirty="0"/>
              <a:t> </a:t>
            </a:r>
            <a:r>
              <a:rPr lang="en-US" dirty="0" err="1"/>
              <a:t>penatibus</a:t>
            </a:r>
            <a:r>
              <a:rPr lang="en-US" dirty="0"/>
              <a:t> et </a:t>
            </a:r>
            <a:r>
              <a:rPr lang="en-US" dirty="0" err="1"/>
              <a:t>magnis</a:t>
            </a:r>
            <a:r>
              <a:rPr lang="en-US" dirty="0"/>
              <a:t> dis parturient </a:t>
            </a:r>
            <a:r>
              <a:rPr lang="en-US" dirty="0" err="1"/>
              <a:t>montes</a:t>
            </a:r>
            <a:r>
              <a:rPr lang="en-US" dirty="0"/>
              <a:t>, </a:t>
            </a:r>
            <a:r>
              <a:rPr lang="en-US" dirty="0" err="1"/>
              <a:t>nascetur</a:t>
            </a:r>
            <a:r>
              <a:rPr lang="en-US" dirty="0"/>
              <a:t> </a:t>
            </a:r>
            <a:r>
              <a:rPr lang="en-US" dirty="0" err="1"/>
              <a:t>ridiculus</a:t>
            </a:r>
            <a:r>
              <a:rPr lang="en-US" dirty="0"/>
              <a:t> mus. </a:t>
            </a:r>
            <a:r>
              <a:rPr lang="en-US" dirty="0" err="1"/>
              <a:t>Donec</a:t>
            </a:r>
            <a:r>
              <a:rPr lang="en-US" dirty="0"/>
              <a:t> quam </a:t>
            </a:r>
            <a:r>
              <a:rPr lang="en-US" dirty="0" err="1"/>
              <a:t>felis</a:t>
            </a:r>
            <a:r>
              <a:rPr lang="en-US" dirty="0"/>
              <a:t>, </a:t>
            </a:r>
            <a:r>
              <a:rPr lang="en-US" dirty="0" err="1"/>
              <a:t>ultricies</a:t>
            </a:r>
            <a:r>
              <a:rPr lang="en-US" dirty="0"/>
              <a:t> </a:t>
            </a:r>
            <a:r>
              <a:rPr lang="en-US" dirty="0" err="1"/>
              <a:t>nec</a:t>
            </a:r>
            <a:r>
              <a:rPr lang="en-US" dirty="0"/>
              <a:t>, </a:t>
            </a:r>
            <a:r>
              <a:rPr lang="en-US" dirty="0" err="1"/>
              <a:t>pellentesque</a:t>
            </a:r>
            <a:r>
              <a:rPr lang="en-US" dirty="0"/>
              <a:t> </a:t>
            </a:r>
            <a:r>
              <a:rPr lang="en-US" dirty="0" err="1"/>
              <a:t>eu</a:t>
            </a:r>
            <a:r>
              <a:rPr lang="en-US" dirty="0"/>
              <a:t>, </a:t>
            </a:r>
            <a:r>
              <a:rPr lang="en-US" dirty="0" err="1"/>
              <a:t>pretium</a:t>
            </a:r>
            <a:r>
              <a:rPr lang="en-US" dirty="0"/>
              <a:t> </a:t>
            </a:r>
            <a:r>
              <a:rPr lang="en-US" dirty="0" err="1"/>
              <a:t>quis</a:t>
            </a:r>
            <a:r>
              <a:rPr lang="en-US" dirty="0"/>
              <a:t>, sem. </a:t>
            </a:r>
            <a:r>
              <a:rPr lang="en-US" dirty="0" err="1"/>
              <a:t>Nulla</a:t>
            </a:r>
            <a:r>
              <a:rPr lang="en-US" dirty="0"/>
              <a:t> </a:t>
            </a:r>
            <a:r>
              <a:rPr lang="en-US" dirty="0" err="1"/>
              <a:t>consequat</a:t>
            </a:r>
            <a:r>
              <a:rPr lang="en-US" dirty="0"/>
              <a:t> </a:t>
            </a:r>
            <a:r>
              <a:rPr lang="en-US" dirty="0" err="1"/>
              <a:t>massa</a:t>
            </a:r>
            <a:r>
              <a:rPr lang="en-US" dirty="0"/>
              <a:t> </a:t>
            </a:r>
            <a:r>
              <a:rPr lang="en-US" dirty="0" err="1"/>
              <a:t>quis</a:t>
            </a:r>
            <a:r>
              <a:rPr lang="en-US" dirty="0"/>
              <a:t> </a:t>
            </a:r>
            <a:r>
              <a:rPr lang="en-US" dirty="0" err="1"/>
              <a:t>enim</a:t>
            </a:r>
            <a:r>
              <a:rPr lang="en-US" dirty="0"/>
              <a:t>. </a:t>
            </a:r>
            <a:r>
              <a:rPr lang="en-US" dirty="0" err="1"/>
              <a:t>Donec</a:t>
            </a:r>
            <a:r>
              <a:rPr lang="en-US" dirty="0"/>
              <a:t> </a:t>
            </a:r>
            <a:r>
              <a:rPr lang="en-US" dirty="0" err="1"/>
              <a:t>pede</a:t>
            </a:r>
            <a:r>
              <a:rPr lang="en-US" dirty="0"/>
              <a:t> </a:t>
            </a:r>
            <a:r>
              <a:rPr lang="en-US" dirty="0" err="1"/>
              <a:t>justo</a:t>
            </a:r>
            <a:r>
              <a:rPr lang="en-US" dirty="0"/>
              <a:t>, </a:t>
            </a:r>
            <a:r>
              <a:rPr lang="en-US" dirty="0" err="1"/>
              <a:t>fringilla</a:t>
            </a:r>
            <a:r>
              <a:rPr lang="en-US" dirty="0"/>
              <a:t> </a:t>
            </a:r>
            <a:r>
              <a:rPr lang="en-US" dirty="0" err="1"/>
              <a:t>vel</a:t>
            </a:r>
            <a:r>
              <a:rPr lang="en-US" dirty="0"/>
              <a:t>, </a:t>
            </a:r>
            <a:r>
              <a:rPr lang="en-US" dirty="0" err="1"/>
              <a:t>aliquet</a:t>
            </a:r>
            <a:r>
              <a:rPr lang="en-US" dirty="0"/>
              <a:t> </a:t>
            </a:r>
            <a:r>
              <a:rPr lang="en-US" dirty="0" err="1"/>
              <a:t>nec</a:t>
            </a:r>
            <a:r>
              <a:rPr lang="en-US" dirty="0"/>
              <a:t>, </a:t>
            </a:r>
            <a:r>
              <a:rPr lang="en-US" dirty="0" err="1"/>
              <a:t>vulputate</a:t>
            </a:r>
            <a:r>
              <a:rPr lang="en-US" dirty="0"/>
              <a:t> </a:t>
            </a:r>
            <a:r>
              <a:rPr lang="en-US" dirty="0" err="1"/>
              <a:t>eget</a:t>
            </a:r>
            <a:r>
              <a:rPr lang="en-US" dirty="0"/>
              <a:t>, </a:t>
            </a:r>
            <a:r>
              <a:rPr lang="en-US" dirty="0" err="1"/>
              <a:t>arcu</a:t>
            </a:r>
            <a:r>
              <a:rPr lang="en-US" dirty="0"/>
              <a:t>. In </a:t>
            </a:r>
            <a:r>
              <a:rPr lang="en-US" dirty="0" err="1"/>
              <a:t>enim</a:t>
            </a:r>
            <a:r>
              <a:rPr lang="en-US" dirty="0"/>
              <a:t> </a:t>
            </a:r>
            <a:r>
              <a:rPr lang="en-US" dirty="0" err="1"/>
              <a:t>justo</a:t>
            </a:r>
            <a:r>
              <a:rPr lang="en-US" dirty="0"/>
              <a:t>, </a:t>
            </a:r>
            <a:r>
              <a:rPr lang="en-US" dirty="0" err="1"/>
              <a:t>rhoncus</a:t>
            </a:r>
            <a:r>
              <a:rPr lang="en-US" dirty="0"/>
              <a:t> </a:t>
            </a:r>
            <a:r>
              <a:rPr lang="en-US" dirty="0" err="1"/>
              <a:t>ut</a:t>
            </a:r>
            <a:r>
              <a:rPr lang="en-US" dirty="0"/>
              <a:t>, </a:t>
            </a:r>
            <a:r>
              <a:rPr lang="en-US" dirty="0" err="1"/>
              <a:t>imperdiet</a:t>
            </a:r>
            <a:r>
              <a:rPr lang="en-US" dirty="0"/>
              <a:t> a, </a:t>
            </a:r>
            <a:r>
              <a:rPr lang="en-US" dirty="0" err="1"/>
              <a:t>venenatis</a:t>
            </a:r>
            <a:r>
              <a:rPr lang="en-US" dirty="0"/>
              <a:t> vitae, </a:t>
            </a:r>
            <a:r>
              <a:rPr lang="en-US" dirty="0" err="1"/>
              <a:t>justo</a:t>
            </a:r>
            <a:r>
              <a:rPr lang="en-US" dirty="0"/>
              <a:t>. </a:t>
            </a:r>
            <a:r>
              <a:rPr lang="en-US" dirty="0" err="1"/>
              <a:t>Nullam</a:t>
            </a:r>
            <a:r>
              <a:rPr lang="en-US" dirty="0"/>
              <a:t> dictum </a:t>
            </a:r>
            <a:r>
              <a:rPr lang="en-US" dirty="0" err="1"/>
              <a:t>felis</a:t>
            </a:r>
            <a:r>
              <a:rPr lang="en-US" dirty="0"/>
              <a:t> </a:t>
            </a:r>
            <a:r>
              <a:rPr lang="en-US" dirty="0" err="1"/>
              <a:t>eu</a:t>
            </a:r>
            <a:r>
              <a:rPr lang="en-US" dirty="0"/>
              <a:t> </a:t>
            </a:r>
            <a:r>
              <a:rPr lang="en-US" dirty="0" err="1"/>
              <a:t>pede</a:t>
            </a:r>
            <a:r>
              <a:rPr lang="en-US" dirty="0"/>
              <a:t> </a:t>
            </a:r>
            <a:r>
              <a:rPr lang="en-US" dirty="0" err="1"/>
              <a:t>mollis</a:t>
            </a:r>
            <a:r>
              <a:rPr lang="en-US" dirty="0"/>
              <a:t> </a:t>
            </a:r>
            <a:r>
              <a:rPr lang="en-US" dirty="0" err="1"/>
              <a:t>pretium</a:t>
            </a:r>
            <a:r>
              <a:rPr lang="en-US" dirty="0"/>
              <a:t>. Integer </a:t>
            </a:r>
            <a:r>
              <a:rPr lang="en-US" dirty="0" err="1"/>
              <a:t>tincidunt</a:t>
            </a:r>
            <a:r>
              <a:rPr lang="en-US" dirty="0"/>
              <a:t>. </a:t>
            </a:r>
            <a:r>
              <a:rPr lang="en-US" dirty="0" err="1"/>
              <a:t>Cras</a:t>
            </a:r>
            <a:r>
              <a:rPr lang="en-US" dirty="0"/>
              <a:t> </a:t>
            </a:r>
            <a:r>
              <a:rPr lang="en-US" dirty="0" err="1"/>
              <a:t>dapibus</a:t>
            </a:r>
            <a:r>
              <a:rPr lang="en-US" dirty="0"/>
              <a:t>. </a:t>
            </a:r>
            <a:r>
              <a:rPr lang="en-US" dirty="0" err="1"/>
              <a:t>Vivamus</a:t>
            </a:r>
            <a:r>
              <a:rPr lang="en-US" dirty="0"/>
              <a:t> </a:t>
            </a:r>
            <a:r>
              <a:rPr lang="en-US" dirty="0" err="1"/>
              <a:t>elementum</a:t>
            </a:r>
            <a:r>
              <a:rPr lang="en-US" dirty="0"/>
              <a:t> semper nisi. </a:t>
            </a:r>
            <a:r>
              <a:rPr lang="en-US" dirty="0" err="1"/>
              <a:t>Aenean</a:t>
            </a:r>
            <a:r>
              <a:rPr lang="en-US" dirty="0"/>
              <a:t> </a:t>
            </a:r>
            <a:r>
              <a:rPr lang="en-US" dirty="0" err="1"/>
              <a:t>vulputate</a:t>
            </a:r>
            <a:r>
              <a:rPr lang="en-US" dirty="0"/>
              <a:t> </a:t>
            </a:r>
            <a:r>
              <a:rPr lang="en-US" dirty="0" err="1"/>
              <a:t>eleifend</a:t>
            </a:r>
            <a:r>
              <a:rPr lang="en-US" dirty="0"/>
              <a:t> </a:t>
            </a:r>
            <a:r>
              <a:rPr lang="en-US" dirty="0" err="1"/>
              <a:t>tellus</a:t>
            </a:r>
            <a:r>
              <a:rPr lang="en-US" dirty="0"/>
              <a:t>. </a:t>
            </a:r>
            <a:r>
              <a:rPr lang="en-US" dirty="0" err="1"/>
              <a:t>Aenean</a:t>
            </a:r>
            <a:r>
              <a:rPr lang="en-US" dirty="0"/>
              <a:t> </a:t>
            </a:r>
            <a:r>
              <a:rPr lang="en-US" dirty="0" err="1"/>
              <a:t>leo</a:t>
            </a:r>
            <a:r>
              <a:rPr lang="en-US" dirty="0"/>
              <a:t> ligula, </a:t>
            </a:r>
            <a:r>
              <a:rPr lang="en-US" dirty="0" err="1"/>
              <a:t>porttitor</a:t>
            </a:r>
            <a:r>
              <a:rPr lang="en-US" dirty="0"/>
              <a:t> </a:t>
            </a:r>
            <a:r>
              <a:rPr lang="en-US" dirty="0" err="1"/>
              <a:t>eu</a:t>
            </a:r>
            <a:r>
              <a:rPr lang="en-US" dirty="0"/>
              <a:t>, </a:t>
            </a:r>
            <a:r>
              <a:rPr lang="en-US" dirty="0" err="1"/>
              <a:t>consequat</a:t>
            </a:r>
            <a:r>
              <a:rPr lang="en-US" dirty="0"/>
              <a:t> vitae, </a:t>
            </a:r>
            <a:r>
              <a:rPr lang="en-US" dirty="0" err="1"/>
              <a:t>eleifend</a:t>
            </a:r>
            <a:r>
              <a:rPr lang="en-US" dirty="0"/>
              <a:t> ac, </a:t>
            </a:r>
            <a:r>
              <a:rPr lang="en-US" dirty="0" err="1"/>
              <a:t>enim</a:t>
            </a:r>
            <a:r>
              <a:rPr lang="en-US" dirty="0"/>
              <a:t>. </a:t>
            </a:r>
            <a:r>
              <a:rPr lang="en-US" dirty="0" err="1"/>
              <a:t>Aliquam</a:t>
            </a:r>
            <a:r>
              <a:rPr lang="en-US" dirty="0"/>
              <a:t> </a:t>
            </a:r>
            <a:r>
              <a:rPr lang="en-US" dirty="0" err="1"/>
              <a:t>lorem</a:t>
            </a:r>
            <a:r>
              <a:rPr lang="en-US" dirty="0"/>
              <a:t> ante, </a:t>
            </a:r>
            <a:r>
              <a:rPr lang="en-US" dirty="0" err="1"/>
              <a:t>dapibus</a:t>
            </a:r>
            <a:r>
              <a:rPr lang="en-US" dirty="0"/>
              <a:t> in, </a:t>
            </a:r>
            <a:r>
              <a:rPr lang="en-US" dirty="0" err="1"/>
              <a:t>viverra</a:t>
            </a:r>
            <a:r>
              <a:rPr lang="en-US" dirty="0"/>
              <a:t> </a:t>
            </a:r>
            <a:r>
              <a:rPr lang="en-US" dirty="0" err="1"/>
              <a:t>quis</a:t>
            </a:r>
            <a:r>
              <a:rPr lang="en-US" dirty="0"/>
              <a:t>, </a:t>
            </a:r>
            <a:r>
              <a:rPr lang="en-US" dirty="0" err="1"/>
              <a:t>feugiat</a:t>
            </a:r>
            <a:r>
              <a:rPr lang="en-US" dirty="0"/>
              <a:t> a, </a:t>
            </a:r>
            <a:r>
              <a:rPr lang="en-US" dirty="0" err="1"/>
              <a:t>tellus</a:t>
            </a:r>
            <a:r>
              <a:rPr lang="en-US" dirty="0"/>
              <a:t>. </a:t>
            </a:r>
            <a:r>
              <a:rPr lang="en-US" dirty="0" err="1"/>
              <a:t>Phasellus</a:t>
            </a:r>
            <a:r>
              <a:rPr lang="en-US" dirty="0"/>
              <a:t> </a:t>
            </a:r>
            <a:r>
              <a:rPr lang="en-US" dirty="0" err="1"/>
              <a:t>viverra</a:t>
            </a:r>
            <a:r>
              <a:rPr lang="en-US" dirty="0"/>
              <a:t> </a:t>
            </a:r>
            <a:r>
              <a:rPr lang="en-US" dirty="0" err="1"/>
              <a:t>nulla</a:t>
            </a:r>
            <a:r>
              <a:rPr lang="en-US" dirty="0"/>
              <a:t> </a:t>
            </a:r>
            <a:r>
              <a:rPr lang="en-US" dirty="0" err="1"/>
              <a:t>ut</a:t>
            </a:r>
            <a:r>
              <a:rPr lang="en-US" dirty="0"/>
              <a:t> </a:t>
            </a:r>
            <a:r>
              <a:rPr lang="en-US" dirty="0" err="1"/>
              <a:t>metus</a:t>
            </a:r>
            <a:r>
              <a:rPr lang="en-US" dirty="0"/>
              <a:t> </a:t>
            </a:r>
            <a:r>
              <a:rPr lang="en-US" dirty="0" err="1"/>
              <a:t>varius</a:t>
            </a:r>
            <a:r>
              <a:rPr lang="en-US" dirty="0"/>
              <a:t> </a:t>
            </a:r>
            <a:r>
              <a:rPr lang="en-US" dirty="0" err="1"/>
              <a:t>laoreet</a:t>
            </a:r>
            <a:r>
              <a:rPr lang="en-US" dirty="0"/>
              <a:t>. </a:t>
            </a:r>
            <a:r>
              <a:rPr lang="en-US" dirty="0" err="1"/>
              <a:t>Quisque</a:t>
            </a:r>
            <a:r>
              <a:rPr lang="en-US" dirty="0"/>
              <a:t> </a:t>
            </a:r>
            <a:r>
              <a:rPr lang="en-US" dirty="0" err="1"/>
              <a:t>rutrum</a:t>
            </a:r>
            <a:r>
              <a:rPr lang="en-US" dirty="0"/>
              <a:t>. </a:t>
            </a:r>
            <a:r>
              <a:rPr lang="en-US" dirty="0" err="1"/>
              <a:t>Aenean</a:t>
            </a:r>
            <a:r>
              <a:rPr lang="en-US" dirty="0"/>
              <a:t> </a:t>
            </a:r>
            <a:r>
              <a:rPr lang="en-US" dirty="0" err="1"/>
              <a:t>imperdiet</a:t>
            </a:r>
            <a:r>
              <a:rPr lang="en-US" dirty="0"/>
              <a:t>. </a:t>
            </a:r>
            <a:r>
              <a:rPr lang="en-US" dirty="0" err="1"/>
              <a:t>Etiam</a:t>
            </a:r>
            <a:r>
              <a:rPr lang="en-US" dirty="0"/>
              <a:t> </a:t>
            </a:r>
            <a:r>
              <a:rPr lang="en-US" dirty="0" err="1"/>
              <a:t>ultricies</a:t>
            </a:r>
            <a:r>
              <a:rPr lang="en-US" dirty="0"/>
              <a:t> nisi </a:t>
            </a:r>
            <a:r>
              <a:rPr lang="en-US" dirty="0" err="1"/>
              <a:t>vel</a:t>
            </a:r>
            <a:r>
              <a:rPr lang="en-US" dirty="0"/>
              <a:t> </a:t>
            </a:r>
            <a:r>
              <a:rPr lang="en-US" dirty="0" err="1"/>
              <a:t>augue</a:t>
            </a:r>
            <a:r>
              <a:rPr lang="en-US" dirty="0"/>
              <a:t>. </a:t>
            </a:r>
          </a:p>
        </p:txBody>
      </p:sp>
      <p:sp>
        <p:nvSpPr>
          <p:cNvPr id="3" name="Rounded Rectangle 2"/>
          <p:cNvSpPr/>
          <p:nvPr userDrawn="1"/>
        </p:nvSpPr>
        <p:spPr>
          <a:xfrm>
            <a:off x="10252468" y="4415439"/>
            <a:ext cx="10269600" cy="2016000"/>
          </a:xfrm>
          <a:prstGeom prst="roundRect">
            <a:avLst>
              <a:gd name="adj" fmla="val 50000"/>
            </a:avLst>
          </a:prstGeom>
          <a:solidFill>
            <a:schemeClr val="accent6"/>
          </a:solidFill>
          <a:ln w="3175" cap="flat">
            <a:noFill/>
            <a:miter lim="400000"/>
          </a:ln>
          <a:effectLst>
            <a:outerShdw blurRad="254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Light"/>
            </a:endParaRPr>
          </a:p>
        </p:txBody>
      </p:sp>
      <p:sp>
        <p:nvSpPr>
          <p:cNvPr id="14" name="Text Placeholder 15"/>
          <p:cNvSpPr>
            <a:spLocks noGrp="1"/>
          </p:cNvSpPr>
          <p:nvPr>
            <p:ph type="body" sz="quarter" idx="23" hasCustomPrompt="1"/>
          </p:nvPr>
        </p:nvSpPr>
        <p:spPr>
          <a:xfrm>
            <a:off x="11397343" y="4492300"/>
            <a:ext cx="4681960" cy="1854195"/>
          </a:xfrm>
          <a:prstGeom prst="rect">
            <a:avLst/>
          </a:prstGeom>
        </p:spPr>
        <p:txBody>
          <a:bodyPr lIns="0" tIns="0" rIns="0" bIns="0" anchor="ctr" anchorCtr="0">
            <a:normAutofit/>
          </a:bodyPr>
          <a:lstStyle>
            <a:lvl1pPr marL="0" indent="0">
              <a:lnSpc>
                <a:spcPct val="100000"/>
              </a:lnSpc>
              <a:buNone/>
              <a:defRPr sz="4000" b="1" i="1" spc="-300" baseline="0">
                <a:solidFill>
                  <a:schemeClr val="bg1"/>
                </a:solidFill>
                <a:latin typeface="Helvetica" charset="0"/>
                <a:ea typeface="Helvetica" charset="0"/>
                <a:cs typeface="Helvetica"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Aenean</a:t>
            </a:r>
            <a:r>
              <a:rPr lang="en-US" dirty="0"/>
              <a:t> </a:t>
            </a:r>
            <a:r>
              <a:rPr lang="en-US" dirty="0" err="1"/>
              <a:t>commodo</a:t>
            </a:r>
            <a:r>
              <a:rPr lang="en-US" dirty="0"/>
              <a:t> ligula</a:t>
            </a:r>
            <a:r>
              <a:rPr lang="mr-IN" dirty="0"/>
              <a:t>…</a:t>
            </a:r>
            <a:endParaRPr lang="en-US" dirty="0"/>
          </a:p>
        </p:txBody>
      </p:sp>
      <p:sp>
        <p:nvSpPr>
          <p:cNvPr id="17" name="Footer Placeholder 9"/>
          <p:cNvSpPr>
            <a:spLocks noGrp="1"/>
          </p:cNvSpPr>
          <p:nvPr>
            <p:ph type="ftr" sz="quarter" idx="18"/>
          </p:nvPr>
        </p:nvSpPr>
        <p:spPr>
          <a:xfrm>
            <a:off x="7246916" y="8551495"/>
            <a:ext cx="8290521" cy="376237"/>
          </a:xfrm>
        </p:spPr>
        <p:txBody>
          <a:bodyPr>
            <a:normAutofit/>
          </a:bodyPr>
          <a:lstStyle>
            <a:lvl1pPr algn="r">
              <a:defRPr sz="1400" b="0" i="0" spc="0">
                <a:solidFill>
                  <a:schemeClr val="bg2">
                    <a:lumMod val="50000"/>
                  </a:schemeClr>
                </a:solidFill>
                <a:latin typeface="Open Sans Light" charset="0"/>
                <a:ea typeface="Open Sans Light" charset="0"/>
                <a:cs typeface="Open Sans Light" charset="0"/>
              </a:defRPr>
            </a:lvl1pPr>
          </a:lstStyle>
          <a:p>
            <a:r>
              <a:rPr lang="en-US"/>
              <a:t>OpenAIRE @ EOSC | RDA  | Berlin | 23rd March 2018</a:t>
            </a:r>
          </a:p>
        </p:txBody>
      </p:sp>
      <p:sp>
        <p:nvSpPr>
          <p:cNvPr id="18" name="Slide Number Placeholder 2"/>
          <p:cNvSpPr>
            <a:spLocks noGrp="1"/>
          </p:cNvSpPr>
          <p:nvPr>
            <p:ph type="sldNum" sz="quarter" idx="4"/>
          </p:nvPr>
        </p:nvSpPr>
        <p:spPr>
          <a:xfrm>
            <a:off x="15571303" y="8551494"/>
            <a:ext cx="508000" cy="376237"/>
          </a:xfrm>
          <a:prstGeom prst="rect">
            <a:avLst/>
          </a:prstGeom>
        </p:spPr>
        <p:txBody>
          <a:bodyPr vert="horz" lIns="91440" tIns="45720" rIns="91440" bIns="45720" rtlCol="0" anchor="ctr"/>
          <a:lstStyle>
            <a:lvl1pPr algn="r">
              <a:defRPr sz="1600" b="0" i="0">
                <a:solidFill>
                  <a:schemeClr val="tx1">
                    <a:tint val="75000"/>
                  </a:schemeClr>
                </a:solidFill>
                <a:latin typeface="Open Sans Light" charset="0"/>
                <a:ea typeface="Open Sans Light" charset="0"/>
                <a:cs typeface="Open Sans Light" charset="0"/>
              </a:defRPr>
            </a:lvl1pPr>
          </a:lstStyle>
          <a:p>
            <a:fld id="{CA77D4BE-F539-D04A-8CB9-4B543B2D7FFD}" type="slidenum">
              <a:rPr lang="en-GB" smtClean="0"/>
              <a:pPr/>
              <a:t>‹N›</a:t>
            </a:fld>
            <a:endParaRPr lang="en-GB"/>
          </a:p>
        </p:txBody>
      </p:sp>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1200" y="8203662"/>
            <a:ext cx="2076544" cy="741219"/>
          </a:xfrm>
          <a:prstGeom prst="rect">
            <a:avLst/>
          </a:prstGeom>
        </p:spPr>
      </p:pic>
      <p:pic>
        <p:nvPicPr>
          <p:cNvPr id="15" name="Pictur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238757" y="8328801"/>
            <a:ext cx="829564" cy="576000"/>
          </a:xfrm>
          <a:prstGeom prst="rect">
            <a:avLst/>
          </a:prstGeom>
        </p:spPr>
      </p:pic>
    </p:spTree>
    <p:extLst>
      <p:ext uri="{BB962C8B-B14F-4D97-AF65-F5344CB8AC3E}">
        <p14:creationId xmlns:p14="http://schemas.microsoft.com/office/powerpoint/2010/main" val="2497169020"/>
      </p:ext>
    </p:extLst>
  </p:cSld>
  <p:clrMapOvr>
    <a:masterClrMapping/>
  </p:clrMapOvr>
  <p:transition spd="med"/>
  <p:extLst mod="1">
    <p:ext uri="{DCECCB84-F9BA-43D5-87BE-67443E8EF086}">
      <p15:sldGuideLst xmlns:p15="http://schemas.microsoft.com/office/powerpoint/2012/main">
        <p15:guide id="1" orient="horz" pos="2880">
          <p15:clr>
            <a:srgbClr val="FBAE40"/>
          </p15:clr>
        </p15:guide>
        <p15:guide id="2" pos="5120">
          <p15:clr>
            <a:srgbClr val="FBAE40"/>
          </p15:clr>
        </p15:guide>
        <p15:guide id="3" orient="horz" pos="499">
          <p15:clr>
            <a:srgbClr val="FBAE40"/>
          </p15:clr>
        </p15:guide>
        <p15:guide id="4" orient="horz" pos="1111">
          <p15:clr>
            <a:srgbClr val="FBAE40"/>
          </p15:clr>
        </p15:guide>
        <p15:guide id="5" orient="horz" pos="4672">
          <p15:clr>
            <a:srgbClr val="FBAE40"/>
          </p15:clr>
        </p15:guide>
        <p15:guide id="6" pos="8885">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ig Number">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rot="10800000">
            <a:off x="1984089" y="0"/>
            <a:ext cx="14271911" cy="8039100"/>
          </a:xfrm>
          <a:prstGeom prst="rect">
            <a:avLst/>
          </a:prstGeom>
          <a:effectLst/>
        </p:spPr>
      </p:pic>
      <p:sp>
        <p:nvSpPr>
          <p:cNvPr id="14" name="Text Placeholder 25"/>
          <p:cNvSpPr>
            <a:spLocks noGrp="1"/>
          </p:cNvSpPr>
          <p:nvPr>
            <p:ph type="body" sz="quarter" idx="11" hasCustomPrompt="1"/>
          </p:nvPr>
        </p:nvSpPr>
        <p:spPr>
          <a:xfrm>
            <a:off x="711200" y="4584702"/>
            <a:ext cx="12888913" cy="2832098"/>
          </a:xfrm>
          <a:prstGeom prst="rect">
            <a:avLst/>
          </a:prstGeom>
        </p:spPr>
        <p:txBody>
          <a:bodyPr wrap="square" lIns="0" tIns="180000" rIns="0" bIns="0" anchor="t" anchorCtr="0">
            <a:normAutofit/>
          </a:bodyPr>
          <a:lstStyle>
            <a:lvl1pPr marL="0" indent="0" algn="l">
              <a:spcBef>
                <a:spcPts val="300"/>
              </a:spcBef>
              <a:buNone/>
              <a:defRPr sz="4400" b="0" i="0" spc="-151" baseline="0">
                <a:solidFill>
                  <a:schemeClr val="accent6"/>
                </a:solidFill>
                <a:latin typeface="Helvetica" charset="0"/>
                <a:ea typeface="Helvetica" charset="0"/>
                <a:cs typeface="Helvetica"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a:t>Maecenas tempus, </a:t>
            </a:r>
            <a:r>
              <a:rPr lang="en-US" dirty="0" err="1"/>
              <a:t>tellus</a:t>
            </a:r>
            <a:r>
              <a:rPr lang="en-US" dirty="0"/>
              <a:t> </a:t>
            </a:r>
            <a:r>
              <a:rPr lang="en-US" dirty="0" err="1"/>
              <a:t>eget</a:t>
            </a:r>
            <a:r>
              <a:rPr lang="en-US" dirty="0"/>
              <a:t> </a:t>
            </a:r>
            <a:r>
              <a:rPr lang="en-US" dirty="0" err="1"/>
              <a:t>condimentum</a:t>
            </a:r>
            <a:r>
              <a:rPr lang="en-US" dirty="0"/>
              <a:t> </a:t>
            </a:r>
            <a:r>
              <a:rPr lang="en-US" dirty="0" err="1"/>
              <a:t>rhoncus</a:t>
            </a:r>
            <a:r>
              <a:rPr lang="en-US" dirty="0"/>
              <a:t>, </a:t>
            </a:r>
            <a:r>
              <a:rPr lang="en-US" dirty="0" err="1"/>
              <a:t>sem</a:t>
            </a:r>
            <a:r>
              <a:rPr lang="en-US" dirty="0"/>
              <a:t> quam semper libero, sit </a:t>
            </a:r>
            <a:r>
              <a:rPr lang="en-US" dirty="0" err="1"/>
              <a:t>amet</a:t>
            </a:r>
            <a:r>
              <a:rPr lang="en-US" dirty="0"/>
              <a:t> </a:t>
            </a:r>
            <a:r>
              <a:rPr lang="en-US" dirty="0" err="1"/>
              <a:t>adipiscing</a:t>
            </a:r>
            <a:r>
              <a:rPr lang="en-US" dirty="0"/>
              <a:t> </a:t>
            </a:r>
            <a:r>
              <a:rPr lang="en-US" dirty="0" err="1"/>
              <a:t>sem</a:t>
            </a:r>
            <a:r>
              <a:rPr lang="en-US" dirty="0"/>
              <a:t> </a:t>
            </a:r>
            <a:r>
              <a:rPr lang="en-US" dirty="0" err="1"/>
              <a:t>neque</a:t>
            </a:r>
            <a:r>
              <a:rPr lang="en-US" dirty="0"/>
              <a:t> </a:t>
            </a:r>
            <a:r>
              <a:rPr lang="en-US" dirty="0" err="1"/>
              <a:t>sed</a:t>
            </a:r>
            <a:r>
              <a:rPr lang="en-US" dirty="0"/>
              <a:t> </a:t>
            </a:r>
            <a:r>
              <a:rPr lang="en-US" dirty="0" err="1"/>
              <a:t>ipsum</a:t>
            </a:r>
            <a:r>
              <a:rPr lang="en-US" dirty="0"/>
              <a:t>.</a:t>
            </a:r>
          </a:p>
        </p:txBody>
      </p:sp>
      <p:sp>
        <p:nvSpPr>
          <p:cNvPr id="15" name="Text Placeholder 25"/>
          <p:cNvSpPr>
            <a:spLocks noGrp="1"/>
          </p:cNvSpPr>
          <p:nvPr>
            <p:ph type="body" sz="quarter" idx="19" hasCustomPrompt="1"/>
          </p:nvPr>
        </p:nvSpPr>
        <p:spPr>
          <a:xfrm>
            <a:off x="711198" y="2045544"/>
            <a:ext cx="12888915" cy="2539157"/>
          </a:xfrm>
          <a:prstGeom prst="rect">
            <a:avLst/>
          </a:prstGeom>
        </p:spPr>
        <p:txBody>
          <a:bodyPr wrap="square" lIns="0" tIns="0" rIns="0" bIns="0" anchor="b" anchorCtr="0">
            <a:normAutofit/>
          </a:bodyPr>
          <a:lstStyle>
            <a:lvl1pPr marL="0" indent="0" algn="l">
              <a:lnSpc>
                <a:spcPct val="75000"/>
              </a:lnSpc>
              <a:spcBef>
                <a:spcPts val="0"/>
              </a:spcBef>
              <a:buNone/>
              <a:defRPr sz="19000" b="1" i="0" spc="-300" baseline="0">
                <a:solidFill>
                  <a:schemeClr val="accent1"/>
                </a:solidFill>
                <a:latin typeface="Helvetica" charset="0"/>
                <a:ea typeface="Helvetica" charset="0"/>
                <a:cs typeface="Helvetica"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l-GR" dirty="0"/>
              <a:t>52</a:t>
            </a:r>
            <a:r>
              <a:rPr lang="en-US" dirty="0"/>
              <a:t>.7Mbps</a:t>
            </a:r>
          </a:p>
        </p:txBody>
      </p:sp>
      <p:pic>
        <p:nvPicPr>
          <p:cNvPr id="17" name="Picture 1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737242" y="1653863"/>
            <a:ext cx="1193305" cy="1193305"/>
          </a:xfrm>
          <a:prstGeom prst="rect">
            <a:avLst/>
          </a:prstGeom>
        </p:spPr>
      </p:pic>
      <p:sp>
        <p:nvSpPr>
          <p:cNvPr id="13" name="Footer Placeholder 9"/>
          <p:cNvSpPr>
            <a:spLocks noGrp="1"/>
          </p:cNvSpPr>
          <p:nvPr>
            <p:ph type="ftr" sz="quarter" idx="18"/>
          </p:nvPr>
        </p:nvSpPr>
        <p:spPr>
          <a:xfrm>
            <a:off x="7246916" y="8551495"/>
            <a:ext cx="8290521" cy="376237"/>
          </a:xfrm>
        </p:spPr>
        <p:txBody>
          <a:bodyPr>
            <a:normAutofit/>
          </a:bodyPr>
          <a:lstStyle>
            <a:lvl1pPr algn="r">
              <a:defRPr sz="1400" b="0" i="0" spc="0">
                <a:solidFill>
                  <a:schemeClr val="bg2">
                    <a:lumMod val="50000"/>
                  </a:schemeClr>
                </a:solidFill>
                <a:latin typeface="Open Sans Light" charset="0"/>
                <a:ea typeface="Open Sans Light" charset="0"/>
                <a:cs typeface="Open Sans Light" charset="0"/>
              </a:defRPr>
            </a:lvl1pPr>
          </a:lstStyle>
          <a:p>
            <a:r>
              <a:rPr lang="en-US"/>
              <a:t>OpenAIRE @ EOSC | RDA  | Berlin | 23rd March 2018</a:t>
            </a:r>
          </a:p>
        </p:txBody>
      </p:sp>
      <p:sp>
        <p:nvSpPr>
          <p:cNvPr id="16" name="Slide Number Placeholder 2"/>
          <p:cNvSpPr>
            <a:spLocks noGrp="1"/>
          </p:cNvSpPr>
          <p:nvPr>
            <p:ph type="sldNum" sz="quarter" idx="4"/>
          </p:nvPr>
        </p:nvSpPr>
        <p:spPr>
          <a:xfrm>
            <a:off x="15571303" y="8551494"/>
            <a:ext cx="508000" cy="376237"/>
          </a:xfrm>
          <a:prstGeom prst="rect">
            <a:avLst/>
          </a:prstGeom>
        </p:spPr>
        <p:txBody>
          <a:bodyPr vert="horz" lIns="91440" tIns="45720" rIns="91440" bIns="45720" rtlCol="0" anchor="ctr"/>
          <a:lstStyle>
            <a:lvl1pPr algn="r">
              <a:defRPr sz="1600" b="0" i="0">
                <a:solidFill>
                  <a:schemeClr val="tx1">
                    <a:tint val="75000"/>
                  </a:schemeClr>
                </a:solidFill>
                <a:latin typeface="Open Sans Light" charset="0"/>
                <a:ea typeface="Open Sans Light" charset="0"/>
                <a:cs typeface="Open Sans Light" charset="0"/>
              </a:defRPr>
            </a:lvl1pPr>
          </a:lstStyle>
          <a:p>
            <a:fld id="{CA77D4BE-F539-D04A-8CB9-4B543B2D7FFD}" type="slidenum">
              <a:rPr lang="en-GB" smtClean="0"/>
              <a:pPr/>
              <a:t>‹N›</a:t>
            </a:fld>
            <a:endParaRPr lang="en-GB"/>
          </a:p>
        </p:txBody>
      </p:sp>
      <p:pic>
        <p:nvPicPr>
          <p:cNvPr id="11" name="Picture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11200" y="8203662"/>
            <a:ext cx="2076544" cy="741219"/>
          </a:xfrm>
          <a:prstGeom prst="rect">
            <a:avLst/>
          </a:prstGeom>
        </p:spPr>
      </p:pic>
      <p:pic>
        <p:nvPicPr>
          <p:cNvPr id="12" name="Picture 1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238757" y="8328801"/>
            <a:ext cx="829564" cy="576000"/>
          </a:xfrm>
          <a:prstGeom prst="rect">
            <a:avLst/>
          </a:prstGeom>
        </p:spPr>
      </p:pic>
    </p:spTree>
    <p:extLst>
      <p:ext uri="{BB962C8B-B14F-4D97-AF65-F5344CB8AC3E}">
        <p14:creationId xmlns:p14="http://schemas.microsoft.com/office/powerpoint/2010/main" val="824361889"/>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2">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71" y="-1"/>
            <a:ext cx="16272000" cy="9165712"/>
          </a:xfrm>
          <a:prstGeom prst="rect">
            <a:avLst/>
          </a:prstGeom>
        </p:spPr>
      </p:pic>
    </p:spTree>
    <p:extLst>
      <p:ext uri="{BB962C8B-B14F-4D97-AF65-F5344CB8AC3E}">
        <p14:creationId xmlns:p14="http://schemas.microsoft.com/office/powerpoint/2010/main" val="1241665371"/>
      </p:ext>
    </p:extLst>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ullets">
    <p:spTree>
      <p:nvGrpSpPr>
        <p:cNvPr id="1" name=""/>
        <p:cNvGrpSpPr/>
        <p:nvPr/>
      </p:nvGrpSpPr>
      <p:grpSpPr>
        <a:xfrm>
          <a:off x="0" y="0"/>
          <a:ext cx="0" cy="0"/>
          <a:chOff x="0" y="0"/>
          <a:chExt cx="0" cy="0"/>
        </a:xfrm>
      </p:grpSpPr>
      <p:sp>
        <p:nvSpPr>
          <p:cNvPr id="28" name="Text Placeholder 27"/>
          <p:cNvSpPr>
            <a:spLocks noGrp="1"/>
          </p:cNvSpPr>
          <p:nvPr>
            <p:ph type="body" sz="quarter" idx="11" hasCustomPrompt="1"/>
          </p:nvPr>
        </p:nvSpPr>
        <p:spPr>
          <a:xfrm>
            <a:off x="723899" y="1484025"/>
            <a:ext cx="13517717" cy="6112925"/>
          </a:xfrm>
          <a:prstGeom prst="rect">
            <a:avLst/>
          </a:prstGeom>
        </p:spPr>
        <p:txBody>
          <a:bodyPr lIns="0" tIns="180000" rIns="0" bIns="0">
            <a:normAutofit/>
          </a:bodyPr>
          <a:lstStyle>
            <a:lvl1pPr marL="395101" indent="-395101">
              <a:lnSpc>
                <a:spcPct val="100000"/>
              </a:lnSpc>
              <a:spcBef>
                <a:spcPts val="1200"/>
              </a:spcBef>
              <a:buClr>
                <a:schemeClr val="tx2"/>
              </a:buClr>
              <a:buSzPct val="85000"/>
              <a:buFontTx/>
              <a:buBlip>
                <a:blip r:embed="rId2"/>
              </a:buBlip>
              <a:defRPr sz="4000" b="1" i="0" spc="-151">
                <a:solidFill>
                  <a:schemeClr val="tx1">
                    <a:lumMod val="65000"/>
                    <a:lumOff val="35000"/>
                  </a:schemeClr>
                </a:solidFill>
                <a:latin typeface="Helvetica" charset="0"/>
                <a:ea typeface="Helvetica" charset="0"/>
                <a:cs typeface="Helvetica" charset="0"/>
              </a:defRPr>
            </a:lvl1pPr>
            <a:lvl2pPr>
              <a:lnSpc>
                <a:spcPct val="100000"/>
              </a:lnSpc>
              <a:spcBef>
                <a:spcPts val="0"/>
              </a:spcBef>
              <a:buClr>
                <a:srgbClr val="4687E6"/>
              </a:buClr>
              <a:buSzPct val="85000"/>
              <a:defRPr sz="3600" b="0" i="0" spc="-151">
                <a:solidFill>
                  <a:srgbClr val="5B72D1"/>
                </a:solidFill>
                <a:latin typeface="Helvetica" charset="0"/>
                <a:ea typeface="Helvetica" charset="0"/>
                <a:cs typeface="Helvetica" charset="0"/>
              </a:defRPr>
            </a:lvl2pPr>
            <a:lvl3pPr>
              <a:lnSpc>
                <a:spcPct val="100000"/>
              </a:lnSpc>
              <a:spcBef>
                <a:spcPts val="600"/>
              </a:spcBef>
              <a:buClr>
                <a:schemeClr val="accent6"/>
              </a:buClr>
              <a:buSzPct val="85000"/>
              <a:defRPr sz="3200" b="0" i="0" spc="-51" baseline="0">
                <a:solidFill>
                  <a:schemeClr val="bg2">
                    <a:lumMod val="50000"/>
                  </a:schemeClr>
                </a:solidFill>
                <a:latin typeface="Helvetica" charset="0"/>
                <a:ea typeface="Helvetica" charset="0"/>
                <a:cs typeface="Helvetica" charset="0"/>
              </a:defRPr>
            </a:lvl3pPr>
          </a:lstStyle>
          <a:p>
            <a:pPr lvl="0"/>
            <a:r>
              <a:rPr lang="en-US" dirty="0"/>
              <a:t>Bullet</a:t>
            </a:r>
          </a:p>
          <a:p>
            <a:pPr lvl="1"/>
            <a:r>
              <a:rPr lang="en-US" dirty="0"/>
              <a:t>Bullet Second Level</a:t>
            </a:r>
          </a:p>
          <a:p>
            <a:pPr lvl="2"/>
            <a:r>
              <a:rPr lang="en-US" dirty="0"/>
              <a:t>Bullet Third Level</a:t>
            </a:r>
          </a:p>
        </p:txBody>
      </p:sp>
      <p:sp>
        <p:nvSpPr>
          <p:cNvPr id="11" name="Text Placeholder 15"/>
          <p:cNvSpPr>
            <a:spLocks noGrp="1"/>
          </p:cNvSpPr>
          <p:nvPr>
            <p:ph type="body" sz="quarter" idx="21" hasCustomPrompt="1"/>
          </p:nvPr>
        </p:nvSpPr>
        <p:spPr>
          <a:xfrm>
            <a:off x="711200" y="338668"/>
            <a:ext cx="13530416" cy="1145358"/>
          </a:xfrm>
          <a:prstGeom prst="rect">
            <a:avLst/>
          </a:prstGeom>
        </p:spPr>
        <p:txBody>
          <a:bodyPr lIns="0" tIns="0" rIns="0" bIns="0" anchor="ctr" anchorCtr="0">
            <a:normAutofit/>
          </a:bodyPr>
          <a:lstStyle>
            <a:lvl1pPr marL="0" indent="0">
              <a:buNone/>
              <a:defRPr sz="6000" b="1" i="0" spc="-151" baseline="0">
                <a:solidFill>
                  <a:schemeClr val="accent1"/>
                </a:solidFill>
                <a:latin typeface="Helvetica" charset="0"/>
                <a:ea typeface="Helvetica" charset="0"/>
                <a:cs typeface="Helvetica"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a:t>Bullet points</a:t>
            </a:r>
          </a:p>
        </p:txBody>
      </p:sp>
      <p:sp>
        <p:nvSpPr>
          <p:cNvPr id="10" name="Footer Placeholder 9"/>
          <p:cNvSpPr>
            <a:spLocks noGrp="1"/>
          </p:cNvSpPr>
          <p:nvPr>
            <p:ph type="ftr" sz="quarter" idx="18"/>
          </p:nvPr>
        </p:nvSpPr>
        <p:spPr>
          <a:xfrm>
            <a:off x="7280782" y="8568644"/>
            <a:ext cx="8290521" cy="376237"/>
          </a:xfrm>
        </p:spPr>
        <p:txBody>
          <a:bodyPr>
            <a:normAutofit/>
          </a:bodyPr>
          <a:lstStyle>
            <a:lvl1pPr marL="0" marR="0" indent="0" algn="ctr" defTabSz="547687" rtl="0" eaLnBrk="1" fontAlgn="auto" latinLnBrk="0" hangingPunct="0">
              <a:lnSpc>
                <a:spcPct val="100000"/>
              </a:lnSpc>
              <a:spcBef>
                <a:spcPts val="0"/>
              </a:spcBef>
              <a:spcAft>
                <a:spcPts val="0"/>
              </a:spcAft>
              <a:buClrTx/>
              <a:buSzTx/>
              <a:buFontTx/>
              <a:buNone/>
              <a:tabLst/>
              <a:defRPr sz="1400" b="0" i="0" spc="0">
                <a:solidFill>
                  <a:schemeClr val="bg2">
                    <a:lumMod val="50000"/>
                  </a:schemeClr>
                </a:solidFill>
                <a:latin typeface="+mn-lt"/>
                <a:ea typeface="Open Sans Light" charset="0"/>
                <a:cs typeface="Open Sans Light" charset="0"/>
              </a:defRPr>
            </a:lvl1pPr>
          </a:lstStyle>
          <a:p>
            <a:r>
              <a:rPr lang="it-IT" sz="1000" spc="-80" dirty="0">
                <a:solidFill>
                  <a:srgbClr val="000000"/>
                </a:solidFill>
                <a:latin typeface="Helvetica" charset="0"/>
              </a:rPr>
              <a:t>Università di Pisa, Corso di didattica trasversale (LABCD5) “Curare e conservare il dato per la ricerca” – 18 </a:t>
            </a:r>
            <a:r>
              <a:rPr lang="it-IT" sz="1000" spc="-80" dirty="0" err="1">
                <a:solidFill>
                  <a:srgbClr val="000000"/>
                </a:solidFill>
                <a:latin typeface="Helvetica" charset="0"/>
              </a:rPr>
              <a:t>Dic</a:t>
            </a:r>
            <a:r>
              <a:rPr lang="it-IT" sz="1000" spc="-80" dirty="0">
                <a:solidFill>
                  <a:srgbClr val="000000"/>
                </a:solidFill>
                <a:latin typeface="Helvetica" charset="0"/>
              </a:rPr>
              <a:t> 2018</a:t>
            </a:r>
            <a:endParaRPr lang="en-US" sz="1000" spc="-80" dirty="0">
              <a:solidFill>
                <a:srgbClr val="000000"/>
              </a:solidFill>
              <a:latin typeface="Helvetica" charset="0"/>
            </a:endParaRPr>
          </a:p>
        </p:txBody>
      </p:sp>
      <p:sp>
        <p:nvSpPr>
          <p:cNvPr id="12" name="Slide Number Placeholder 2"/>
          <p:cNvSpPr>
            <a:spLocks noGrp="1"/>
          </p:cNvSpPr>
          <p:nvPr>
            <p:ph type="sldNum" sz="quarter" idx="4"/>
          </p:nvPr>
        </p:nvSpPr>
        <p:spPr>
          <a:xfrm>
            <a:off x="15571303" y="8551494"/>
            <a:ext cx="508000" cy="376237"/>
          </a:xfrm>
          <a:prstGeom prst="rect">
            <a:avLst/>
          </a:prstGeom>
        </p:spPr>
        <p:txBody>
          <a:bodyPr vert="horz" lIns="91440" tIns="45720" rIns="91440" bIns="45720" rtlCol="0" anchor="ctr"/>
          <a:lstStyle>
            <a:lvl1pPr algn="r">
              <a:defRPr sz="1600" b="0" i="0">
                <a:solidFill>
                  <a:schemeClr val="tx1">
                    <a:tint val="75000"/>
                  </a:schemeClr>
                </a:solidFill>
                <a:latin typeface="+mn-lt"/>
                <a:ea typeface="Open Sans Light" charset="0"/>
                <a:cs typeface="Open Sans Light" charset="0"/>
              </a:defRPr>
            </a:lvl1pPr>
          </a:lstStyle>
          <a:p>
            <a:fld id="{CA77D4BE-F539-D04A-8CB9-4B543B2D7FFD}" type="slidenum">
              <a:rPr lang="en-GB" smtClean="0"/>
              <a:pPr/>
              <a:t>‹N›</a:t>
            </a:fld>
            <a:endParaRPr lang="en-GB"/>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1200" y="8203662"/>
            <a:ext cx="2076544" cy="741219"/>
          </a:xfrm>
          <a:prstGeom prst="rect">
            <a:avLst/>
          </a:prstGeom>
        </p:spPr>
      </p:pic>
      <p:pic>
        <p:nvPicPr>
          <p:cNvPr id="13" name="Picture 1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238757" y="8328801"/>
            <a:ext cx="829564" cy="576000"/>
          </a:xfrm>
          <a:prstGeom prst="rect">
            <a:avLst/>
          </a:prstGeom>
        </p:spPr>
      </p:pic>
    </p:spTree>
    <p:extLst>
      <p:ext uri="{BB962C8B-B14F-4D97-AF65-F5344CB8AC3E}">
        <p14:creationId xmlns:p14="http://schemas.microsoft.com/office/powerpoint/2010/main" val="1670194194"/>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Bullets_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1" y="0"/>
            <a:ext cx="16233457" cy="9144000"/>
          </a:xfrm>
          <a:prstGeom prst="rect">
            <a:avLst/>
          </a:prstGeom>
        </p:spPr>
      </p:pic>
      <p:sp>
        <p:nvSpPr>
          <p:cNvPr id="28" name="Text Placeholder 27"/>
          <p:cNvSpPr>
            <a:spLocks noGrp="1"/>
          </p:cNvSpPr>
          <p:nvPr>
            <p:ph type="body" sz="quarter" idx="11" hasCustomPrompt="1"/>
          </p:nvPr>
        </p:nvSpPr>
        <p:spPr>
          <a:xfrm>
            <a:off x="723899" y="1484025"/>
            <a:ext cx="13517717" cy="6112925"/>
          </a:xfrm>
          <a:prstGeom prst="rect">
            <a:avLst/>
          </a:prstGeom>
        </p:spPr>
        <p:txBody>
          <a:bodyPr lIns="0" tIns="180000" rIns="0" bIns="0">
            <a:normAutofit/>
          </a:bodyPr>
          <a:lstStyle>
            <a:lvl1pPr marL="395101" indent="-395101">
              <a:lnSpc>
                <a:spcPct val="100000"/>
              </a:lnSpc>
              <a:spcBef>
                <a:spcPts val="1200"/>
              </a:spcBef>
              <a:buClr>
                <a:schemeClr val="bg2">
                  <a:lumMod val="50000"/>
                </a:schemeClr>
              </a:buClr>
              <a:buSzPct val="85000"/>
              <a:buFont typeface="Arial" charset="0"/>
              <a:buChar char="•"/>
              <a:defRPr sz="4400" b="1" i="0" spc="-151">
                <a:solidFill>
                  <a:schemeClr val="tx1">
                    <a:lumMod val="65000"/>
                    <a:lumOff val="35000"/>
                  </a:schemeClr>
                </a:solidFill>
                <a:latin typeface="Helvetica" charset="0"/>
                <a:ea typeface="Helvetica" charset="0"/>
                <a:cs typeface="Helvetica" charset="0"/>
              </a:defRPr>
            </a:lvl1pPr>
            <a:lvl2pPr>
              <a:lnSpc>
                <a:spcPct val="100000"/>
              </a:lnSpc>
              <a:spcBef>
                <a:spcPts val="1000"/>
              </a:spcBef>
              <a:spcAft>
                <a:spcPts val="0"/>
              </a:spcAft>
              <a:buClr>
                <a:srgbClr val="4687E6"/>
              </a:buClr>
              <a:buSzPct val="85000"/>
              <a:defRPr sz="4000" b="0" i="0" spc="-151">
                <a:solidFill>
                  <a:srgbClr val="4687E6"/>
                </a:solidFill>
                <a:latin typeface="Helvetica" charset="0"/>
                <a:ea typeface="Helvetica" charset="0"/>
                <a:cs typeface="Helvetica" charset="0"/>
              </a:defRPr>
            </a:lvl2pPr>
            <a:lvl3pPr>
              <a:lnSpc>
                <a:spcPct val="100000"/>
              </a:lnSpc>
              <a:spcBef>
                <a:spcPts val="600"/>
              </a:spcBef>
              <a:buClr>
                <a:schemeClr val="accent6"/>
              </a:buClr>
              <a:buSzPct val="85000"/>
              <a:defRPr sz="3200" b="0" i="0" spc="-51" baseline="0">
                <a:solidFill>
                  <a:schemeClr val="tx1">
                    <a:lumMod val="50000"/>
                    <a:lumOff val="50000"/>
                  </a:schemeClr>
                </a:solidFill>
                <a:latin typeface="Helvetica" charset="0"/>
                <a:ea typeface="Helvetica" charset="0"/>
                <a:cs typeface="Helvetica" charset="0"/>
              </a:defRPr>
            </a:lvl3pPr>
          </a:lstStyle>
          <a:p>
            <a:pPr lvl="0"/>
            <a:r>
              <a:rPr lang="en-US" dirty="0"/>
              <a:t>Bullet</a:t>
            </a:r>
          </a:p>
          <a:p>
            <a:pPr lvl="1"/>
            <a:r>
              <a:rPr lang="en-US" dirty="0"/>
              <a:t>Bullet Second Level</a:t>
            </a:r>
          </a:p>
          <a:p>
            <a:pPr lvl="2"/>
            <a:r>
              <a:rPr lang="en-US" dirty="0"/>
              <a:t>Bullet Third Level</a:t>
            </a:r>
          </a:p>
        </p:txBody>
      </p:sp>
      <p:sp>
        <p:nvSpPr>
          <p:cNvPr id="11" name="Text Placeholder 15"/>
          <p:cNvSpPr>
            <a:spLocks noGrp="1"/>
          </p:cNvSpPr>
          <p:nvPr>
            <p:ph type="body" sz="quarter" idx="21" hasCustomPrompt="1"/>
          </p:nvPr>
        </p:nvSpPr>
        <p:spPr>
          <a:xfrm>
            <a:off x="711200" y="338668"/>
            <a:ext cx="13530416" cy="1145358"/>
          </a:xfrm>
          <a:prstGeom prst="rect">
            <a:avLst/>
          </a:prstGeom>
        </p:spPr>
        <p:txBody>
          <a:bodyPr lIns="0" tIns="0" rIns="0" bIns="0" anchor="ctr" anchorCtr="0">
            <a:normAutofit/>
          </a:bodyPr>
          <a:lstStyle>
            <a:lvl1pPr marL="0" indent="0">
              <a:buNone/>
              <a:defRPr sz="6000" b="1" i="0" spc="-151" baseline="0">
                <a:solidFill>
                  <a:schemeClr val="accent1"/>
                </a:solidFill>
                <a:latin typeface="Helvetica" charset="0"/>
                <a:ea typeface="Helvetica" charset="0"/>
                <a:cs typeface="Helvetica"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a:t>Bullet points</a:t>
            </a:r>
          </a:p>
        </p:txBody>
      </p:sp>
      <p:sp>
        <p:nvSpPr>
          <p:cNvPr id="10" name="Footer Placeholder 9"/>
          <p:cNvSpPr>
            <a:spLocks noGrp="1"/>
          </p:cNvSpPr>
          <p:nvPr>
            <p:ph type="ftr" sz="quarter" idx="18"/>
          </p:nvPr>
        </p:nvSpPr>
        <p:spPr>
          <a:xfrm>
            <a:off x="7246916" y="8551495"/>
            <a:ext cx="8290521" cy="376237"/>
          </a:xfrm>
        </p:spPr>
        <p:txBody>
          <a:bodyPr>
            <a:normAutofit/>
          </a:bodyPr>
          <a:lstStyle>
            <a:lvl1pPr marL="0" marR="0" indent="0" algn="ctr" defTabSz="547687" rtl="0" eaLnBrk="1" fontAlgn="auto" latinLnBrk="0" hangingPunct="0">
              <a:lnSpc>
                <a:spcPct val="100000"/>
              </a:lnSpc>
              <a:spcBef>
                <a:spcPts val="0"/>
              </a:spcBef>
              <a:spcAft>
                <a:spcPts val="0"/>
              </a:spcAft>
              <a:buClrTx/>
              <a:buSzTx/>
              <a:buFontTx/>
              <a:buNone/>
              <a:tabLst/>
              <a:defRPr sz="1400" b="0" i="0" spc="0">
                <a:solidFill>
                  <a:schemeClr val="bg2">
                    <a:lumMod val="50000"/>
                  </a:schemeClr>
                </a:solidFill>
                <a:latin typeface="+mn-lt"/>
                <a:ea typeface="Open Sans Light" charset="0"/>
                <a:cs typeface="Open Sans Light" charset="0"/>
              </a:defRPr>
            </a:lvl1pPr>
          </a:lstStyle>
          <a:p>
            <a:r>
              <a:rPr lang="it-IT" sz="1000" spc="-80" dirty="0">
                <a:solidFill>
                  <a:srgbClr val="000000"/>
                </a:solidFill>
                <a:latin typeface="Helvetica" charset="0"/>
              </a:rPr>
              <a:t>Università di Pisa, Corso di didattica trasversale (LABCD5) “Curare e conservare il dato per la ricerca” – 18 </a:t>
            </a:r>
            <a:r>
              <a:rPr lang="it-IT" sz="1000" spc="-80" dirty="0" err="1">
                <a:solidFill>
                  <a:srgbClr val="000000"/>
                </a:solidFill>
                <a:latin typeface="Helvetica" charset="0"/>
              </a:rPr>
              <a:t>Dic</a:t>
            </a:r>
            <a:r>
              <a:rPr lang="it-IT" sz="1000" spc="-80" dirty="0">
                <a:solidFill>
                  <a:srgbClr val="000000"/>
                </a:solidFill>
                <a:latin typeface="Helvetica" charset="0"/>
              </a:rPr>
              <a:t> 2018</a:t>
            </a:r>
            <a:endParaRPr lang="en-US" sz="1000" spc="-80" dirty="0">
              <a:solidFill>
                <a:srgbClr val="000000"/>
              </a:solidFill>
              <a:latin typeface="Helvetica" charset="0"/>
            </a:endParaRPr>
          </a:p>
        </p:txBody>
      </p:sp>
      <p:sp>
        <p:nvSpPr>
          <p:cNvPr id="12" name="Slide Number Placeholder 2"/>
          <p:cNvSpPr>
            <a:spLocks noGrp="1"/>
          </p:cNvSpPr>
          <p:nvPr>
            <p:ph type="sldNum" sz="quarter" idx="4"/>
          </p:nvPr>
        </p:nvSpPr>
        <p:spPr>
          <a:xfrm>
            <a:off x="15571303" y="8551494"/>
            <a:ext cx="508000" cy="376237"/>
          </a:xfrm>
          <a:prstGeom prst="rect">
            <a:avLst/>
          </a:prstGeom>
        </p:spPr>
        <p:txBody>
          <a:bodyPr vert="horz" lIns="91440" tIns="45720" rIns="91440" bIns="45720" rtlCol="0" anchor="ctr"/>
          <a:lstStyle>
            <a:lvl1pPr algn="r">
              <a:defRPr sz="1600" b="0" i="0">
                <a:solidFill>
                  <a:schemeClr val="tx1">
                    <a:tint val="75000"/>
                  </a:schemeClr>
                </a:solidFill>
                <a:latin typeface="+mn-lt"/>
                <a:ea typeface="Open Sans Light" charset="0"/>
                <a:cs typeface="Open Sans Light" charset="0"/>
              </a:defRPr>
            </a:lvl1pPr>
          </a:lstStyle>
          <a:p>
            <a:fld id="{CA77D4BE-F539-D04A-8CB9-4B543B2D7FFD}" type="slidenum">
              <a:rPr lang="en-GB" smtClean="0"/>
              <a:pPr/>
              <a:t>‹N›</a:t>
            </a:fld>
            <a:endParaRPr lang="en-GB"/>
          </a:p>
        </p:txBody>
      </p:sp>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1200" y="8203662"/>
            <a:ext cx="2076544" cy="741219"/>
          </a:xfrm>
          <a:prstGeom prst="rect">
            <a:avLst/>
          </a:prstGeom>
        </p:spPr>
      </p:pic>
      <p:pic>
        <p:nvPicPr>
          <p:cNvPr id="14" name="Picture 1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238757" y="8328801"/>
            <a:ext cx="829564" cy="576000"/>
          </a:xfrm>
          <a:prstGeom prst="rect">
            <a:avLst/>
          </a:prstGeom>
        </p:spPr>
      </p:pic>
    </p:spTree>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ank_diagrams_with_header">
    <p:spTree>
      <p:nvGrpSpPr>
        <p:cNvPr id="1" name=""/>
        <p:cNvGrpSpPr/>
        <p:nvPr/>
      </p:nvGrpSpPr>
      <p:grpSpPr>
        <a:xfrm>
          <a:off x="0" y="0"/>
          <a:ext cx="0" cy="0"/>
          <a:chOff x="0" y="0"/>
          <a:chExt cx="0" cy="0"/>
        </a:xfrm>
      </p:grpSpPr>
      <p:sp>
        <p:nvSpPr>
          <p:cNvPr id="11" name="Text Placeholder 15"/>
          <p:cNvSpPr>
            <a:spLocks noGrp="1"/>
          </p:cNvSpPr>
          <p:nvPr>
            <p:ph type="body" sz="quarter" idx="21" hasCustomPrompt="1"/>
          </p:nvPr>
        </p:nvSpPr>
        <p:spPr>
          <a:xfrm>
            <a:off x="1362792" y="338668"/>
            <a:ext cx="13530416" cy="1145358"/>
          </a:xfrm>
          <a:prstGeom prst="rect">
            <a:avLst/>
          </a:prstGeom>
        </p:spPr>
        <p:txBody>
          <a:bodyPr lIns="0" tIns="0" rIns="0" bIns="0" anchor="ctr" anchorCtr="0">
            <a:normAutofit/>
          </a:bodyPr>
          <a:lstStyle>
            <a:lvl1pPr marL="0" indent="0" algn="ctr">
              <a:buNone/>
              <a:defRPr sz="5400" b="1" i="0" spc="-151" baseline="0">
                <a:solidFill>
                  <a:schemeClr val="accent1"/>
                </a:solidFill>
                <a:latin typeface="Helvetica" charset="0"/>
                <a:ea typeface="Helvetica" charset="0"/>
                <a:cs typeface="Helvetica"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a:t>My Diagram</a:t>
            </a:r>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1200" y="8203662"/>
            <a:ext cx="2076544" cy="741219"/>
          </a:xfrm>
          <a:prstGeom prst="rect">
            <a:avLst/>
          </a:prstGeom>
        </p:spPr>
      </p:pic>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14404051" y="7292051"/>
            <a:ext cx="1481559" cy="2222339"/>
          </a:xfrm>
          <a:prstGeom prst="rect">
            <a:avLst/>
          </a:prstGeom>
        </p:spPr>
      </p:pic>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a:off x="370390" y="-389238"/>
            <a:ext cx="1481559" cy="2222339"/>
          </a:xfrm>
          <a:prstGeom prst="rect">
            <a:avLst/>
          </a:prstGeom>
        </p:spPr>
      </p:pic>
      <p:sp>
        <p:nvSpPr>
          <p:cNvPr id="13" name="Footer Placeholder 9"/>
          <p:cNvSpPr>
            <a:spLocks noGrp="1"/>
          </p:cNvSpPr>
          <p:nvPr>
            <p:ph type="ftr" sz="quarter" idx="18"/>
          </p:nvPr>
        </p:nvSpPr>
        <p:spPr>
          <a:xfrm>
            <a:off x="7246916" y="8551495"/>
            <a:ext cx="8290521" cy="376237"/>
          </a:xfrm>
        </p:spPr>
        <p:txBody>
          <a:bodyPr>
            <a:normAutofit/>
          </a:bodyPr>
          <a:lstStyle>
            <a:lvl1pPr marL="0" marR="0" indent="0" algn="ctr" defTabSz="547687" rtl="0" eaLnBrk="1" fontAlgn="auto" latinLnBrk="0" hangingPunct="0">
              <a:lnSpc>
                <a:spcPct val="100000"/>
              </a:lnSpc>
              <a:spcBef>
                <a:spcPts val="0"/>
              </a:spcBef>
              <a:spcAft>
                <a:spcPts val="0"/>
              </a:spcAft>
              <a:buClrTx/>
              <a:buSzTx/>
              <a:buFontTx/>
              <a:buNone/>
              <a:tabLst/>
              <a:defRPr sz="1400" b="0" i="0" spc="0">
                <a:solidFill>
                  <a:schemeClr val="bg2">
                    <a:lumMod val="50000"/>
                  </a:schemeClr>
                </a:solidFill>
                <a:latin typeface="Open Sans Light" charset="0"/>
                <a:ea typeface="Open Sans Light" charset="0"/>
                <a:cs typeface="Open Sans Light" charset="0"/>
              </a:defRPr>
            </a:lvl1pPr>
          </a:lstStyle>
          <a:p>
            <a:r>
              <a:rPr lang="it-IT" sz="1000" spc="-80" dirty="0">
                <a:solidFill>
                  <a:srgbClr val="000000"/>
                </a:solidFill>
                <a:latin typeface="Helvetica" charset="0"/>
              </a:rPr>
              <a:t>Università di Pisa, Corso di didattica trasversale (LABCD5) “Curare e conservare il dato per la ricerca” – 18 </a:t>
            </a:r>
            <a:r>
              <a:rPr lang="it-IT" sz="1000" spc="-80" dirty="0" err="1">
                <a:solidFill>
                  <a:srgbClr val="000000"/>
                </a:solidFill>
                <a:latin typeface="Helvetica" charset="0"/>
              </a:rPr>
              <a:t>Dic</a:t>
            </a:r>
            <a:r>
              <a:rPr lang="it-IT" sz="1000" spc="-80" dirty="0">
                <a:solidFill>
                  <a:srgbClr val="000000"/>
                </a:solidFill>
                <a:latin typeface="Helvetica" charset="0"/>
              </a:rPr>
              <a:t> 2018</a:t>
            </a:r>
            <a:endParaRPr lang="en-US" sz="1000" spc="-80" dirty="0">
              <a:solidFill>
                <a:srgbClr val="000000"/>
              </a:solidFill>
              <a:latin typeface="Helvetica" charset="0"/>
            </a:endParaRPr>
          </a:p>
        </p:txBody>
      </p:sp>
      <p:sp>
        <p:nvSpPr>
          <p:cNvPr id="14" name="Slide Number Placeholder 2"/>
          <p:cNvSpPr>
            <a:spLocks noGrp="1"/>
          </p:cNvSpPr>
          <p:nvPr>
            <p:ph type="sldNum" sz="quarter" idx="4"/>
          </p:nvPr>
        </p:nvSpPr>
        <p:spPr>
          <a:xfrm>
            <a:off x="15571303" y="8551494"/>
            <a:ext cx="508000" cy="376237"/>
          </a:xfrm>
          <a:prstGeom prst="rect">
            <a:avLst/>
          </a:prstGeom>
        </p:spPr>
        <p:txBody>
          <a:bodyPr vert="horz" lIns="91440" tIns="45720" rIns="91440" bIns="45720" rtlCol="0" anchor="ctr"/>
          <a:lstStyle>
            <a:lvl1pPr algn="r">
              <a:defRPr sz="1600" b="0" i="0">
                <a:solidFill>
                  <a:schemeClr val="tx1">
                    <a:tint val="75000"/>
                  </a:schemeClr>
                </a:solidFill>
                <a:latin typeface="Open Sans Light" charset="0"/>
                <a:ea typeface="Open Sans Light" charset="0"/>
                <a:cs typeface="Open Sans Light" charset="0"/>
              </a:defRPr>
            </a:lvl1pPr>
          </a:lstStyle>
          <a:p>
            <a:fld id="{CA77D4BE-F539-D04A-8CB9-4B543B2D7FFD}" type="slidenum">
              <a:rPr lang="en-GB" smtClean="0"/>
              <a:pPr/>
              <a:t>‹N›</a:t>
            </a:fld>
            <a:endParaRPr lang="en-GB"/>
          </a:p>
        </p:txBody>
      </p:sp>
      <p:pic>
        <p:nvPicPr>
          <p:cNvPr id="12" name="Picture 1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238757" y="8328801"/>
            <a:ext cx="829564" cy="576000"/>
          </a:xfrm>
          <a:prstGeom prst="rect">
            <a:avLst/>
          </a:prstGeom>
        </p:spPr>
      </p:pic>
    </p:spTree>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Blank_diagrams">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14404051" y="7292051"/>
            <a:ext cx="1481559" cy="2222339"/>
          </a:xfrm>
          <a:prstGeom prst="rect">
            <a:avLst/>
          </a:prstGeom>
        </p:spPr>
      </p:pic>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370390" y="-389238"/>
            <a:ext cx="1481559" cy="2222339"/>
          </a:xfrm>
          <a:prstGeom prst="rect">
            <a:avLst/>
          </a:prstGeom>
        </p:spPr>
      </p:pic>
    </p:spTree>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 Full Photo">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print">
            <a:extLst>
              <a:ext uri="{28A0092B-C50C-407E-A947-70E740481C1C}">
                <a14:useLocalDpi xmlns:a14="http://schemas.microsoft.com/office/drawing/2010/main" val="0"/>
              </a:ext>
            </a:extLst>
          </a:blip>
          <a:srcRect t="15616" b="-15616"/>
          <a:stretch/>
        </p:blipFill>
        <p:spPr>
          <a:xfrm>
            <a:off x="0" y="0"/>
            <a:ext cx="16256000" cy="10837333"/>
          </a:xfrm>
          <a:prstGeom prst="rect">
            <a:avLst/>
          </a:prstGeom>
        </p:spPr>
      </p:pic>
      <p:sp>
        <p:nvSpPr>
          <p:cNvPr id="7" name="Rectangle 6"/>
          <p:cNvSpPr/>
          <p:nvPr userDrawn="1"/>
        </p:nvSpPr>
        <p:spPr>
          <a:xfrm>
            <a:off x="0" y="14024"/>
            <a:ext cx="16256000" cy="8064000"/>
          </a:xfrm>
          <a:prstGeom prst="rect">
            <a:avLst/>
          </a:prstGeom>
          <a:gradFill>
            <a:gsLst>
              <a:gs pos="8000">
                <a:srgbClr val="2D3293"/>
              </a:gs>
              <a:gs pos="100000">
                <a:srgbClr val="2D3293">
                  <a:alpha val="0"/>
                </a:srgbClr>
              </a:gs>
            </a:gsLst>
            <a:lin ang="5400000" scaled="1"/>
          </a:gradFill>
          <a:ln w="3175" cap="flat">
            <a:noFill/>
            <a:miter lim="400000"/>
          </a:ln>
          <a:effectLst>
            <a:outerShdw blurRad="25400" dist="12700" dir="5400000" rotWithShape="0">
              <a:schemeClr val="accent1">
                <a:alpha val="50000"/>
              </a:scheme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Light"/>
            </a:endParaRPr>
          </a:p>
        </p:txBody>
      </p:sp>
      <p:sp>
        <p:nvSpPr>
          <p:cNvPr id="5" name="Text Placeholder 25"/>
          <p:cNvSpPr>
            <a:spLocks noGrp="1"/>
          </p:cNvSpPr>
          <p:nvPr>
            <p:ph type="body" sz="quarter" idx="10" hasCustomPrompt="1"/>
          </p:nvPr>
        </p:nvSpPr>
        <p:spPr>
          <a:xfrm>
            <a:off x="711200" y="792163"/>
            <a:ext cx="12888913" cy="4718837"/>
          </a:xfrm>
          <a:prstGeom prst="rect">
            <a:avLst/>
          </a:prstGeom>
        </p:spPr>
        <p:txBody>
          <a:bodyPr wrap="square" lIns="0" tIns="0" rIns="0" bIns="0" anchor="b" anchorCtr="0">
            <a:normAutofit/>
          </a:bodyPr>
          <a:lstStyle>
            <a:lvl1pPr marL="0" indent="0" algn="l">
              <a:lnSpc>
                <a:spcPct val="85000"/>
              </a:lnSpc>
              <a:spcBef>
                <a:spcPts val="0"/>
              </a:spcBef>
              <a:buNone/>
              <a:defRPr sz="14400" b="1" i="0" spc="-451" baseline="0">
                <a:solidFill>
                  <a:schemeClr val="bg1"/>
                </a:solidFill>
                <a:latin typeface="Helvetica" charset="0"/>
                <a:ea typeface="Helvetica" charset="0"/>
                <a:cs typeface="Helvetica"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err="1"/>
              <a:t>Lorem</a:t>
            </a:r>
            <a:r>
              <a:rPr lang="en-US" dirty="0"/>
              <a:t> </a:t>
            </a:r>
            <a:r>
              <a:rPr lang="en-US" dirty="0" err="1"/>
              <a:t>Ipsum</a:t>
            </a:r>
            <a:r>
              <a:rPr lang="en-US" dirty="0"/>
              <a:t> </a:t>
            </a:r>
            <a:r>
              <a:rPr lang="en-US" dirty="0" err="1"/>
              <a:t>DolorSit</a:t>
            </a:r>
            <a:r>
              <a:rPr lang="en-US" dirty="0"/>
              <a:t>.</a:t>
            </a:r>
          </a:p>
        </p:txBody>
      </p:sp>
      <p:sp>
        <p:nvSpPr>
          <p:cNvPr id="6" name="Text Placeholder 25"/>
          <p:cNvSpPr>
            <a:spLocks noGrp="1"/>
          </p:cNvSpPr>
          <p:nvPr>
            <p:ph type="body" sz="quarter" idx="11" hasCustomPrompt="1"/>
          </p:nvPr>
        </p:nvSpPr>
        <p:spPr>
          <a:xfrm>
            <a:off x="711201" y="5511000"/>
            <a:ext cx="7173626" cy="1905800"/>
          </a:xfrm>
          <a:prstGeom prst="rect">
            <a:avLst/>
          </a:prstGeom>
        </p:spPr>
        <p:txBody>
          <a:bodyPr wrap="square" lIns="0" tIns="180000" rIns="0" bIns="0" anchor="t" anchorCtr="0">
            <a:normAutofit/>
          </a:bodyPr>
          <a:lstStyle>
            <a:lvl1pPr marL="0" indent="0" algn="l">
              <a:lnSpc>
                <a:spcPct val="85000"/>
              </a:lnSpc>
              <a:spcBef>
                <a:spcPts val="0"/>
              </a:spcBef>
              <a:buNone/>
              <a:defRPr sz="4400" b="1" i="0" spc="-151" baseline="0">
                <a:solidFill>
                  <a:schemeClr val="bg1"/>
                </a:solidFill>
                <a:latin typeface="Helvetica" charset="0"/>
                <a:ea typeface="Helvetica" charset="0"/>
                <a:cs typeface="Helvetica"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a:t>
            </a:r>
          </a:p>
        </p:txBody>
      </p:sp>
      <p:sp>
        <p:nvSpPr>
          <p:cNvPr id="3" name="TextBox 2"/>
          <p:cNvSpPr txBox="1"/>
          <p:nvPr userDrawn="1"/>
        </p:nvSpPr>
        <p:spPr>
          <a:xfrm>
            <a:off x="18712067" y="3610626"/>
            <a:ext cx="96245" cy="588623"/>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3200" b="1" i="0" u="none" strike="noStrike" cap="none" spc="0" normalizeH="0" baseline="0">
              <a:ln>
                <a:noFill/>
              </a:ln>
              <a:solidFill>
                <a:srgbClr val="000000"/>
              </a:solidFill>
              <a:effectLst/>
              <a:uFillTx/>
              <a:latin typeface="Open Sans" charset="0"/>
              <a:ea typeface="Open Sans" charset="0"/>
              <a:cs typeface="Open Sans" charset="0"/>
              <a:sym typeface="Helvetica Light"/>
            </a:endParaRPr>
          </a:p>
        </p:txBody>
      </p:sp>
    </p:spTree>
    <p:extLst>
      <p:ext uri="{BB962C8B-B14F-4D97-AF65-F5344CB8AC3E}">
        <p14:creationId xmlns:p14="http://schemas.microsoft.com/office/powerpoint/2010/main" val="1118853900"/>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 Full Photo">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print">
            <a:extLst>
              <a:ext uri="{28A0092B-C50C-407E-A947-70E740481C1C}">
                <a14:useLocalDpi xmlns:a14="http://schemas.microsoft.com/office/drawing/2010/main" val="0"/>
              </a:ext>
            </a:extLst>
          </a:blip>
          <a:srcRect t="15616" b="-15616"/>
          <a:stretch/>
        </p:blipFill>
        <p:spPr>
          <a:xfrm>
            <a:off x="0" y="0"/>
            <a:ext cx="16256000" cy="10837333"/>
          </a:xfrm>
          <a:prstGeom prst="rect">
            <a:avLst/>
          </a:prstGeom>
        </p:spPr>
      </p:pic>
      <p:sp>
        <p:nvSpPr>
          <p:cNvPr id="9" name="Rectangle 8"/>
          <p:cNvSpPr/>
          <p:nvPr userDrawn="1"/>
        </p:nvSpPr>
        <p:spPr>
          <a:xfrm>
            <a:off x="0" y="14024"/>
            <a:ext cx="16256000" cy="8064000"/>
          </a:xfrm>
          <a:prstGeom prst="rect">
            <a:avLst/>
          </a:prstGeom>
          <a:gradFill>
            <a:gsLst>
              <a:gs pos="8000">
                <a:srgbClr val="2D3293"/>
              </a:gs>
              <a:gs pos="100000">
                <a:srgbClr val="2D3293">
                  <a:alpha val="0"/>
                </a:srgbClr>
              </a:gs>
            </a:gsLst>
            <a:lin ang="5400000" scaled="1"/>
          </a:gradFill>
          <a:ln w="3175" cap="flat">
            <a:noFill/>
            <a:miter lim="400000"/>
          </a:ln>
          <a:effectLst>
            <a:outerShdw blurRad="25400" dist="12700" dir="5400000" rotWithShape="0">
              <a:schemeClr val="accent1">
                <a:alpha val="50000"/>
              </a:scheme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Light"/>
            </a:endParaRPr>
          </a:p>
        </p:txBody>
      </p:sp>
      <p:sp>
        <p:nvSpPr>
          <p:cNvPr id="5" name="Text Placeholder 25"/>
          <p:cNvSpPr>
            <a:spLocks noGrp="1"/>
          </p:cNvSpPr>
          <p:nvPr>
            <p:ph type="body" sz="quarter" idx="10" hasCustomPrompt="1"/>
          </p:nvPr>
        </p:nvSpPr>
        <p:spPr>
          <a:xfrm>
            <a:off x="711200" y="792163"/>
            <a:ext cx="12888913" cy="4718837"/>
          </a:xfrm>
          <a:prstGeom prst="rect">
            <a:avLst/>
          </a:prstGeom>
        </p:spPr>
        <p:txBody>
          <a:bodyPr wrap="square" lIns="0" tIns="0" rIns="0" bIns="0" anchor="b" anchorCtr="0">
            <a:normAutofit/>
          </a:bodyPr>
          <a:lstStyle>
            <a:lvl1pPr marL="0" indent="0" algn="l">
              <a:lnSpc>
                <a:spcPct val="85000"/>
              </a:lnSpc>
              <a:spcBef>
                <a:spcPts val="0"/>
              </a:spcBef>
              <a:buNone/>
              <a:defRPr sz="14400" b="1" i="0" spc="-451" baseline="0">
                <a:solidFill>
                  <a:schemeClr val="bg1"/>
                </a:solidFill>
                <a:latin typeface="Helvetica" charset="0"/>
                <a:ea typeface="Helvetica" charset="0"/>
                <a:cs typeface="Helvetica"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err="1"/>
              <a:t>Lorem</a:t>
            </a:r>
            <a:r>
              <a:rPr lang="en-US" dirty="0"/>
              <a:t> </a:t>
            </a:r>
            <a:r>
              <a:rPr lang="en-US" dirty="0" err="1"/>
              <a:t>Ipsum</a:t>
            </a:r>
            <a:r>
              <a:rPr lang="en-US" dirty="0"/>
              <a:t> </a:t>
            </a:r>
            <a:r>
              <a:rPr lang="en-US" dirty="0" err="1"/>
              <a:t>DolorSit</a:t>
            </a:r>
            <a:r>
              <a:rPr lang="en-US" dirty="0"/>
              <a:t>.</a:t>
            </a:r>
          </a:p>
        </p:txBody>
      </p:sp>
      <p:sp>
        <p:nvSpPr>
          <p:cNvPr id="6" name="Text Placeholder 25"/>
          <p:cNvSpPr>
            <a:spLocks noGrp="1"/>
          </p:cNvSpPr>
          <p:nvPr>
            <p:ph type="body" sz="quarter" idx="11" hasCustomPrompt="1"/>
          </p:nvPr>
        </p:nvSpPr>
        <p:spPr>
          <a:xfrm>
            <a:off x="711201" y="5511000"/>
            <a:ext cx="6603999" cy="1905800"/>
          </a:xfrm>
          <a:prstGeom prst="rect">
            <a:avLst/>
          </a:prstGeom>
        </p:spPr>
        <p:txBody>
          <a:bodyPr wrap="square" lIns="0" tIns="180000" rIns="0" bIns="0" anchor="t" anchorCtr="0">
            <a:normAutofit/>
          </a:bodyPr>
          <a:lstStyle>
            <a:lvl1pPr marL="0" indent="0" algn="l">
              <a:lnSpc>
                <a:spcPct val="85000"/>
              </a:lnSpc>
              <a:spcBef>
                <a:spcPts val="0"/>
              </a:spcBef>
              <a:buNone/>
              <a:defRPr sz="4400" b="1" i="0" spc="-151" baseline="0">
                <a:solidFill>
                  <a:schemeClr val="bg1"/>
                </a:solidFill>
                <a:latin typeface="Helvetica" charset="0"/>
                <a:ea typeface="Helvetica" charset="0"/>
                <a:cs typeface="Helvetica"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a:t>
            </a:r>
          </a:p>
        </p:txBody>
      </p:sp>
      <p:sp>
        <p:nvSpPr>
          <p:cNvPr id="3" name="TextBox 2"/>
          <p:cNvSpPr txBox="1"/>
          <p:nvPr userDrawn="1"/>
        </p:nvSpPr>
        <p:spPr>
          <a:xfrm>
            <a:off x="18712067" y="3610626"/>
            <a:ext cx="96245" cy="588623"/>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000000"/>
              </a:solidFill>
              <a:effectLst/>
              <a:uFillTx/>
              <a:latin typeface="+mn-lt"/>
              <a:ea typeface="+mn-ea"/>
              <a:cs typeface="+mn-cs"/>
              <a:sym typeface="Helvetica Light"/>
            </a:endParaRPr>
          </a:p>
        </p:txBody>
      </p:sp>
      <p:sp>
        <p:nvSpPr>
          <p:cNvPr id="7" name="Rounded Rectangle 6"/>
          <p:cNvSpPr/>
          <p:nvPr userDrawn="1"/>
        </p:nvSpPr>
        <p:spPr>
          <a:xfrm>
            <a:off x="7516100" y="6216919"/>
            <a:ext cx="10269600" cy="2398426"/>
          </a:xfrm>
          <a:prstGeom prst="roundRect">
            <a:avLst>
              <a:gd name="adj" fmla="val 50000"/>
            </a:avLst>
          </a:prstGeom>
          <a:solidFill>
            <a:schemeClr val="accent6"/>
          </a:solidFill>
          <a:ln w="3175" cap="flat">
            <a:noFill/>
            <a:miter lim="400000"/>
          </a:ln>
          <a:effectLst>
            <a:outerShdw blurRad="254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Light"/>
            </a:endParaRPr>
          </a:p>
        </p:txBody>
      </p:sp>
      <p:sp>
        <p:nvSpPr>
          <p:cNvPr id="8" name="Text Placeholder 15"/>
          <p:cNvSpPr>
            <a:spLocks noGrp="1"/>
          </p:cNvSpPr>
          <p:nvPr>
            <p:ph type="body" sz="quarter" idx="23" hasCustomPrompt="1"/>
          </p:nvPr>
        </p:nvSpPr>
        <p:spPr>
          <a:xfrm>
            <a:off x="8239374" y="6506316"/>
            <a:ext cx="7728759" cy="1854195"/>
          </a:xfrm>
          <a:prstGeom prst="rect">
            <a:avLst/>
          </a:prstGeom>
        </p:spPr>
        <p:txBody>
          <a:bodyPr lIns="0" tIns="0" rIns="0" bIns="0" anchor="ctr" anchorCtr="0">
            <a:noAutofit/>
          </a:bodyPr>
          <a:lstStyle>
            <a:lvl1pPr marL="0" indent="0">
              <a:lnSpc>
                <a:spcPct val="100000"/>
              </a:lnSpc>
              <a:buNone/>
              <a:defRPr sz="4400" b="1" i="1" spc="-300" baseline="0">
                <a:solidFill>
                  <a:schemeClr val="bg1"/>
                </a:solidFill>
                <a:latin typeface="Helvetica" charset="0"/>
                <a:ea typeface="Helvetica" charset="0"/>
                <a:cs typeface="Helvetica"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a:t>If you are going to remember only one thing from this slide, remember this!</a:t>
            </a:r>
          </a:p>
        </p:txBody>
      </p:sp>
    </p:spTree>
    <p:extLst>
      <p:ext uri="{BB962C8B-B14F-4D97-AF65-F5344CB8AC3E}">
        <p14:creationId xmlns:p14="http://schemas.microsoft.com/office/powerpoint/2010/main" val="1210623697"/>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Focus point 2">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0" y="21972"/>
            <a:ext cx="16233457" cy="9144000"/>
          </a:xfrm>
          <a:prstGeom prst="rect">
            <a:avLst/>
          </a:prstGeom>
        </p:spPr>
      </p:pic>
      <p:sp>
        <p:nvSpPr>
          <p:cNvPr id="31" name="Text Placeholder 15"/>
          <p:cNvSpPr>
            <a:spLocks noGrp="1"/>
          </p:cNvSpPr>
          <p:nvPr>
            <p:ph type="body" sz="quarter" idx="22" hasCustomPrompt="1"/>
          </p:nvPr>
        </p:nvSpPr>
        <p:spPr>
          <a:xfrm>
            <a:off x="9683645" y="1752438"/>
            <a:ext cx="5726243" cy="2420976"/>
          </a:xfrm>
          <a:prstGeom prst="rect">
            <a:avLst/>
          </a:prstGeom>
        </p:spPr>
        <p:txBody>
          <a:bodyPr lIns="0" tIns="180000" rIns="0" bIns="180000" numCol="1" spcCol="720000" anchor="ctr" anchorCtr="0">
            <a:normAutofit/>
          </a:bodyPr>
          <a:lstStyle>
            <a:lvl1pPr marL="0" indent="0" algn="l">
              <a:buNone/>
              <a:defRPr sz="3200" b="0" i="0" spc="-150" baseline="0">
                <a:solidFill>
                  <a:schemeClr val="bg2">
                    <a:lumMod val="25000"/>
                  </a:schemeClr>
                </a:solidFill>
                <a:latin typeface="Helvetica" charset="0"/>
                <a:ea typeface="Helvetica" charset="0"/>
                <a:cs typeface="Helvetica"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err="1"/>
              <a:t>Aenean</a:t>
            </a:r>
            <a:r>
              <a:rPr lang="en-US" dirty="0"/>
              <a:t> </a:t>
            </a:r>
            <a:r>
              <a:rPr lang="en-US" dirty="0" err="1"/>
              <a:t>commodo</a:t>
            </a:r>
            <a:r>
              <a:rPr lang="en-US" dirty="0"/>
              <a:t> ligula </a:t>
            </a:r>
            <a:r>
              <a:rPr lang="en-US" dirty="0" err="1"/>
              <a:t>eget</a:t>
            </a:r>
            <a:r>
              <a:rPr lang="en-US" dirty="0"/>
              <a:t> dolor. </a:t>
            </a:r>
            <a:r>
              <a:rPr lang="en-US" dirty="0" err="1"/>
              <a:t>Aenean</a:t>
            </a:r>
            <a:r>
              <a:rPr lang="en-US" dirty="0"/>
              <a:t> </a:t>
            </a:r>
            <a:r>
              <a:rPr lang="en-US" dirty="0" err="1"/>
              <a:t>massa</a:t>
            </a:r>
            <a:r>
              <a:rPr lang="en-US" dirty="0"/>
              <a:t>.</a:t>
            </a:r>
          </a:p>
        </p:txBody>
      </p:sp>
      <p:sp>
        <p:nvSpPr>
          <p:cNvPr id="3" name="Rounded Rectangle 2"/>
          <p:cNvSpPr/>
          <p:nvPr userDrawn="1"/>
        </p:nvSpPr>
        <p:spPr>
          <a:xfrm>
            <a:off x="-1229193" y="1763713"/>
            <a:ext cx="10478124" cy="2398426"/>
          </a:xfrm>
          <a:prstGeom prst="roundRect">
            <a:avLst>
              <a:gd name="adj" fmla="val 50000"/>
            </a:avLst>
          </a:prstGeom>
          <a:solidFill>
            <a:schemeClr val="accent2"/>
          </a:solidFill>
          <a:ln w="3175" cap="flat">
            <a:noFill/>
            <a:miter lim="400000"/>
          </a:ln>
          <a:effectLst>
            <a:outerShdw blurRad="254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Light"/>
            </a:endParaRPr>
          </a:p>
        </p:txBody>
      </p:sp>
      <p:sp>
        <p:nvSpPr>
          <p:cNvPr id="14" name="Text Placeholder 15"/>
          <p:cNvSpPr>
            <a:spLocks noGrp="1"/>
          </p:cNvSpPr>
          <p:nvPr>
            <p:ph type="body" sz="quarter" idx="23" hasCustomPrompt="1"/>
          </p:nvPr>
        </p:nvSpPr>
        <p:spPr>
          <a:xfrm>
            <a:off x="711199" y="2018546"/>
            <a:ext cx="7417597" cy="1888760"/>
          </a:xfrm>
          <a:prstGeom prst="rect">
            <a:avLst/>
          </a:prstGeom>
        </p:spPr>
        <p:txBody>
          <a:bodyPr lIns="0" tIns="0" rIns="0" bIns="0" anchor="ctr" anchorCtr="0">
            <a:normAutofit/>
          </a:bodyPr>
          <a:lstStyle>
            <a:lvl1pPr marL="0" indent="0" algn="r">
              <a:lnSpc>
                <a:spcPct val="100000"/>
              </a:lnSpc>
              <a:buNone/>
              <a:defRPr sz="5400" b="1" i="1" spc="-300" baseline="0">
                <a:solidFill>
                  <a:schemeClr val="bg1"/>
                </a:solidFill>
                <a:latin typeface="Helvetica" charset="0"/>
                <a:ea typeface="Helvetica" charset="0"/>
                <a:cs typeface="Helvetica"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err="1"/>
              <a:t>Lorem</a:t>
            </a:r>
            <a:r>
              <a:rPr lang="en-US" dirty="0"/>
              <a:t> </a:t>
            </a:r>
            <a:r>
              <a:rPr lang="en-US" dirty="0" err="1"/>
              <a:t>Ipsum</a:t>
            </a:r>
            <a:r>
              <a:rPr lang="en-US" dirty="0"/>
              <a:t> Dolor Sit!</a:t>
            </a:r>
          </a:p>
        </p:txBody>
      </p:sp>
      <p:sp>
        <p:nvSpPr>
          <p:cNvPr id="11" name="Rounded Rectangle 10"/>
          <p:cNvSpPr/>
          <p:nvPr userDrawn="1"/>
        </p:nvSpPr>
        <p:spPr>
          <a:xfrm>
            <a:off x="7120328" y="4593134"/>
            <a:ext cx="10343214" cy="2398426"/>
          </a:xfrm>
          <a:prstGeom prst="roundRect">
            <a:avLst>
              <a:gd name="adj" fmla="val 50000"/>
            </a:avLst>
          </a:prstGeom>
          <a:solidFill>
            <a:schemeClr val="accent1"/>
          </a:solidFill>
          <a:ln w="3175" cap="flat">
            <a:noFill/>
            <a:miter lim="400000"/>
          </a:ln>
          <a:effectLst>
            <a:outerShdw blurRad="254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Light"/>
            </a:endParaRPr>
          </a:p>
        </p:txBody>
      </p:sp>
      <p:sp>
        <p:nvSpPr>
          <p:cNvPr id="12" name="Text Placeholder 15"/>
          <p:cNvSpPr>
            <a:spLocks noGrp="1"/>
          </p:cNvSpPr>
          <p:nvPr>
            <p:ph type="body" sz="quarter" idx="24" hasCustomPrompt="1"/>
          </p:nvPr>
        </p:nvSpPr>
        <p:spPr>
          <a:xfrm>
            <a:off x="8128000" y="4847967"/>
            <a:ext cx="7281889" cy="1888760"/>
          </a:xfrm>
          <a:prstGeom prst="rect">
            <a:avLst/>
          </a:prstGeom>
        </p:spPr>
        <p:txBody>
          <a:bodyPr lIns="0" tIns="0" rIns="0" bIns="0" anchor="ctr" anchorCtr="0">
            <a:normAutofit/>
          </a:bodyPr>
          <a:lstStyle>
            <a:lvl1pPr marL="0" indent="0" algn="l">
              <a:lnSpc>
                <a:spcPct val="100000"/>
              </a:lnSpc>
              <a:buNone/>
              <a:defRPr sz="5400" b="1" i="1" spc="-300" baseline="0">
                <a:solidFill>
                  <a:schemeClr val="bg1"/>
                </a:solidFill>
                <a:latin typeface="Helvetica" charset="0"/>
                <a:ea typeface="Helvetica" charset="0"/>
                <a:cs typeface="Helvetica"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err="1"/>
              <a:t>Etiam</a:t>
            </a:r>
            <a:r>
              <a:rPr lang="en-US" dirty="0"/>
              <a:t> </a:t>
            </a:r>
            <a:r>
              <a:rPr lang="en-US" dirty="0" err="1"/>
              <a:t>ultricies</a:t>
            </a:r>
            <a:r>
              <a:rPr lang="en-US" dirty="0"/>
              <a:t> nisi </a:t>
            </a:r>
            <a:r>
              <a:rPr lang="en-US" dirty="0" err="1"/>
              <a:t>vel</a:t>
            </a:r>
            <a:r>
              <a:rPr lang="en-US" dirty="0"/>
              <a:t> </a:t>
            </a:r>
            <a:r>
              <a:rPr lang="en-US" dirty="0" err="1"/>
              <a:t>augue</a:t>
            </a:r>
            <a:r>
              <a:rPr lang="en-US" dirty="0"/>
              <a:t>.</a:t>
            </a:r>
          </a:p>
        </p:txBody>
      </p:sp>
      <p:sp>
        <p:nvSpPr>
          <p:cNvPr id="13" name="Text Placeholder 15"/>
          <p:cNvSpPr>
            <a:spLocks noGrp="1"/>
          </p:cNvSpPr>
          <p:nvPr>
            <p:ph type="body" sz="quarter" idx="25" hasCustomPrompt="1"/>
          </p:nvPr>
        </p:nvSpPr>
        <p:spPr>
          <a:xfrm>
            <a:off x="723899" y="4570584"/>
            <a:ext cx="5931733" cy="2420976"/>
          </a:xfrm>
          <a:prstGeom prst="rect">
            <a:avLst/>
          </a:prstGeom>
        </p:spPr>
        <p:txBody>
          <a:bodyPr lIns="0" tIns="180000" rIns="0" bIns="180000" numCol="1" spcCol="720000" anchor="ctr" anchorCtr="0">
            <a:normAutofit/>
          </a:bodyPr>
          <a:lstStyle>
            <a:lvl1pPr marL="0" indent="0" algn="r">
              <a:buNone/>
              <a:defRPr sz="3200" b="0" i="0" spc="-150" baseline="0">
                <a:solidFill>
                  <a:schemeClr val="bg2">
                    <a:lumMod val="25000"/>
                  </a:schemeClr>
                </a:solidFill>
                <a:latin typeface="Helvetica" charset="0"/>
                <a:ea typeface="Helvetica" charset="0"/>
                <a:cs typeface="Helvetica"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p>
        </p:txBody>
      </p:sp>
      <p:sp>
        <p:nvSpPr>
          <p:cNvPr id="22" name="Footer Placeholder 9"/>
          <p:cNvSpPr>
            <a:spLocks noGrp="1"/>
          </p:cNvSpPr>
          <p:nvPr>
            <p:ph type="ftr" sz="quarter" idx="18"/>
          </p:nvPr>
        </p:nvSpPr>
        <p:spPr>
          <a:xfrm>
            <a:off x="7246916" y="8551495"/>
            <a:ext cx="8290521" cy="376237"/>
          </a:xfrm>
        </p:spPr>
        <p:txBody>
          <a:bodyPr>
            <a:normAutofit/>
          </a:bodyPr>
          <a:lstStyle>
            <a:lvl1pPr marL="0" marR="0" indent="0" algn="ctr" defTabSz="547687" rtl="0" eaLnBrk="1" fontAlgn="auto" latinLnBrk="0" hangingPunct="0">
              <a:lnSpc>
                <a:spcPct val="100000"/>
              </a:lnSpc>
              <a:spcBef>
                <a:spcPts val="0"/>
              </a:spcBef>
              <a:spcAft>
                <a:spcPts val="0"/>
              </a:spcAft>
              <a:buClrTx/>
              <a:buSzTx/>
              <a:buFontTx/>
              <a:buNone/>
              <a:tabLst/>
              <a:defRPr sz="1400" b="0" i="0" spc="0">
                <a:solidFill>
                  <a:schemeClr val="bg2">
                    <a:lumMod val="50000"/>
                  </a:schemeClr>
                </a:solidFill>
                <a:latin typeface="Open Sans Light" charset="0"/>
                <a:ea typeface="Open Sans Light" charset="0"/>
                <a:cs typeface="Open Sans Light" charset="0"/>
              </a:defRPr>
            </a:lvl1pPr>
          </a:lstStyle>
          <a:p>
            <a:r>
              <a:rPr lang="it-IT" sz="1000" spc="-80" dirty="0">
                <a:solidFill>
                  <a:srgbClr val="000000"/>
                </a:solidFill>
                <a:latin typeface="Helvetica" charset="0"/>
              </a:rPr>
              <a:t>Università di Pisa, Corso di didattica trasversale (LABCD5) “Curare e conservare il dato per la ricerca” – 18 </a:t>
            </a:r>
            <a:r>
              <a:rPr lang="it-IT" sz="1000" spc="-80" dirty="0" err="1">
                <a:solidFill>
                  <a:srgbClr val="000000"/>
                </a:solidFill>
                <a:latin typeface="Helvetica" charset="0"/>
              </a:rPr>
              <a:t>Dic</a:t>
            </a:r>
            <a:r>
              <a:rPr lang="it-IT" sz="1000" spc="-80" dirty="0">
                <a:solidFill>
                  <a:srgbClr val="000000"/>
                </a:solidFill>
                <a:latin typeface="Helvetica" charset="0"/>
              </a:rPr>
              <a:t> 2018</a:t>
            </a:r>
            <a:endParaRPr lang="en-US" sz="1000" spc="-80" dirty="0">
              <a:solidFill>
                <a:srgbClr val="000000"/>
              </a:solidFill>
              <a:latin typeface="Helvetica" charset="0"/>
            </a:endParaRPr>
          </a:p>
        </p:txBody>
      </p:sp>
      <p:sp>
        <p:nvSpPr>
          <p:cNvPr id="23" name="Slide Number Placeholder 2"/>
          <p:cNvSpPr>
            <a:spLocks noGrp="1"/>
          </p:cNvSpPr>
          <p:nvPr>
            <p:ph type="sldNum" sz="quarter" idx="4"/>
          </p:nvPr>
        </p:nvSpPr>
        <p:spPr>
          <a:xfrm>
            <a:off x="15571303" y="8551494"/>
            <a:ext cx="508000" cy="376237"/>
          </a:xfrm>
          <a:prstGeom prst="rect">
            <a:avLst/>
          </a:prstGeom>
        </p:spPr>
        <p:txBody>
          <a:bodyPr vert="horz" lIns="91440" tIns="45720" rIns="91440" bIns="45720" rtlCol="0" anchor="ctr"/>
          <a:lstStyle>
            <a:lvl1pPr algn="r">
              <a:defRPr sz="1600" b="0" i="0">
                <a:solidFill>
                  <a:schemeClr val="tx1">
                    <a:tint val="75000"/>
                  </a:schemeClr>
                </a:solidFill>
                <a:latin typeface="Open Sans Light" charset="0"/>
                <a:ea typeface="Open Sans Light" charset="0"/>
                <a:cs typeface="Open Sans Light" charset="0"/>
              </a:defRPr>
            </a:lvl1pPr>
          </a:lstStyle>
          <a:p>
            <a:fld id="{CA77D4BE-F539-D04A-8CB9-4B543B2D7FFD}" type="slidenum">
              <a:rPr lang="en-GB" smtClean="0"/>
              <a:pPr/>
              <a:t>‹N›</a:t>
            </a:fld>
            <a:endParaRPr lang="en-GB"/>
          </a:p>
        </p:txBody>
      </p:sp>
      <p:pic>
        <p:nvPicPr>
          <p:cNvPr id="19" name="Picture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1200" y="8203662"/>
            <a:ext cx="2076544" cy="741219"/>
          </a:xfrm>
          <a:prstGeom prst="rect">
            <a:avLst/>
          </a:prstGeom>
        </p:spPr>
      </p:pic>
      <p:pic>
        <p:nvPicPr>
          <p:cNvPr id="20" name="Picture 1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238757" y="8328801"/>
            <a:ext cx="829564" cy="576000"/>
          </a:xfrm>
          <a:prstGeom prst="rect">
            <a:avLst/>
          </a:prstGeom>
        </p:spPr>
      </p:pic>
    </p:spTree>
    <p:extLst>
      <p:ext uri="{BB962C8B-B14F-4D97-AF65-F5344CB8AC3E}">
        <p14:creationId xmlns:p14="http://schemas.microsoft.com/office/powerpoint/2010/main" val="680034891"/>
      </p:ext>
    </p:extLst>
  </p:cSld>
  <p:clrMapOvr>
    <a:masterClrMapping/>
  </p:clrMapOvr>
  <p:transition spd="med"/>
  <p:extLst mod="1">
    <p:ext uri="{DCECCB84-F9BA-43D5-87BE-67443E8EF086}">
      <p15:sldGuideLst xmlns:p15="http://schemas.microsoft.com/office/powerpoint/2012/main">
        <p15:guide id="1" orient="horz" pos="2880">
          <p15:clr>
            <a:srgbClr val="FBAE40"/>
          </p15:clr>
        </p15:guide>
        <p15:guide id="2" pos="5120">
          <p15:clr>
            <a:srgbClr val="FBAE40"/>
          </p15:clr>
        </p15:guide>
        <p15:guide id="3" orient="horz" pos="499">
          <p15:clr>
            <a:srgbClr val="FBAE40"/>
          </p15:clr>
        </p15:guide>
        <p15:guide id="4" orient="horz" pos="1111">
          <p15:clr>
            <a:srgbClr val="FBAE40"/>
          </p15:clr>
        </p15:guide>
        <p15:guide id="5" orient="horz" pos="4672">
          <p15:clr>
            <a:srgbClr val="FBAE40"/>
          </p15:clr>
        </p15:guide>
        <p15:guide id="6" pos="8885">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Quote 1">
    <p:spTree>
      <p:nvGrpSpPr>
        <p:cNvPr id="1" name=""/>
        <p:cNvGrpSpPr/>
        <p:nvPr/>
      </p:nvGrpSpPr>
      <p:grpSpPr>
        <a:xfrm>
          <a:off x="0" y="0"/>
          <a:ext cx="0" cy="0"/>
          <a:chOff x="0" y="0"/>
          <a:chExt cx="0" cy="0"/>
        </a:xfrm>
      </p:grpSpPr>
      <p:sp>
        <p:nvSpPr>
          <p:cNvPr id="5" name="Rectangle 4"/>
          <p:cNvSpPr/>
          <p:nvPr userDrawn="1"/>
        </p:nvSpPr>
        <p:spPr>
          <a:xfrm>
            <a:off x="0" y="0"/>
            <a:ext cx="16256000" cy="9144000"/>
          </a:xfrm>
          <a:prstGeom prst="rect">
            <a:avLst/>
          </a:prstGeom>
          <a:gradFill>
            <a:gsLst>
              <a:gs pos="33000">
                <a:schemeClr val="accent2"/>
              </a:gs>
              <a:gs pos="100000">
                <a:schemeClr val="accent3"/>
              </a:gs>
            </a:gsLst>
            <a:lin ang="12600000" scaled="0"/>
          </a:gradFill>
          <a:ln w="3175" cap="flat">
            <a:noFill/>
            <a:miter lim="400000"/>
          </a:ln>
          <a:effectLst>
            <a:outerShdw blurRad="254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Light"/>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13338919" y="6237108"/>
            <a:ext cx="2333665" cy="3500498"/>
          </a:xfrm>
          <a:prstGeom prst="rect">
            <a:avLst/>
          </a:prstGeom>
        </p:spPr>
      </p:pic>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0800000">
            <a:off x="701436" y="872215"/>
            <a:ext cx="1806936" cy="1548000"/>
          </a:xfrm>
          <a:prstGeom prst="rect">
            <a:avLst/>
          </a:prstGeom>
          <a:effectLst/>
        </p:spPr>
      </p:pic>
      <p:sp>
        <p:nvSpPr>
          <p:cNvPr id="23" name="Text Placeholder 25"/>
          <p:cNvSpPr>
            <a:spLocks noGrp="1"/>
          </p:cNvSpPr>
          <p:nvPr>
            <p:ph type="body" sz="quarter" idx="10" hasCustomPrompt="1"/>
          </p:nvPr>
        </p:nvSpPr>
        <p:spPr>
          <a:xfrm>
            <a:off x="1444596" y="1587501"/>
            <a:ext cx="13365686" cy="5436228"/>
          </a:xfrm>
          <a:prstGeom prst="rect">
            <a:avLst/>
          </a:prstGeom>
        </p:spPr>
        <p:txBody>
          <a:bodyPr wrap="square" lIns="0" tIns="0" rIns="0" bIns="0" anchor="ctr" anchorCtr="0">
            <a:normAutofit/>
          </a:bodyPr>
          <a:lstStyle>
            <a:lvl1pPr marL="0" indent="0" algn="ctr">
              <a:lnSpc>
                <a:spcPct val="100000"/>
              </a:lnSpc>
              <a:spcBef>
                <a:spcPts val="0"/>
              </a:spcBef>
              <a:buNone/>
              <a:defRPr sz="8800" b="1" i="0" spc="-451" baseline="0">
                <a:solidFill>
                  <a:schemeClr val="bg1"/>
                </a:solidFill>
                <a:latin typeface="Helvetica" charset="0"/>
                <a:ea typeface="Helvetica" charset="0"/>
                <a:cs typeface="Helvetica"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a:t>
            </a:r>
          </a:p>
        </p:txBody>
      </p:sp>
      <p:sp>
        <p:nvSpPr>
          <p:cNvPr id="24" name="Text Placeholder 25"/>
          <p:cNvSpPr>
            <a:spLocks noGrp="1"/>
          </p:cNvSpPr>
          <p:nvPr>
            <p:ph type="body" sz="quarter" idx="11" hasCustomPrompt="1"/>
          </p:nvPr>
        </p:nvSpPr>
        <p:spPr>
          <a:xfrm>
            <a:off x="4102725" y="7017692"/>
            <a:ext cx="8279150" cy="939800"/>
          </a:xfrm>
          <a:prstGeom prst="rect">
            <a:avLst/>
          </a:prstGeom>
        </p:spPr>
        <p:txBody>
          <a:bodyPr wrap="square" lIns="0" tIns="180000" rIns="0" bIns="0" anchor="t" anchorCtr="0">
            <a:normAutofit/>
          </a:bodyPr>
          <a:lstStyle>
            <a:lvl1pPr marL="0" indent="0" algn="ctr">
              <a:spcBef>
                <a:spcPts val="300"/>
              </a:spcBef>
              <a:buNone/>
              <a:defRPr sz="4600" b="0" i="0" spc="-300" baseline="0">
                <a:solidFill>
                  <a:schemeClr val="bg1"/>
                </a:solidFill>
                <a:latin typeface="Helvetica" charset="0"/>
                <a:ea typeface="Helvetica" charset="0"/>
                <a:cs typeface="Helvetica"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a:t>- Cicero, 45BC</a:t>
            </a:r>
          </a:p>
        </p:txBody>
      </p:sp>
    </p:spTree>
    <p:extLst>
      <p:ext uri="{BB962C8B-B14F-4D97-AF65-F5344CB8AC3E}">
        <p14:creationId xmlns:p14="http://schemas.microsoft.com/office/powerpoint/2010/main" val="442259062"/>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Blank_statement">
    <p:spTree>
      <p:nvGrpSpPr>
        <p:cNvPr id="1" name=""/>
        <p:cNvGrpSpPr/>
        <p:nvPr/>
      </p:nvGrpSpPr>
      <p:grpSpPr>
        <a:xfrm>
          <a:off x="0" y="0"/>
          <a:ext cx="0" cy="0"/>
          <a:chOff x="0" y="0"/>
          <a:chExt cx="0" cy="0"/>
        </a:xfrm>
      </p:grpSpPr>
      <p:sp>
        <p:nvSpPr>
          <p:cNvPr id="5" name="Rectangle 4"/>
          <p:cNvSpPr/>
          <p:nvPr userDrawn="1"/>
        </p:nvSpPr>
        <p:spPr>
          <a:xfrm>
            <a:off x="0" y="0"/>
            <a:ext cx="16256000" cy="9144000"/>
          </a:xfrm>
          <a:prstGeom prst="rect">
            <a:avLst/>
          </a:prstGeom>
          <a:gradFill>
            <a:gsLst>
              <a:gs pos="33000">
                <a:schemeClr val="accent2"/>
              </a:gs>
              <a:gs pos="100000">
                <a:schemeClr val="accent3"/>
              </a:gs>
            </a:gsLst>
            <a:lin ang="12600000" scaled="0"/>
          </a:gradFill>
          <a:ln w="3175" cap="flat">
            <a:noFill/>
            <a:miter lim="400000"/>
          </a:ln>
          <a:effectLst>
            <a:outerShdw blurRad="254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Light"/>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13338919" y="6237108"/>
            <a:ext cx="2333665" cy="3500498"/>
          </a:xfrm>
          <a:prstGeom prst="rect">
            <a:avLst/>
          </a:prstGeom>
        </p:spPr>
      </p:pic>
      <p:sp>
        <p:nvSpPr>
          <p:cNvPr id="23" name="Text Placeholder 25"/>
          <p:cNvSpPr>
            <a:spLocks noGrp="1"/>
          </p:cNvSpPr>
          <p:nvPr>
            <p:ph type="body" sz="quarter" idx="10" hasCustomPrompt="1"/>
          </p:nvPr>
        </p:nvSpPr>
        <p:spPr>
          <a:xfrm>
            <a:off x="541867" y="829734"/>
            <a:ext cx="14986000" cy="7653866"/>
          </a:xfrm>
          <a:prstGeom prst="rect">
            <a:avLst/>
          </a:prstGeom>
        </p:spPr>
        <p:txBody>
          <a:bodyPr wrap="square" lIns="0" tIns="0" rIns="0" bIns="0" anchor="ctr" anchorCtr="0">
            <a:normAutofit/>
          </a:bodyPr>
          <a:lstStyle>
            <a:lvl1pPr marL="0" indent="0" algn="ctr">
              <a:lnSpc>
                <a:spcPct val="100000"/>
              </a:lnSpc>
              <a:spcBef>
                <a:spcPts val="0"/>
              </a:spcBef>
              <a:buNone/>
              <a:defRPr sz="8800" b="0" i="0" spc="-451" baseline="0">
                <a:solidFill>
                  <a:schemeClr val="bg1"/>
                </a:solidFill>
                <a:latin typeface="Helvetica" charset="0"/>
                <a:ea typeface="Helvetica" charset="0"/>
                <a:cs typeface="Helvetica"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a:t>
            </a:r>
          </a:p>
        </p:txBody>
      </p:sp>
    </p:spTree>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6_Blank_statement">
    <p:spTree>
      <p:nvGrpSpPr>
        <p:cNvPr id="1" name=""/>
        <p:cNvGrpSpPr/>
        <p:nvPr/>
      </p:nvGrpSpPr>
      <p:grpSpPr>
        <a:xfrm>
          <a:off x="0" y="0"/>
          <a:ext cx="0" cy="0"/>
          <a:chOff x="0" y="0"/>
          <a:chExt cx="0" cy="0"/>
        </a:xfrm>
      </p:grpSpPr>
      <p:sp>
        <p:nvSpPr>
          <p:cNvPr id="3" name="Rectangle 2"/>
          <p:cNvSpPr/>
          <p:nvPr userDrawn="1"/>
        </p:nvSpPr>
        <p:spPr>
          <a:xfrm>
            <a:off x="0" y="15868"/>
            <a:ext cx="16297200" cy="9180000"/>
          </a:xfrm>
          <a:prstGeom prst="rect">
            <a:avLst/>
          </a:prstGeom>
          <a:solidFill>
            <a:schemeClr val="accent2"/>
          </a:solidFill>
          <a:ln w="3175" cap="flat">
            <a:noFill/>
            <a:miter lim="400000"/>
          </a:ln>
          <a:effectLst>
            <a:outerShdw blurRad="254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GB" sz="2200" b="0" i="0" u="none" strike="noStrike" cap="none" spc="0" normalizeH="0" baseline="0">
              <a:ln>
                <a:noFill/>
              </a:ln>
              <a:solidFill>
                <a:srgbClr val="FFFFFF"/>
              </a:solidFill>
              <a:effectLst/>
              <a:uFillTx/>
              <a:latin typeface="+mn-lt"/>
              <a:ea typeface="+mn-ea"/>
              <a:cs typeface="+mn-cs"/>
              <a:sym typeface="Helvetica Light"/>
            </a:endParaRPr>
          </a:p>
        </p:txBody>
      </p:sp>
      <p:pic>
        <p:nvPicPr>
          <p:cNvPr id="2" name="Picture 1"/>
          <p:cNvPicPr>
            <a:picLocks noChangeAspect="1"/>
          </p:cNvPicPr>
          <p:nvPr userDrawn="1"/>
        </p:nvPicPr>
        <p:blipFill>
          <a:blip r:embed="rId2">
            <a:alphaModFix amt="22000"/>
            <a:extLst>
              <a:ext uri="{28A0092B-C50C-407E-A947-70E740481C1C}">
                <a14:useLocalDpi xmlns:a14="http://schemas.microsoft.com/office/drawing/2010/main" val="0"/>
              </a:ext>
            </a:extLst>
          </a:blip>
          <a:stretch>
            <a:fillRect/>
          </a:stretch>
        </p:blipFill>
        <p:spPr>
          <a:xfrm>
            <a:off x="1" y="15868"/>
            <a:ext cx="16297200" cy="9180000"/>
          </a:xfrm>
          <a:prstGeom prst="rect">
            <a:avLst/>
          </a:prstGeom>
          <a:noFill/>
        </p:spPr>
      </p:pic>
      <p:sp>
        <p:nvSpPr>
          <p:cNvPr id="23" name="Text Placeholder 25"/>
          <p:cNvSpPr>
            <a:spLocks noGrp="1"/>
          </p:cNvSpPr>
          <p:nvPr>
            <p:ph type="body" sz="quarter" idx="10" hasCustomPrompt="1"/>
          </p:nvPr>
        </p:nvSpPr>
        <p:spPr>
          <a:xfrm>
            <a:off x="541867" y="829734"/>
            <a:ext cx="14986000" cy="7653866"/>
          </a:xfrm>
          <a:prstGeom prst="rect">
            <a:avLst/>
          </a:prstGeom>
        </p:spPr>
        <p:txBody>
          <a:bodyPr wrap="square" lIns="0" tIns="0" rIns="0" bIns="0" anchor="ctr" anchorCtr="0">
            <a:normAutofit/>
          </a:bodyPr>
          <a:lstStyle>
            <a:lvl1pPr marL="0" indent="0" algn="ctr">
              <a:lnSpc>
                <a:spcPct val="100000"/>
              </a:lnSpc>
              <a:spcBef>
                <a:spcPts val="0"/>
              </a:spcBef>
              <a:buNone/>
              <a:defRPr sz="8800" b="0" i="0" spc="-451" baseline="0">
                <a:solidFill>
                  <a:schemeClr val="bg1"/>
                </a:solidFill>
                <a:latin typeface="Helvetica" charset="0"/>
                <a:ea typeface="Helvetica" charset="0"/>
                <a:cs typeface="Helvetica"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a:t>
            </a:r>
          </a:p>
        </p:txBody>
      </p:sp>
    </p:spTree>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Cover 1">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6256000" cy="9144000"/>
          </a:xfrm>
          <a:prstGeom prst="rect">
            <a:avLst/>
          </a:prstGeom>
        </p:spPr>
      </p:pic>
    </p:spTree>
    <p:extLst/>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Blank_statement">
    <p:spTree>
      <p:nvGrpSpPr>
        <p:cNvPr id="1" name=""/>
        <p:cNvGrpSpPr/>
        <p:nvPr/>
      </p:nvGrpSpPr>
      <p:grpSpPr>
        <a:xfrm>
          <a:off x="0" y="0"/>
          <a:ext cx="0" cy="0"/>
          <a:chOff x="0" y="0"/>
          <a:chExt cx="0" cy="0"/>
        </a:xfrm>
      </p:grpSpPr>
      <p:sp>
        <p:nvSpPr>
          <p:cNvPr id="5" name="Rectangle 4"/>
          <p:cNvSpPr/>
          <p:nvPr userDrawn="1"/>
        </p:nvSpPr>
        <p:spPr>
          <a:xfrm>
            <a:off x="0" y="0"/>
            <a:ext cx="16256000" cy="9144000"/>
          </a:xfrm>
          <a:prstGeom prst="rect">
            <a:avLst/>
          </a:prstGeom>
          <a:gradFill>
            <a:gsLst>
              <a:gs pos="33000">
                <a:srgbClr val="2D3293"/>
              </a:gs>
              <a:gs pos="100000">
                <a:schemeClr val="accent2">
                  <a:lumMod val="75000"/>
                </a:schemeClr>
              </a:gs>
            </a:gsLst>
            <a:lin ang="12600000" scaled="0"/>
          </a:gradFill>
          <a:ln w="3175" cap="flat">
            <a:noFill/>
            <a:miter lim="400000"/>
          </a:ln>
          <a:effectLst>
            <a:outerShdw blurRad="254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Light"/>
            </a:endParaRPr>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13353933" y="6241933"/>
            <a:ext cx="2335200" cy="3502800"/>
          </a:xfrm>
          <a:prstGeom prst="rect">
            <a:avLst/>
          </a:prstGeom>
        </p:spPr>
      </p:pic>
      <p:sp>
        <p:nvSpPr>
          <p:cNvPr id="23" name="Text Placeholder 25"/>
          <p:cNvSpPr>
            <a:spLocks noGrp="1"/>
          </p:cNvSpPr>
          <p:nvPr>
            <p:ph type="body" sz="quarter" idx="10" hasCustomPrompt="1"/>
          </p:nvPr>
        </p:nvSpPr>
        <p:spPr>
          <a:xfrm>
            <a:off x="541867" y="829734"/>
            <a:ext cx="14986000" cy="7653866"/>
          </a:xfrm>
          <a:prstGeom prst="rect">
            <a:avLst/>
          </a:prstGeom>
        </p:spPr>
        <p:txBody>
          <a:bodyPr wrap="square" lIns="0" tIns="0" rIns="0" bIns="0" anchor="ctr" anchorCtr="0">
            <a:normAutofit/>
          </a:bodyPr>
          <a:lstStyle>
            <a:lvl1pPr marL="0" indent="0" algn="ctr">
              <a:lnSpc>
                <a:spcPct val="100000"/>
              </a:lnSpc>
              <a:spcBef>
                <a:spcPts val="0"/>
              </a:spcBef>
              <a:buNone/>
              <a:defRPr sz="8800" b="0" i="0" spc="-451" baseline="0">
                <a:solidFill>
                  <a:schemeClr val="bg1"/>
                </a:solidFill>
                <a:latin typeface="Helvetica" charset="0"/>
                <a:ea typeface="Helvetica" charset="0"/>
                <a:cs typeface="Helvetica"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a:t>
            </a:r>
          </a:p>
        </p:txBody>
      </p:sp>
    </p:spTree>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4_Blank_statement">
    <p:spTree>
      <p:nvGrpSpPr>
        <p:cNvPr id="1" name=""/>
        <p:cNvGrpSpPr/>
        <p:nvPr/>
      </p:nvGrpSpPr>
      <p:grpSpPr>
        <a:xfrm>
          <a:off x="0" y="0"/>
          <a:ext cx="0" cy="0"/>
          <a:chOff x="0" y="0"/>
          <a:chExt cx="0" cy="0"/>
        </a:xfrm>
      </p:grpSpPr>
      <p:sp>
        <p:nvSpPr>
          <p:cNvPr id="5" name="Rectangle 4"/>
          <p:cNvSpPr/>
          <p:nvPr userDrawn="1"/>
        </p:nvSpPr>
        <p:spPr>
          <a:xfrm>
            <a:off x="0" y="0"/>
            <a:ext cx="16256000" cy="9144000"/>
          </a:xfrm>
          <a:prstGeom prst="rect">
            <a:avLst/>
          </a:prstGeom>
          <a:solidFill>
            <a:schemeClr val="accent2"/>
          </a:solidFill>
          <a:ln w="3175" cap="flat">
            <a:noFill/>
            <a:miter lim="400000"/>
          </a:ln>
          <a:effectLst>
            <a:outerShdw blurRad="254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Light"/>
            </a:endParaRPr>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40" y="0"/>
            <a:ext cx="16246121" cy="9144000"/>
          </a:xfrm>
          <a:prstGeom prst="rect">
            <a:avLst/>
          </a:prstGeom>
        </p:spPr>
      </p:pic>
      <p:sp>
        <p:nvSpPr>
          <p:cNvPr id="23" name="Text Placeholder 25"/>
          <p:cNvSpPr>
            <a:spLocks noGrp="1"/>
          </p:cNvSpPr>
          <p:nvPr>
            <p:ph type="body" sz="quarter" idx="10" hasCustomPrompt="1"/>
          </p:nvPr>
        </p:nvSpPr>
        <p:spPr>
          <a:xfrm>
            <a:off x="3945467" y="745067"/>
            <a:ext cx="8365067" cy="7653866"/>
          </a:xfrm>
          <a:prstGeom prst="rect">
            <a:avLst/>
          </a:prstGeom>
        </p:spPr>
        <p:txBody>
          <a:bodyPr wrap="square" lIns="0" tIns="0" rIns="0" bIns="0" anchor="ctr" anchorCtr="0">
            <a:normAutofit/>
          </a:bodyPr>
          <a:lstStyle>
            <a:lvl1pPr marL="0" indent="0" algn="ctr">
              <a:lnSpc>
                <a:spcPct val="100000"/>
              </a:lnSpc>
              <a:spcBef>
                <a:spcPts val="0"/>
              </a:spcBef>
              <a:buNone/>
              <a:defRPr sz="8800" b="0" i="0" spc="-451" baseline="0">
                <a:solidFill>
                  <a:schemeClr val="bg1"/>
                </a:solidFill>
                <a:latin typeface="Helvetica" charset="0"/>
                <a:ea typeface="Helvetica" charset="0"/>
                <a:cs typeface="Helvetica"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a:t>
            </a:r>
          </a:p>
        </p:txBody>
      </p:sp>
    </p:spTree>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5_Blank_statemen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32" y="0"/>
            <a:ext cx="16246137" cy="9144000"/>
          </a:xfrm>
          <a:prstGeom prst="rect">
            <a:avLst/>
          </a:prstGeom>
        </p:spPr>
      </p:pic>
      <p:sp>
        <p:nvSpPr>
          <p:cNvPr id="23" name="Text Placeholder 25"/>
          <p:cNvSpPr>
            <a:spLocks noGrp="1"/>
          </p:cNvSpPr>
          <p:nvPr>
            <p:ph type="body" sz="quarter" idx="10" hasCustomPrompt="1"/>
          </p:nvPr>
        </p:nvSpPr>
        <p:spPr>
          <a:xfrm>
            <a:off x="3810000" y="745067"/>
            <a:ext cx="8636001" cy="7653866"/>
          </a:xfrm>
          <a:prstGeom prst="rect">
            <a:avLst/>
          </a:prstGeom>
        </p:spPr>
        <p:txBody>
          <a:bodyPr wrap="square" lIns="0" tIns="0" rIns="0" bIns="0" anchor="ctr" anchorCtr="0">
            <a:normAutofit/>
          </a:bodyPr>
          <a:lstStyle>
            <a:lvl1pPr marL="0" indent="0" algn="ctr">
              <a:lnSpc>
                <a:spcPct val="100000"/>
              </a:lnSpc>
              <a:spcBef>
                <a:spcPts val="0"/>
              </a:spcBef>
              <a:buNone/>
              <a:defRPr sz="8800" b="0" i="0" spc="-451" baseline="0">
                <a:solidFill>
                  <a:schemeClr val="accent2"/>
                </a:solidFill>
                <a:latin typeface="Helvetica" charset="0"/>
                <a:ea typeface="Helvetica" charset="0"/>
                <a:cs typeface="Helvetica"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a:t>
            </a:r>
          </a:p>
        </p:txBody>
      </p:sp>
    </p:spTree>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_Blank_statement">
    <p:spTree>
      <p:nvGrpSpPr>
        <p:cNvPr id="1" name=""/>
        <p:cNvGrpSpPr/>
        <p:nvPr/>
      </p:nvGrpSpPr>
      <p:grpSpPr>
        <a:xfrm>
          <a:off x="0" y="0"/>
          <a:ext cx="0" cy="0"/>
          <a:chOff x="0" y="0"/>
          <a:chExt cx="0" cy="0"/>
        </a:xfrm>
      </p:grpSpPr>
      <p:sp>
        <p:nvSpPr>
          <p:cNvPr id="5" name="Rectangle 4"/>
          <p:cNvSpPr/>
          <p:nvPr userDrawn="1"/>
        </p:nvSpPr>
        <p:spPr>
          <a:xfrm>
            <a:off x="0" y="0"/>
            <a:ext cx="16256000" cy="9144000"/>
          </a:xfrm>
          <a:prstGeom prst="rect">
            <a:avLst/>
          </a:prstGeom>
          <a:gradFill>
            <a:gsLst>
              <a:gs pos="33000">
                <a:srgbClr val="2D3293"/>
              </a:gs>
              <a:gs pos="99000">
                <a:schemeClr val="accent2"/>
              </a:gs>
            </a:gsLst>
            <a:lin ang="12600000" scaled="0"/>
          </a:gradFill>
          <a:ln w="3175" cap="flat">
            <a:noFill/>
            <a:miter lim="400000"/>
          </a:ln>
          <a:effectLst>
            <a:outerShdw blurRad="254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Light"/>
            </a:endParaRPr>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33" y="0"/>
            <a:ext cx="16246135" cy="9144000"/>
          </a:xfrm>
          <a:prstGeom prst="rect">
            <a:avLst/>
          </a:prstGeom>
        </p:spPr>
      </p:pic>
      <p:sp>
        <p:nvSpPr>
          <p:cNvPr id="23" name="Text Placeholder 25"/>
          <p:cNvSpPr>
            <a:spLocks noGrp="1"/>
          </p:cNvSpPr>
          <p:nvPr>
            <p:ph type="body" sz="quarter" idx="10" hasCustomPrompt="1"/>
          </p:nvPr>
        </p:nvSpPr>
        <p:spPr>
          <a:xfrm>
            <a:off x="3547534" y="1278467"/>
            <a:ext cx="9160933" cy="6587067"/>
          </a:xfrm>
          <a:prstGeom prst="rect">
            <a:avLst/>
          </a:prstGeom>
        </p:spPr>
        <p:txBody>
          <a:bodyPr wrap="square" lIns="0" tIns="0" rIns="0" bIns="0" anchor="ctr" anchorCtr="0">
            <a:normAutofit/>
          </a:bodyPr>
          <a:lstStyle>
            <a:lvl1pPr marL="0" indent="0" algn="ctr">
              <a:lnSpc>
                <a:spcPct val="100000"/>
              </a:lnSpc>
              <a:spcBef>
                <a:spcPts val="0"/>
              </a:spcBef>
              <a:buNone/>
              <a:defRPr sz="7200" b="0" i="0" spc="-451" baseline="0">
                <a:solidFill>
                  <a:schemeClr val="bg1"/>
                </a:solidFill>
                <a:latin typeface="Helvetica" charset="0"/>
                <a:ea typeface="Helvetica" charset="0"/>
                <a:cs typeface="Helvetica"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a:t>
            </a:r>
          </a:p>
        </p:txBody>
      </p:sp>
    </p:spTree>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Quote 2">
    <p:spTree>
      <p:nvGrpSpPr>
        <p:cNvPr id="1" name=""/>
        <p:cNvGrpSpPr/>
        <p:nvPr/>
      </p:nvGrpSpPr>
      <p:grpSpPr>
        <a:xfrm>
          <a:off x="0" y="0"/>
          <a:ext cx="0" cy="0"/>
          <a:chOff x="0" y="0"/>
          <a:chExt cx="0" cy="0"/>
        </a:xfrm>
      </p:grpSpPr>
      <p:sp>
        <p:nvSpPr>
          <p:cNvPr id="12" name="Rectangle 11"/>
          <p:cNvSpPr/>
          <p:nvPr userDrawn="1"/>
        </p:nvSpPr>
        <p:spPr>
          <a:xfrm>
            <a:off x="0" y="0"/>
            <a:ext cx="16256000" cy="9144000"/>
          </a:xfrm>
          <a:prstGeom prst="rect">
            <a:avLst/>
          </a:prstGeom>
          <a:gradFill>
            <a:gsLst>
              <a:gs pos="33000">
                <a:schemeClr val="accent5"/>
              </a:gs>
              <a:gs pos="100000">
                <a:schemeClr val="accent3"/>
              </a:gs>
            </a:gsLst>
            <a:lin ang="3600000" scaled="0"/>
          </a:gradFill>
          <a:ln w="3175" cap="flat">
            <a:noFill/>
            <a:miter lim="400000"/>
          </a:ln>
          <a:effectLst>
            <a:outerShdw blurRad="254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Light"/>
            </a:endParaRP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0800000">
            <a:off x="436085" y="815901"/>
            <a:ext cx="1012668" cy="867551"/>
          </a:xfrm>
          <a:prstGeom prst="rect">
            <a:avLst/>
          </a:prstGeom>
          <a:noFill/>
          <a:effectLst/>
        </p:spPr>
      </p:pic>
      <p:sp>
        <p:nvSpPr>
          <p:cNvPr id="4" name="Text Placeholder 25"/>
          <p:cNvSpPr>
            <a:spLocks noGrp="1"/>
          </p:cNvSpPr>
          <p:nvPr>
            <p:ph type="body" sz="quarter" idx="10" hasCustomPrompt="1"/>
          </p:nvPr>
        </p:nvSpPr>
        <p:spPr>
          <a:xfrm>
            <a:off x="999060" y="956202"/>
            <a:ext cx="10487597" cy="5436228"/>
          </a:xfrm>
          <a:prstGeom prst="rect">
            <a:avLst/>
          </a:prstGeom>
        </p:spPr>
        <p:txBody>
          <a:bodyPr wrap="square" lIns="0" tIns="0" rIns="0" bIns="0" anchor="ctr" anchorCtr="0">
            <a:normAutofit/>
          </a:bodyPr>
          <a:lstStyle>
            <a:lvl1pPr marL="0" indent="0" algn="r">
              <a:lnSpc>
                <a:spcPct val="85000"/>
              </a:lnSpc>
              <a:spcBef>
                <a:spcPts val="0"/>
              </a:spcBef>
              <a:buNone/>
              <a:defRPr sz="8000" b="1" i="0" spc="-451" baseline="0">
                <a:solidFill>
                  <a:schemeClr val="bg1"/>
                </a:solidFill>
                <a:latin typeface="Helvetica" charset="0"/>
                <a:ea typeface="Helvetica" charset="0"/>
                <a:cs typeface="Helvetica"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a:t>
            </a:r>
          </a:p>
        </p:txBody>
      </p:sp>
      <p:sp>
        <p:nvSpPr>
          <p:cNvPr id="5" name="Text Placeholder 25"/>
          <p:cNvSpPr>
            <a:spLocks noGrp="1"/>
          </p:cNvSpPr>
          <p:nvPr>
            <p:ph type="body" sz="quarter" idx="11" hasCustomPrompt="1"/>
          </p:nvPr>
        </p:nvSpPr>
        <p:spPr>
          <a:xfrm>
            <a:off x="11991084" y="4572000"/>
            <a:ext cx="3851149" cy="872281"/>
          </a:xfrm>
          <a:prstGeom prst="rect">
            <a:avLst/>
          </a:prstGeom>
        </p:spPr>
        <p:txBody>
          <a:bodyPr wrap="square" lIns="0" tIns="0" rIns="0" bIns="0" anchor="b" anchorCtr="0">
            <a:normAutofit/>
          </a:bodyPr>
          <a:lstStyle>
            <a:lvl1pPr marL="0" indent="0" algn="l">
              <a:spcBef>
                <a:spcPts val="0"/>
              </a:spcBef>
              <a:buNone/>
              <a:defRPr sz="4800" b="0" i="1" spc="-300" baseline="0">
                <a:solidFill>
                  <a:srgbClr val="2D3293"/>
                </a:solidFill>
                <a:latin typeface="Helvetica" charset="0"/>
                <a:ea typeface="Helvetica" charset="0"/>
                <a:cs typeface="Helvetica"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a:t>Cicero, 45 BC</a:t>
            </a:r>
          </a:p>
        </p:txBody>
      </p:sp>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flipV="1">
            <a:off x="14230671" y="-414216"/>
            <a:ext cx="1615589" cy="2423383"/>
          </a:xfrm>
          <a:prstGeom prst="rect">
            <a:avLst/>
          </a:prstGeom>
        </p:spPr>
      </p:pic>
      <p:pic>
        <p:nvPicPr>
          <p:cNvPr id="14" name="Pictur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flipV="1">
            <a:off x="409739" y="6025863"/>
            <a:ext cx="1615589" cy="2423383"/>
          </a:xfrm>
          <a:prstGeom prst="rect">
            <a:avLst/>
          </a:prstGeom>
        </p:spPr>
      </p:pic>
      <p:sp>
        <p:nvSpPr>
          <p:cNvPr id="20" name="Rectangle 19"/>
          <p:cNvSpPr/>
          <p:nvPr userDrawn="1"/>
        </p:nvSpPr>
        <p:spPr>
          <a:xfrm>
            <a:off x="0" y="8026400"/>
            <a:ext cx="16256000" cy="1117600"/>
          </a:xfrm>
          <a:prstGeom prst="rect">
            <a:avLst/>
          </a:prstGeom>
          <a:solidFill>
            <a:schemeClr val="bg1"/>
          </a:solidFill>
          <a:ln w="3175" cap="flat">
            <a:noFill/>
            <a:miter lim="400000"/>
          </a:ln>
          <a:effectLst>
            <a:outerShdw blurRad="254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Light"/>
            </a:endParaRPr>
          </a:p>
        </p:txBody>
      </p:sp>
      <p:pic>
        <p:nvPicPr>
          <p:cNvPr id="13" name="Picture 1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492499" y="8197313"/>
            <a:ext cx="1171863" cy="813671"/>
          </a:xfrm>
          <a:prstGeom prst="rect">
            <a:avLst/>
          </a:prstGeom>
        </p:spPr>
      </p:pic>
      <p:pic>
        <p:nvPicPr>
          <p:cNvPr id="15" name="Picture 1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11200" y="8203662"/>
            <a:ext cx="2076544" cy="741219"/>
          </a:xfrm>
          <a:prstGeom prst="rect">
            <a:avLst/>
          </a:prstGeom>
        </p:spPr>
      </p:pic>
      <p:sp>
        <p:nvSpPr>
          <p:cNvPr id="16" name="Footer Placeholder 9"/>
          <p:cNvSpPr>
            <a:spLocks noGrp="1"/>
          </p:cNvSpPr>
          <p:nvPr>
            <p:ph type="ftr" sz="quarter" idx="18"/>
          </p:nvPr>
        </p:nvSpPr>
        <p:spPr>
          <a:xfrm>
            <a:off x="7246916" y="8416031"/>
            <a:ext cx="8290521" cy="376237"/>
          </a:xfrm>
        </p:spPr>
        <p:txBody>
          <a:bodyPr>
            <a:normAutofit/>
          </a:bodyPr>
          <a:lstStyle>
            <a:lvl1pPr algn="r">
              <a:defRPr sz="1600" b="0" i="0" spc="0">
                <a:solidFill>
                  <a:schemeClr val="bg2">
                    <a:lumMod val="50000"/>
                  </a:schemeClr>
                </a:solidFill>
                <a:latin typeface="Open Sans Light" charset="0"/>
                <a:ea typeface="Open Sans Light" charset="0"/>
                <a:cs typeface="Open Sans Light" charset="0"/>
              </a:defRPr>
            </a:lvl1pPr>
          </a:lstStyle>
          <a:p>
            <a:r>
              <a:rPr lang="en-US"/>
              <a:t>OpenAIRE @ EOSC | RDA  | Berlin | 23rd March 2018</a:t>
            </a:r>
          </a:p>
        </p:txBody>
      </p:sp>
      <p:sp>
        <p:nvSpPr>
          <p:cNvPr id="17" name="Slide Number Placeholder 2"/>
          <p:cNvSpPr>
            <a:spLocks noGrp="1"/>
          </p:cNvSpPr>
          <p:nvPr>
            <p:ph type="sldNum" sz="quarter" idx="4"/>
          </p:nvPr>
        </p:nvSpPr>
        <p:spPr>
          <a:xfrm>
            <a:off x="15571303" y="8416030"/>
            <a:ext cx="508000" cy="376237"/>
          </a:xfrm>
          <a:prstGeom prst="rect">
            <a:avLst/>
          </a:prstGeom>
        </p:spPr>
        <p:txBody>
          <a:bodyPr vert="horz" lIns="91440" tIns="45720" rIns="91440" bIns="45720" rtlCol="0" anchor="ctr"/>
          <a:lstStyle>
            <a:lvl1pPr algn="r">
              <a:defRPr sz="1600" b="0" i="0">
                <a:solidFill>
                  <a:schemeClr val="tx1">
                    <a:tint val="75000"/>
                  </a:schemeClr>
                </a:solidFill>
                <a:latin typeface="Open Sans Light" charset="0"/>
                <a:ea typeface="Open Sans Light" charset="0"/>
                <a:cs typeface="Open Sans Light" charset="0"/>
              </a:defRPr>
            </a:lvl1pPr>
          </a:lstStyle>
          <a:p>
            <a:fld id="{CA77D4BE-F539-D04A-8CB9-4B543B2D7FFD}" type="slidenum">
              <a:rPr lang="en-GB" smtClean="0"/>
              <a:pPr/>
              <a:t>‹N›</a:t>
            </a:fld>
            <a:endParaRPr lang="en-GB"/>
          </a:p>
        </p:txBody>
      </p:sp>
    </p:spTree>
    <p:extLst>
      <p:ext uri="{BB962C8B-B14F-4D97-AF65-F5344CB8AC3E}">
        <p14:creationId xmlns:p14="http://schemas.microsoft.com/office/powerpoint/2010/main" val="1492086713"/>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Quotes">
    <p:spTree>
      <p:nvGrpSpPr>
        <p:cNvPr id="1" name=""/>
        <p:cNvGrpSpPr/>
        <p:nvPr/>
      </p:nvGrpSpPr>
      <p:grpSpPr>
        <a:xfrm>
          <a:off x="0" y="0"/>
          <a:ext cx="0" cy="0"/>
          <a:chOff x="0" y="0"/>
          <a:chExt cx="0" cy="0"/>
        </a:xfrm>
      </p:grpSpPr>
      <p:sp>
        <p:nvSpPr>
          <p:cNvPr id="12" name="Rectangle 11"/>
          <p:cNvSpPr/>
          <p:nvPr userDrawn="1"/>
        </p:nvSpPr>
        <p:spPr>
          <a:xfrm>
            <a:off x="0" y="0"/>
            <a:ext cx="16256000" cy="9144000"/>
          </a:xfrm>
          <a:prstGeom prst="rect">
            <a:avLst/>
          </a:prstGeom>
          <a:gradFill>
            <a:gsLst>
              <a:gs pos="33000">
                <a:schemeClr val="accent5"/>
              </a:gs>
              <a:gs pos="100000">
                <a:schemeClr val="accent3"/>
              </a:gs>
            </a:gsLst>
            <a:lin ang="3600000" scaled="0"/>
          </a:gradFill>
          <a:ln w="3175" cap="flat">
            <a:noFill/>
            <a:miter lim="400000"/>
          </a:ln>
          <a:effectLst>
            <a:outerShdw blurRad="254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Light"/>
            </a:endParaRPr>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flipV="1">
            <a:off x="409739" y="6025863"/>
            <a:ext cx="1615589" cy="2423383"/>
          </a:xfrm>
          <a:prstGeom prst="rect">
            <a:avLst/>
          </a:prstGeom>
        </p:spPr>
      </p:pic>
      <p:sp>
        <p:nvSpPr>
          <p:cNvPr id="20" name="Rectangle 19"/>
          <p:cNvSpPr/>
          <p:nvPr userDrawn="1"/>
        </p:nvSpPr>
        <p:spPr>
          <a:xfrm>
            <a:off x="0" y="8026400"/>
            <a:ext cx="16256000" cy="1117600"/>
          </a:xfrm>
          <a:prstGeom prst="rect">
            <a:avLst/>
          </a:prstGeom>
          <a:solidFill>
            <a:schemeClr val="bg1"/>
          </a:solidFill>
          <a:ln w="3175" cap="flat">
            <a:noFill/>
            <a:miter lim="400000"/>
          </a:ln>
          <a:effectLst>
            <a:outerShdw blurRad="254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Light"/>
            </a:endParaRPr>
          </a:p>
        </p:txBody>
      </p:sp>
      <p:pic>
        <p:nvPicPr>
          <p:cNvPr id="32" name="Picture 3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flipV="1">
            <a:off x="14236514" y="-419529"/>
            <a:ext cx="1615589" cy="2423383"/>
          </a:xfrm>
          <a:prstGeom prst="rect">
            <a:avLst/>
          </a:prstGeom>
        </p:spPr>
      </p:pic>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0800000">
            <a:off x="774898" y="1067627"/>
            <a:ext cx="1554806" cy="1332000"/>
          </a:xfrm>
          <a:prstGeom prst="rect">
            <a:avLst/>
          </a:prstGeom>
        </p:spPr>
      </p:pic>
      <p:pic>
        <p:nvPicPr>
          <p:cNvPr id="38" name="Picture 3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0800000">
            <a:off x="8210592" y="1248225"/>
            <a:ext cx="1061902" cy="909729"/>
          </a:xfrm>
          <a:prstGeom prst="rect">
            <a:avLst/>
          </a:prstGeom>
        </p:spPr>
      </p:pic>
      <p:sp>
        <p:nvSpPr>
          <p:cNvPr id="4" name="Text Placeholder 25"/>
          <p:cNvSpPr>
            <a:spLocks noGrp="1"/>
          </p:cNvSpPr>
          <p:nvPr>
            <p:ph type="body" sz="quarter" idx="10" hasCustomPrompt="1"/>
          </p:nvPr>
        </p:nvSpPr>
        <p:spPr>
          <a:xfrm>
            <a:off x="1715400" y="1599957"/>
            <a:ext cx="5554689" cy="3925164"/>
          </a:xfrm>
          <a:prstGeom prst="rect">
            <a:avLst/>
          </a:prstGeom>
        </p:spPr>
        <p:txBody>
          <a:bodyPr wrap="square" lIns="0" tIns="0" rIns="0" bIns="0" anchor="ctr" anchorCtr="0">
            <a:normAutofit/>
          </a:bodyPr>
          <a:lstStyle>
            <a:lvl1pPr marL="0" indent="0" algn="r">
              <a:lnSpc>
                <a:spcPct val="85000"/>
              </a:lnSpc>
              <a:spcBef>
                <a:spcPts val="0"/>
              </a:spcBef>
              <a:buNone/>
              <a:defRPr sz="3600" b="1" i="0" spc="-300" baseline="0">
                <a:solidFill>
                  <a:schemeClr val="bg1"/>
                </a:solidFill>
                <a:latin typeface="Helvetica" charset="0"/>
                <a:ea typeface="Helvetica" charset="0"/>
                <a:cs typeface="Helvetica"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a:t>
            </a:r>
          </a:p>
        </p:txBody>
      </p:sp>
      <p:sp>
        <p:nvSpPr>
          <p:cNvPr id="34" name="Text Placeholder 25"/>
          <p:cNvSpPr>
            <a:spLocks noGrp="1"/>
          </p:cNvSpPr>
          <p:nvPr>
            <p:ph type="body" sz="quarter" idx="19" hasCustomPrompt="1"/>
          </p:nvPr>
        </p:nvSpPr>
        <p:spPr>
          <a:xfrm>
            <a:off x="8940659" y="1599957"/>
            <a:ext cx="5554689" cy="3925164"/>
          </a:xfrm>
          <a:prstGeom prst="rect">
            <a:avLst/>
          </a:prstGeom>
        </p:spPr>
        <p:txBody>
          <a:bodyPr wrap="square" lIns="0" tIns="0" rIns="0" bIns="0" anchor="ctr" anchorCtr="0">
            <a:normAutofit/>
          </a:bodyPr>
          <a:lstStyle>
            <a:lvl1pPr marL="0" indent="0" algn="l">
              <a:lnSpc>
                <a:spcPct val="85000"/>
              </a:lnSpc>
              <a:spcBef>
                <a:spcPts val="0"/>
              </a:spcBef>
              <a:buNone/>
              <a:defRPr sz="3600" b="1" i="0" spc="-300" baseline="0">
                <a:solidFill>
                  <a:schemeClr val="bg1"/>
                </a:solidFill>
                <a:latin typeface="Helvetica" charset="0"/>
                <a:ea typeface="Helvetica" charset="0"/>
                <a:cs typeface="Helvetica"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err="1"/>
              <a:t>Donec</a:t>
            </a:r>
            <a:r>
              <a:rPr lang="en-US" dirty="0"/>
              <a:t> </a:t>
            </a:r>
            <a:r>
              <a:rPr lang="en-US" dirty="0" err="1"/>
              <a:t>pede</a:t>
            </a:r>
            <a:r>
              <a:rPr lang="en-US" dirty="0"/>
              <a:t> </a:t>
            </a:r>
            <a:r>
              <a:rPr lang="en-US" dirty="0" err="1"/>
              <a:t>justo</a:t>
            </a:r>
            <a:r>
              <a:rPr lang="en-US" dirty="0"/>
              <a:t>, </a:t>
            </a:r>
            <a:r>
              <a:rPr lang="en-US" dirty="0" err="1"/>
              <a:t>fringilla</a:t>
            </a:r>
            <a:r>
              <a:rPr lang="en-US" dirty="0"/>
              <a:t> </a:t>
            </a:r>
            <a:r>
              <a:rPr lang="en-US" dirty="0" err="1"/>
              <a:t>vel</a:t>
            </a:r>
            <a:r>
              <a:rPr lang="en-US" dirty="0"/>
              <a:t>, </a:t>
            </a:r>
            <a:r>
              <a:rPr lang="en-US" dirty="0" err="1"/>
              <a:t>aliquet</a:t>
            </a:r>
            <a:r>
              <a:rPr lang="en-US" dirty="0"/>
              <a:t> </a:t>
            </a:r>
            <a:r>
              <a:rPr lang="en-US" dirty="0" err="1"/>
              <a:t>nec</a:t>
            </a:r>
            <a:r>
              <a:rPr lang="en-US" dirty="0"/>
              <a:t>, </a:t>
            </a:r>
            <a:r>
              <a:rPr lang="en-US" dirty="0" err="1"/>
              <a:t>vulputate</a:t>
            </a:r>
            <a:r>
              <a:rPr lang="en-US" dirty="0"/>
              <a:t> </a:t>
            </a:r>
            <a:r>
              <a:rPr lang="en-US" dirty="0" err="1"/>
              <a:t>eget</a:t>
            </a:r>
            <a:r>
              <a:rPr lang="en-US" dirty="0"/>
              <a:t>, </a:t>
            </a:r>
            <a:r>
              <a:rPr lang="en-US" dirty="0" err="1"/>
              <a:t>arcu</a:t>
            </a:r>
            <a:r>
              <a:rPr lang="en-US" dirty="0"/>
              <a:t>. </a:t>
            </a:r>
            <a:r>
              <a:rPr lang="en-US" dirty="0" err="1"/>
              <a:t>Nullam</a:t>
            </a:r>
            <a:r>
              <a:rPr lang="en-US" dirty="0"/>
              <a:t> dictum </a:t>
            </a:r>
            <a:r>
              <a:rPr lang="en-US" dirty="0" err="1"/>
              <a:t>felis</a:t>
            </a:r>
            <a:r>
              <a:rPr lang="en-US" dirty="0"/>
              <a:t> </a:t>
            </a:r>
            <a:r>
              <a:rPr lang="en-US" dirty="0" err="1"/>
              <a:t>eu</a:t>
            </a:r>
            <a:r>
              <a:rPr lang="en-US" dirty="0"/>
              <a:t> </a:t>
            </a:r>
            <a:r>
              <a:rPr lang="en-US" dirty="0" err="1"/>
              <a:t>pede</a:t>
            </a:r>
            <a:r>
              <a:rPr lang="en-US" dirty="0"/>
              <a:t> </a:t>
            </a:r>
            <a:r>
              <a:rPr lang="en-US" dirty="0" err="1"/>
              <a:t>mollis</a:t>
            </a:r>
            <a:r>
              <a:rPr lang="en-US" dirty="0"/>
              <a:t> </a:t>
            </a:r>
            <a:r>
              <a:rPr lang="en-US" dirty="0" err="1"/>
              <a:t>pretium</a:t>
            </a:r>
            <a:r>
              <a:rPr lang="en-US" dirty="0"/>
              <a:t>.</a:t>
            </a:r>
          </a:p>
        </p:txBody>
      </p:sp>
      <p:sp>
        <p:nvSpPr>
          <p:cNvPr id="35" name="Text Placeholder 25"/>
          <p:cNvSpPr>
            <a:spLocks noGrp="1"/>
          </p:cNvSpPr>
          <p:nvPr>
            <p:ph type="body" sz="quarter" idx="20" hasCustomPrompt="1"/>
          </p:nvPr>
        </p:nvSpPr>
        <p:spPr>
          <a:xfrm>
            <a:off x="9461046" y="5525120"/>
            <a:ext cx="3720780" cy="609601"/>
          </a:xfrm>
          <a:prstGeom prst="rect">
            <a:avLst/>
          </a:prstGeom>
        </p:spPr>
        <p:txBody>
          <a:bodyPr wrap="square" lIns="0" tIns="180000" rIns="0" bIns="0" anchor="t" anchorCtr="0">
            <a:normAutofit/>
          </a:bodyPr>
          <a:lstStyle>
            <a:lvl1pPr marL="0" indent="0" algn="ctr">
              <a:spcBef>
                <a:spcPts val="0"/>
              </a:spcBef>
              <a:buNone/>
              <a:defRPr sz="3200" b="0" i="1" spc="-150" baseline="0">
                <a:solidFill>
                  <a:schemeClr val="bg1"/>
                </a:solidFill>
                <a:latin typeface="Helvetica" charset="0"/>
                <a:ea typeface="Helvetica" charset="0"/>
                <a:cs typeface="Helvetica"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a:t>Cicero, 45BC</a:t>
            </a:r>
          </a:p>
        </p:txBody>
      </p:sp>
      <p:sp>
        <p:nvSpPr>
          <p:cNvPr id="5" name="Text Placeholder 25"/>
          <p:cNvSpPr>
            <a:spLocks noGrp="1"/>
          </p:cNvSpPr>
          <p:nvPr>
            <p:ph type="body" sz="quarter" idx="11" hasCustomPrompt="1"/>
          </p:nvPr>
        </p:nvSpPr>
        <p:spPr>
          <a:xfrm>
            <a:off x="3250819" y="5525120"/>
            <a:ext cx="3690914" cy="609601"/>
          </a:xfrm>
          <a:prstGeom prst="rect">
            <a:avLst/>
          </a:prstGeom>
        </p:spPr>
        <p:txBody>
          <a:bodyPr wrap="square" lIns="0" tIns="180000" rIns="0" bIns="0" anchor="t" anchorCtr="0">
            <a:normAutofit/>
          </a:bodyPr>
          <a:lstStyle>
            <a:lvl1pPr marL="0" indent="0" algn="ctr">
              <a:spcBef>
                <a:spcPts val="0"/>
              </a:spcBef>
              <a:buNone/>
              <a:defRPr sz="3200" b="0" i="1" spc="-150" baseline="0">
                <a:solidFill>
                  <a:schemeClr val="bg1"/>
                </a:solidFill>
                <a:latin typeface="Helvetica" charset="0"/>
                <a:ea typeface="Helvetica" charset="0"/>
                <a:cs typeface="Helvetica"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a:t>Cicero, 45BC</a:t>
            </a:r>
          </a:p>
        </p:txBody>
      </p:sp>
      <p:sp>
        <p:nvSpPr>
          <p:cNvPr id="42" name="Footer Placeholder 9"/>
          <p:cNvSpPr>
            <a:spLocks noGrp="1"/>
          </p:cNvSpPr>
          <p:nvPr>
            <p:ph type="ftr" sz="quarter" idx="18"/>
          </p:nvPr>
        </p:nvSpPr>
        <p:spPr>
          <a:xfrm>
            <a:off x="7246916" y="8416031"/>
            <a:ext cx="8290521" cy="376237"/>
          </a:xfrm>
        </p:spPr>
        <p:txBody>
          <a:bodyPr>
            <a:normAutofit/>
          </a:bodyPr>
          <a:lstStyle>
            <a:lvl1pPr algn="r">
              <a:defRPr sz="1600" b="0" i="0" spc="0">
                <a:solidFill>
                  <a:schemeClr val="bg2">
                    <a:lumMod val="50000"/>
                  </a:schemeClr>
                </a:solidFill>
                <a:latin typeface="Calibri" charset="0"/>
                <a:ea typeface="Calibri" charset="0"/>
                <a:cs typeface="Calibri" charset="0"/>
              </a:defRPr>
            </a:lvl1pPr>
          </a:lstStyle>
          <a:p>
            <a:r>
              <a:rPr lang="en-US"/>
              <a:t>OpenAIRE @ EOSC | RDA  | Berlin | 23rd March 2018</a:t>
            </a:r>
          </a:p>
        </p:txBody>
      </p:sp>
      <p:pic>
        <p:nvPicPr>
          <p:cNvPr id="15" name="Pictur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11200" y="8203662"/>
            <a:ext cx="2076544" cy="741219"/>
          </a:xfrm>
          <a:prstGeom prst="rect">
            <a:avLst/>
          </a:prstGeom>
        </p:spPr>
      </p:pic>
      <p:pic>
        <p:nvPicPr>
          <p:cNvPr id="16" name="Picture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238757" y="8328801"/>
            <a:ext cx="829564" cy="576000"/>
          </a:xfrm>
          <a:prstGeom prst="rect">
            <a:avLst/>
          </a:prstGeom>
        </p:spPr>
      </p:pic>
    </p:spTree>
    <p:extLst>
      <p:ext uri="{BB962C8B-B14F-4D97-AF65-F5344CB8AC3E}">
        <p14:creationId xmlns:p14="http://schemas.microsoft.com/office/powerpoint/2010/main" val="2050061142"/>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Analyze">
    <p:spTree>
      <p:nvGrpSpPr>
        <p:cNvPr id="1" name=""/>
        <p:cNvGrpSpPr/>
        <p:nvPr/>
      </p:nvGrpSpPr>
      <p:grpSpPr>
        <a:xfrm>
          <a:off x="0" y="0"/>
          <a:ext cx="0" cy="0"/>
          <a:chOff x="0" y="0"/>
          <a:chExt cx="0" cy="0"/>
        </a:xfrm>
      </p:grpSpPr>
      <p:grpSp>
        <p:nvGrpSpPr>
          <p:cNvPr id="35" name="Group 34"/>
          <p:cNvGrpSpPr/>
          <p:nvPr userDrawn="1"/>
        </p:nvGrpSpPr>
        <p:grpSpPr>
          <a:xfrm>
            <a:off x="4977114" y="3355141"/>
            <a:ext cx="1461541" cy="255212"/>
            <a:chOff x="4977114" y="3355141"/>
            <a:chExt cx="1461541" cy="255212"/>
          </a:xfrm>
        </p:grpSpPr>
        <p:cxnSp>
          <p:nvCxnSpPr>
            <p:cNvPr id="10" name="Straight Connector 9"/>
            <p:cNvCxnSpPr/>
            <p:nvPr userDrawn="1"/>
          </p:nvCxnSpPr>
          <p:spPr>
            <a:xfrm>
              <a:off x="4977114" y="3355141"/>
              <a:ext cx="1206329" cy="0"/>
            </a:xfrm>
            <a:prstGeom prst="line">
              <a:avLst/>
            </a:prstGeom>
            <a:noFill/>
            <a:ln w="127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cxnSp>
          <p:nvCxnSpPr>
            <p:cNvPr id="12" name="Straight Connector 11"/>
            <p:cNvCxnSpPr/>
            <p:nvPr userDrawn="1"/>
          </p:nvCxnSpPr>
          <p:spPr>
            <a:xfrm>
              <a:off x="6183443" y="3355141"/>
              <a:ext cx="255212" cy="255212"/>
            </a:xfrm>
            <a:prstGeom prst="line">
              <a:avLst/>
            </a:prstGeom>
            <a:noFill/>
            <a:ln w="127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grpSp>
      <p:grpSp>
        <p:nvGrpSpPr>
          <p:cNvPr id="36" name="Group 35"/>
          <p:cNvGrpSpPr/>
          <p:nvPr userDrawn="1"/>
        </p:nvGrpSpPr>
        <p:grpSpPr>
          <a:xfrm rot="10800000" flipH="1">
            <a:off x="4963180" y="5245881"/>
            <a:ext cx="1866955" cy="657494"/>
            <a:chOff x="5150967" y="3355141"/>
            <a:chExt cx="1488828" cy="157687"/>
          </a:xfrm>
        </p:grpSpPr>
        <p:cxnSp>
          <p:nvCxnSpPr>
            <p:cNvPr id="37" name="Straight Connector 36"/>
            <p:cNvCxnSpPr/>
            <p:nvPr userDrawn="1"/>
          </p:nvCxnSpPr>
          <p:spPr>
            <a:xfrm rot="10800000" flipH="1">
              <a:off x="5150967" y="3355141"/>
              <a:ext cx="1032476" cy="0"/>
            </a:xfrm>
            <a:prstGeom prst="line">
              <a:avLst/>
            </a:prstGeom>
            <a:noFill/>
            <a:ln w="127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cxnSp>
          <p:nvCxnSpPr>
            <p:cNvPr id="38" name="Straight Connector 37"/>
            <p:cNvCxnSpPr/>
            <p:nvPr userDrawn="1"/>
          </p:nvCxnSpPr>
          <p:spPr>
            <a:xfrm rot="10800000" flipH="1" flipV="1">
              <a:off x="6183443" y="3355141"/>
              <a:ext cx="456352" cy="157687"/>
            </a:xfrm>
            <a:prstGeom prst="line">
              <a:avLst/>
            </a:prstGeom>
            <a:noFill/>
            <a:ln w="127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grpSp>
      <p:sp>
        <p:nvSpPr>
          <p:cNvPr id="41" name="Text Placeholder 15"/>
          <p:cNvSpPr>
            <a:spLocks noGrp="1"/>
          </p:cNvSpPr>
          <p:nvPr>
            <p:ph type="body" sz="quarter" idx="27" hasCustomPrompt="1"/>
          </p:nvPr>
        </p:nvSpPr>
        <p:spPr>
          <a:xfrm>
            <a:off x="711200" y="5452946"/>
            <a:ext cx="4010702" cy="1963854"/>
          </a:xfrm>
          <a:prstGeom prst="rect">
            <a:avLst/>
          </a:prstGeom>
        </p:spPr>
        <p:txBody>
          <a:bodyPr lIns="0" tIns="72000" rIns="0" bIns="0" numCol="1" spcCol="720000" anchor="t" anchorCtr="0">
            <a:normAutofit/>
          </a:bodyPr>
          <a:lstStyle>
            <a:lvl1pPr marL="0" indent="0" algn="r">
              <a:buNone/>
              <a:defRPr sz="2800" b="0" i="0" spc="-150" baseline="0">
                <a:solidFill>
                  <a:schemeClr val="bg2">
                    <a:lumMod val="25000"/>
                  </a:schemeClr>
                </a:solidFill>
                <a:latin typeface="Helvetica" charset="0"/>
                <a:ea typeface="Helvetica" charset="0"/>
                <a:cs typeface="Helvetica"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a:t>Cum </a:t>
            </a:r>
            <a:r>
              <a:rPr lang="en-US" dirty="0" err="1"/>
              <a:t>sociis</a:t>
            </a:r>
            <a:r>
              <a:rPr lang="en-US" dirty="0"/>
              <a:t> </a:t>
            </a:r>
            <a:r>
              <a:rPr lang="en-US" dirty="0" err="1"/>
              <a:t>natoque</a:t>
            </a:r>
            <a:r>
              <a:rPr lang="en-US" dirty="0"/>
              <a:t> </a:t>
            </a:r>
            <a:r>
              <a:rPr lang="en-US" dirty="0" err="1"/>
              <a:t>penatibus</a:t>
            </a:r>
            <a:r>
              <a:rPr lang="en-US" dirty="0"/>
              <a:t> et </a:t>
            </a:r>
            <a:r>
              <a:rPr lang="en-US" dirty="0" err="1"/>
              <a:t>magnis</a:t>
            </a:r>
            <a:r>
              <a:rPr lang="en-US" dirty="0"/>
              <a:t> dis parturient.,</a:t>
            </a:r>
          </a:p>
        </p:txBody>
      </p:sp>
      <p:sp>
        <p:nvSpPr>
          <p:cNvPr id="42" name="Text Placeholder 15"/>
          <p:cNvSpPr>
            <a:spLocks noGrp="1"/>
          </p:cNvSpPr>
          <p:nvPr>
            <p:ph type="body" sz="quarter" idx="28" hasCustomPrompt="1"/>
          </p:nvPr>
        </p:nvSpPr>
        <p:spPr>
          <a:xfrm>
            <a:off x="11399735" y="5185718"/>
            <a:ext cx="4010702" cy="2031862"/>
          </a:xfrm>
          <a:prstGeom prst="rect">
            <a:avLst/>
          </a:prstGeom>
        </p:spPr>
        <p:txBody>
          <a:bodyPr lIns="0" tIns="72000" rIns="0" bIns="0" numCol="1" spcCol="720000" anchor="t" anchorCtr="0">
            <a:normAutofit/>
          </a:bodyPr>
          <a:lstStyle>
            <a:lvl1pPr marL="0" indent="0" algn="l">
              <a:buNone/>
              <a:defRPr sz="2600" b="0" i="0" spc="-150" baseline="0">
                <a:solidFill>
                  <a:schemeClr val="bg2">
                    <a:lumMod val="25000"/>
                  </a:schemeClr>
                </a:solidFill>
                <a:latin typeface="Helvetica" charset="0"/>
                <a:ea typeface="Helvetica" charset="0"/>
                <a:cs typeface="Helvetica"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Cum </a:t>
            </a:r>
            <a:r>
              <a:rPr lang="en-US" dirty="0" err="1"/>
              <a:t>sociis</a:t>
            </a:r>
            <a:r>
              <a:rPr lang="en-US" dirty="0"/>
              <a:t> </a:t>
            </a:r>
            <a:r>
              <a:rPr lang="en-US" dirty="0" err="1"/>
              <a:t>natoque</a:t>
            </a:r>
            <a:r>
              <a:rPr lang="en-US" dirty="0"/>
              <a:t> </a:t>
            </a:r>
            <a:r>
              <a:rPr lang="en-US" dirty="0" err="1"/>
              <a:t>penatibus</a:t>
            </a:r>
            <a:r>
              <a:rPr lang="en-US" dirty="0"/>
              <a:t> et </a:t>
            </a:r>
            <a:r>
              <a:rPr lang="en-US" dirty="0" err="1"/>
              <a:t>magnis</a:t>
            </a:r>
            <a:r>
              <a:rPr lang="en-US" dirty="0"/>
              <a:t> dis parturient </a:t>
            </a:r>
            <a:r>
              <a:rPr lang="en-US" dirty="0" err="1"/>
              <a:t>montes</a:t>
            </a:r>
            <a:r>
              <a:rPr lang="en-US" dirty="0"/>
              <a:t>, </a:t>
            </a:r>
            <a:r>
              <a:rPr lang="en-US" dirty="0" err="1"/>
              <a:t>nascetur</a:t>
            </a:r>
            <a:r>
              <a:rPr lang="en-US" dirty="0"/>
              <a:t> </a:t>
            </a:r>
            <a:r>
              <a:rPr lang="en-US" dirty="0" err="1"/>
              <a:t>ridiculus</a:t>
            </a:r>
            <a:r>
              <a:rPr lang="en-US" dirty="0"/>
              <a:t> mus.  </a:t>
            </a:r>
          </a:p>
        </p:txBody>
      </p:sp>
      <p:sp>
        <p:nvSpPr>
          <p:cNvPr id="43" name="Text Placeholder 15"/>
          <p:cNvSpPr>
            <a:spLocks noGrp="1"/>
          </p:cNvSpPr>
          <p:nvPr>
            <p:ph type="body" sz="quarter" idx="29" hasCustomPrompt="1"/>
          </p:nvPr>
        </p:nvSpPr>
        <p:spPr>
          <a:xfrm>
            <a:off x="11399735" y="2188518"/>
            <a:ext cx="4010702" cy="1892663"/>
          </a:xfrm>
          <a:prstGeom prst="rect">
            <a:avLst/>
          </a:prstGeom>
        </p:spPr>
        <p:txBody>
          <a:bodyPr lIns="0" tIns="72000" rIns="0" bIns="0" numCol="1" spcCol="720000" anchor="t" anchorCtr="0">
            <a:normAutofit/>
          </a:bodyPr>
          <a:lstStyle>
            <a:lvl1pPr marL="0" indent="0" algn="l">
              <a:buNone/>
              <a:defRPr sz="2800" b="0" i="0" spc="-150" baseline="0">
                <a:solidFill>
                  <a:schemeClr val="bg2">
                    <a:lumMod val="25000"/>
                  </a:schemeClr>
                </a:solidFill>
                <a:latin typeface="Helvetica" charset="0"/>
                <a:ea typeface="Helvetica" charset="0"/>
                <a:cs typeface="Helvetica"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Cum </a:t>
            </a:r>
            <a:r>
              <a:rPr lang="en-US" dirty="0" err="1"/>
              <a:t>sociis</a:t>
            </a:r>
            <a:r>
              <a:rPr lang="en-US" dirty="0"/>
              <a:t> </a:t>
            </a:r>
            <a:r>
              <a:rPr lang="en-US" dirty="0" err="1"/>
              <a:t>natoque</a:t>
            </a:r>
            <a:r>
              <a:rPr lang="en-US" dirty="0"/>
              <a:t>. </a:t>
            </a:r>
          </a:p>
        </p:txBody>
      </p:sp>
      <p:grpSp>
        <p:nvGrpSpPr>
          <p:cNvPr id="44" name="Group 43"/>
          <p:cNvGrpSpPr/>
          <p:nvPr userDrawn="1"/>
        </p:nvGrpSpPr>
        <p:grpSpPr>
          <a:xfrm flipH="1">
            <a:off x="9317513" y="3011918"/>
            <a:ext cx="1756889" cy="941658"/>
            <a:chOff x="5435972" y="3355141"/>
            <a:chExt cx="1401055" cy="225838"/>
          </a:xfrm>
        </p:grpSpPr>
        <p:cxnSp>
          <p:nvCxnSpPr>
            <p:cNvPr id="45" name="Straight Connector 44"/>
            <p:cNvCxnSpPr/>
            <p:nvPr userDrawn="1"/>
          </p:nvCxnSpPr>
          <p:spPr>
            <a:xfrm>
              <a:off x="5435972" y="3355141"/>
              <a:ext cx="747470" cy="0"/>
            </a:xfrm>
            <a:prstGeom prst="line">
              <a:avLst/>
            </a:prstGeom>
            <a:noFill/>
            <a:ln w="127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cxnSp>
          <p:nvCxnSpPr>
            <p:cNvPr id="46" name="Straight Connector 45"/>
            <p:cNvCxnSpPr/>
            <p:nvPr userDrawn="1"/>
          </p:nvCxnSpPr>
          <p:spPr>
            <a:xfrm rot="10800000" flipH="1" flipV="1">
              <a:off x="6183443" y="3355141"/>
              <a:ext cx="653584" cy="225838"/>
            </a:xfrm>
            <a:prstGeom prst="line">
              <a:avLst/>
            </a:prstGeom>
            <a:noFill/>
            <a:ln w="127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grpSp>
      <p:sp>
        <p:nvSpPr>
          <p:cNvPr id="48" name="Text Placeholder 15"/>
          <p:cNvSpPr>
            <a:spLocks noGrp="1"/>
          </p:cNvSpPr>
          <p:nvPr>
            <p:ph type="body" sz="quarter" idx="30" hasCustomPrompt="1"/>
          </p:nvPr>
        </p:nvSpPr>
        <p:spPr>
          <a:xfrm>
            <a:off x="720000" y="1578919"/>
            <a:ext cx="4010703" cy="609600"/>
          </a:xfrm>
          <a:prstGeom prst="rect">
            <a:avLst/>
          </a:prstGeom>
        </p:spPr>
        <p:txBody>
          <a:bodyPr lIns="0" tIns="0" rIns="0" bIns="0" anchor="b" anchorCtr="0">
            <a:normAutofit/>
          </a:bodyPr>
          <a:lstStyle>
            <a:lvl1pPr marL="0" indent="0" algn="r">
              <a:buNone/>
              <a:defRPr sz="2800" b="1" i="0" spc="-151" baseline="0">
                <a:solidFill>
                  <a:schemeClr val="accent1"/>
                </a:solidFill>
                <a:latin typeface="Helvetica" charset="0"/>
                <a:ea typeface="Helvetica" charset="0"/>
                <a:cs typeface="Helvetica"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a:t>Science. Set Free. </a:t>
            </a:r>
          </a:p>
        </p:txBody>
      </p:sp>
      <p:sp>
        <p:nvSpPr>
          <p:cNvPr id="49" name="Text Placeholder 15"/>
          <p:cNvSpPr>
            <a:spLocks noGrp="1"/>
          </p:cNvSpPr>
          <p:nvPr>
            <p:ph type="body" sz="quarter" idx="31" hasCustomPrompt="1"/>
          </p:nvPr>
        </p:nvSpPr>
        <p:spPr>
          <a:xfrm>
            <a:off x="711200" y="2188519"/>
            <a:ext cx="4010702" cy="1892662"/>
          </a:xfrm>
          <a:prstGeom prst="rect">
            <a:avLst/>
          </a:prstGeom>
        </p:spPr>
        <p:txBody>
          <a:bodyPr lIns="0" tIns="72000" rIns="0" bIns="0" numCol="1" spcCol="720000" anchor="t" anchorCtr="0">
            <a:normAutofit/>
          </a:bodyPr>
          <a:lstStyle>
            <a:lvl1pPr marL="0" indent="0" algn="r">
              <a:buNone/>
              <a:defRPr sz="2800" b="0" i="0" spc="-150" baseline="0">
                <a:solidFill>
                  <a:schemeClr val="bg2">
                    <a:lumMod val="25000"/>
                  </a:schemeClr>
                </a:solidFill>
                <a:latin typeface="Helvetica" charset="0"/>
                <a:ea typeface="Helvetica" charset="0"/>
                <a:cs typeface="Helvetica"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Cum </a:t>
            </a:r>
            <a:r>
              <a:rPr lang="en-US" dirty="0" err="1"/>
              <a:t>sociis</a:t>
            </a:r>
            <a:r>
              <a:rPr lang="en-US" dirty="0"/>
              <a:t> </a:t>
            </a:r>
            <a:r>
              <a:rPr lang="en-US" dirty="0" err="1"/>
              <a:t>natoque</a:t>
            </a:r>
            <a:r>
              <a:rPr lang="en-US" dirty="0"/>
              <a:t>. </a:t>
            </a:r>
          </a:p>
        </p:txBody>
      </p:sp>
      <p:sp>
        <p:nvSpPr>
          <p:cNvPr id="50" name="Text Placeholder 15"/>
          <p:cNvSpPr>
            <a:spLocks noGrp="1"/>
          </p:cNvSpPr>
          <p:nvPr>
            <p:ph type="body" sz="quarter" idx="32" hasCustomPrompt="1"/>
          </p:nvPr>
        </p:nvSpPr>
        <p:spPr>
          <a:xfrm>
            <a:off x="720000" y="4843346"/>
            <a:ext cx="4010703" cy="609600"/>
          </a:xfrm>
          <a:prstGeom prst="rect">
            <a:avLst/>
          </a:prstGeom>
        </p:spPr>
        <p:txBody>
          <a:bodyPr lIns="0" tIns="0" rIns="0" bIns="0" anchor="b" anchorCtr="0">
            <a:normAutofit/>
          </a:bodyPr>
          <a:lstStyle>
            <a:lvl1pPr marL="0" indent="0" algn="r">
              <a:buNone/>
              <a:defRPr sz="2800" b="1" i="0" spc="-151" baseline="0">
                <a:solidFill>
                  <a:schemeClr val="accent2"/>
                </a:solidFill>
                <a:latin typeface="Helvetica" charset="0"/>
                <a:ea typeface="Helvetica" charset="0"/>
                <a:cs typeface="Helvetica"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a:t>Science. Set Free. </a:t>
            </a:r>
          </a:p>
        </p:txBody>
      </p:sp>
      <p:sp>
        <p:nvSpPr>
          <p:cNvPr id="51" name="Text Placeholder 15"/>
          <p:cNvSpPr>
            <a:spLocks noGrp="1"/>
          </p:cNvSpPr>
          <p:nvPr>
            <p:ph type="body" sz="quarter" idx="33" hasCustomPrompt="1"/>
          </p:nvPr>
        </p:nvSpPr>
        <p:spPr>
          <a:xfrm>
            <a:off x="11399734" y="1578919"/>
            <a:ext cx="4010703" cy="609600"/>
          </a:xfrm>
          <a:prstGeom prst="rect">
            <a:avLst/>
          </a:prstGeom>
        </p:spPr>
        <p:txBody>
          <a:bodyPr lIns="0" tIns="0" rIns="0" bIns="0" anchor="b" anchorCtr="0">
            <a:normAutofit/>
          </a:bodyPr>
          <a:lstStyle>
            <a:lvl1pPr marL="0" indent="0" algn="l">
              <a:buNone/>
              <a:defRPr sz="2800" b="1" i="0" spc="-151" baseline="0">
                <a:solidFill>
                  <a:schemeClr val="accent2"/>
                </a:solidFill>
                <a:latin typeface="Helvetica" charset="0"/>
                <a:ea typeface="Helvetica" charset="0"/>
                <a:cs typeface="Helvetica"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a:t>Science. Set Free. </a:t>
            </a:r>
          </a:p>
        </p:txBody>
      </p:sp>
      <p:grpSp>
        <p:nvGrpSpPr>
          <p:cNvPr id="52" name="Group 51"/>
          <p:cNvGrpSpPr/>
          <p:nvPr userDrawn="1"/>
        </p:nvGrpSpPr>
        <p:grpSpPr>
          <a:xfrm flipH="1" flipV="1">
            <a:off x="9814139" y="5741248"/>
            <a:ext cx="1260263" cy="405551"/>
            <a:chOff x="5533392" y="3355141"/>
            <a:chExt cx="905263" cy="255212"/>
          </a:xfrm>
        </p:grpSpPr>
        <p:cxnSp>
          <p:nvCxnSpPr>
            <p:cNvPr id="53" name="Straight Connector 52"/>
            <p:cNvCxnSpPr/>
            <p:nvPr userDrawn="1"/>
          </p:nvCxnSpPr>
          <p:spPr>
            <a:xfrm flipV="1">
              <a:off x="5533392" y="3355141"/>
              <a:ext cx="650050" cy="0"/>
            </a:xfrm>
            <a:prstGeom prst="line">
              <a:avLst/>
            </a:prstGeom>
            <a:noFill/>
            <a:ln w="127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cxnSp>
          <p:nvCxnSpPr>
            <p:cNvPr id="54" name="Straight Connector 53"/>
            <p:cNvCxnSpPr/>
            <p:nvPr userDrawn="1"/>
          </p:nvCxnSpPr>
          <p:spPr>
            <a:xfrm>
              <a:off x="6183443" y="3355141"/>
              <a:ext cx="255212" cy="255212"/>
            </a:xfrm>
            <a:prstGeom prst="line">
              <a:avLst/>
            </a:prstGeom>
            <a:noFill/>
            <a:ln w="127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grpSp>
      <p:sp>
        <p:nvSpPr>
          <p:cNvPr id="57" name="Text Placeholder 15"/>
          <p:cNvSpPr>
            <a:spLocks noGrp="1"/>
          </p:cNvSpPr>
          <p:nvPr>
            <p:ph type="body" sz="quarter" idx="34" hasCustomPrompt="1"/>
          </p:nvPr>
        </p:nvSpPr>
        <p:spPr>
          <a:xfrm>
            <a:off x="11399734" y="4576118"/>
            <a:ext cx="4010703" cy="609600"/>
          </a:xfrm>
          <a:prstGeom prst="rect">
            <a:avLst/>
          </a:prstGeom>
        </p:spPr>
        <p:txBody>
          <a:bodyPr lIns="0" tIns="0" rIns="0" bIns="0" anchor="b" anchorCtr="0">
            <a:normAutofit/>
          </a:bodyPr>
          <a:lstStyle>
            <a:lvl1pPr marL="0" indent="0" algn="l">
              <a:buNone/>
              <a:defRPr sz="2800" b="1" i="0" spc="-151" baseline="0">
                <a:solidFill>
                  <a:schemeClr val="accent1"/>
                </a:solidFill>
                <a:latin typeface="Helvetica" charset="0"/>
                <a:ea typeface="Helvetica" charset="0"/>
                <a:cs typeface="Helvetica"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a:t>Science. Set Free. </a:t>
            </a:r>
          </a:p>
        </p:txBody>
      </p:sp>
      <p:pic>
        <p:nvPicPr>
          <p:cNvPr id="61" name="Picture 6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547872" y="2701698"/>
            <a:ext cx="3258477" cy="3715808"/>
          </a:xfrm>
          <a:prstGeom prst="rect">
            <a:avLst/>
          </a:prstGeom>
        </p:spPr>
      </p:pic>
      <p:sp>
        <p:nvSpPr>
          <p:cNvPr id="28" name="Text Placeholder 25"/>
          <p:cNvSpPr>
            <a:spLocks noGrp="1"/>
          </p:cNvSpPr>
          <p:nvPr>
            <p:ph type="body" sz="quarter" idx="10" hasCustomPrompt="1"/>
          </p:nvPr>
        </p:nvSpPr>
        <p:spPr>
          <a:xfrm>
            <a:off x="711199" y="408676"/>
            <a:ext cx="14699237" cy="1051824"/>
          </a:xfrm>
          <a:prstGeom prst="rect">
            <a:avLst/>
          </a:prstGeom>
        </p:spPr>
        <p:txBody>
          <a:bodyPr wrap="square" lIns="0" tIns="0" rIns="0" bIns="0" anchor="b" anchorCtr="0">
            <a:normAutofit/>
          </a:bodyPr>
          <a:lstStyle>
            <a:lvl1pPr marL="0" indent="0" algn="ctr">
              <a:lnSpc>
                <a:spcPct val="85000"/>
              </a:lnSpc>
              <a:spcBef>
                <a:spcPts val="0"/>
              </a:spcBef>
              <a:buNone/>
              <a:defRPr sz="5400" b="1" i="0" spc="-300" baseline="0">
                <a:solidFill>
                  <a:srgbClr val="2D3293"/>
                </a:solidFill>
                <a:latin typeface="Helvetica" charset="0"/>
                <a:ea typeface="Helvetica" charset="0"/>
                <a:cs typeface="Helvetica"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a:t>LOREM IPSUM DOLOR SIT</a:t>
            </a:r>
          </a:p>
        </p:txBody>
      </p:sp>
      <p:pic>
        <p:nvPicPr>
          <p:cNvPr id="30" name="Picture 2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a:off x="370390" y="-389238"/>
            <a:ext cx="1481559" cy="2222339"/>
          </a:xfrm>
          <a:prstGeom prst="rect">
            <a:avLst/>
          </a:prstGeom>
        </p:spPr>
      </p:pic>
      <p:pic>
        <p:nvPicPr>
          <p:cNvPr id="31" name="Picture 3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14404051" y="7292051"/>
            <a:ext cx="1481559" cy="2222339"/>
          </a:xfrm>
          <a:prstGeom prst="rect">
            <a:avLst/>
          </a:prstGeom>
        </p:spPr>
      </p:pic>
      <p:sp>
        <p:nvSpPr>
          <p:cNvPr id="33" name="Footer Placeholder 9"/>
          <p:cNvSpPr>
            <a:spLocks noGrp="1"/>
          </p:cNvSpPr>
          <p:nvPr>
            <p:ph type="ftr" sz="quarter" idx="18"/>
          </p:nvPr>
        </p:nvSpPr>
        <p:spPr>
          <a:xfrm>
            <a:off x="7246916" y="8551495"/>
            <a:ext cx="8290521" cy="376237"/>
          </a:xfrm>
        </p:spPr>
        <p:txBody>
          <a:bodyPr>
            <a:normAutofit/>
          </a:bodyPr>
          <a:lstStyle>
            <a:lvl1pPr marL="0" marR="0" indent="0" algn="ctr" defTabSz="547687" rtl="0" eaLnBrk="1" fontAlgn="auto" latinLnBrk="0" hangingPunct="0">
              <a:lnSpc>
                <a:spcPct val="100000"/>
              </a:lnSpc>
              <a:spcBef>
                <a:spcPts val="0"/>
              </a:spcBef>
              <a:spcAft>
                <a:spcPts val="0"/>
              </a:spcAft>
              <a:buClrTx/>
              <a:buSzTx/>
              <a:buFontTx/>
              <a:buNone/>
              <a:tabLst/>
              <a:defRPr sz="1400" b="0" i="0" spc="0">
                <a:solidFill>
                  <a:schemeClr val="bg2">
                    <a:lumMod val="50000"/>
                  </a:schemeClr>
                </a:solidFill>
                <a:latin typeface="Helvetica" charset="0"/>
                <a:ea typeface="Helvetica" charset="0"/>
                <a:cs typeface="Helvetica" charset="0"/>
              </a:defRPr>
            </a:lvl1pPr>
          </a:lstStyle>
          <a:p>
            <a:r>
              <a:rPr lang="it-IT" sz="1000" spc="-80" dirty="0">
                <a:solidFill>
                  <a:srgbClr val="000000"/>
                </a:solidFill>
              </a:rPr>
              <a:t>Università di Pisa, Corso di didattica trasversale (LABCD5) “Curare e conservare il dato per la ricerca” – 18 </a:t>
            </a:r>
            <a:r>
              <a:rPr lang="it-IT" sz="1000" spc="-80" dirty="0" err="1">
                <a:solidFill>
                  <a:srgbClr val="000000"/>
                </a:solidFill>
              </a:rPr>
              <a:t>Dic</a:t>
            </a:r>
            <a:r>
              <a:rPr lang="it-IT" sz="1000" spc="-80" dirty="0">
                <a:solidFill>
                  <a:srgbClr val="000000"/>
                </a:solidFill>
              </a:rPr>
              <a:t> 2018</a:t>
            </a:r>
            <a:endParaRPr lang="en-US" sz="1000" spc="-80" dirty="0">
              <a:solidFill>
                <a:srgbClr val="000000"/>
              </a:solidFill>
            </a:endParaRPr>
          </a:p>
        </p:txBody>
      </p:sp>
      <p:sp>
        <p:nvSpPr>
          <p:cNvPr id="34" name="Slide Number Placeholder 2"/>
          <p:cNvSpPr>
            <a:spLocks noGrp="1"/>
          </p:cNvSpPr>
          <p:nvPr>
            <p:ph type="sldNum" sz="quarter" idx="4"/>
          </p:nvPr>
        </p:nvSpPr>
        <p:spPr>
          <a:xfrm>
            <a:off x="15571303" y="8551494"/>
            <a:ext cx="508000" cy="376237"/>
          </a:xfrm>
          <a:prstGeom prst="rect">
            <a:avLst/>
          </a:prstGeom>
        </p:spPr>
        <p:txBody>
          <a:bodyPr vert="horz" lIns="91440" tIns="45720" rIns="91440" bIns="45720" rtlCol="0" anchor="ctr"/>
          <a:lstStyle>
            <a:lvl1pPr algn="r">
              <a:defRPr sz="1600" b="0" i="0">
                <a:solidFill>
                  <a:schemeClr val="tx1">
                    <a:tint val="75000"/>
                  </a:schemeClr>
                </a:solidFill>
                <a:latin typeface="Helvetica" charset="0"/>
                <a:ea typeface="Helvetica" charset="0"/>
                <a:cs typeface="Helvetica" charset="0"/>
              </a:defRPr>
            </a:lvl1pPr>
          </a:lstStyle>
          <a:p>
            <a:fld id="{CA77D4BE-F539-D04A-8CB9-4B543B2D7FFD}" type="slidenum">
              <a:rPr lang="en-GB" smtClean="0"/>
              <a:pPr/>
              <a:t>‹N›</a:t>
            </a:fld>
            <a:endParaRPr lang="en-GB"/>
          </a:p>
        </p:txBody>
      </p:sp>
      <p:pic>
        <p:nvPicPr>
          <p:cNvPr id="39" name="Picture 3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11200" y="8203662"/>
            <a:ext cx="2076544" cy="741219"/>
          </a:xfrm>
          <a:prstGeom prst="rect">
            <a:avLst/>
          </a:prstGeom>
        </p:spPr>
      </p:pic>
      <p:pic>
        <p:nvPicPr>
          <p:cNvPr id="40" name="Picture 3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238757" y="8328801"/>
            <a:ext cx="829564" cy="576000"/>
          </a:xfrm>
          <a:prstGeom prst="rect">
            <a:avLst/>
          </a:prstGeom>
        </p:spPr>
      </p:pic>
    </p:spTree>
    <p:extLst>
      <p:ext uri="{BB962C8B-B14F-4D97-AF65-F5344CB8AC3E}">
        <p14:creationId xmlns:p14="http://schemas.microsoft.com/office/powerpoint/2010/main" val="1167527539"/>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4 Blocks - Photo">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627583" y="0"/>
            <a:ext cx="4628417" cy="9155111"/>
          </a:xfrm>
          <a:prstGeom prst="rect">
            <a:avLst/>
          </a:prstGeom>
        </p:spPr>
      </p:pic>
      <p:sp>
        <p:nvSpPr>
          <p:cNvPr id="5" name="Text Placeholder 25"/>
          <p:cNvSpPr>
            <a:spLocks noGrp="1"/>
          </p:cNvSpPr>
          <p:nvPr>
            <p:ph type="body" sz="quarter" idx="10" hasCustomPrompt="1"/>
          </p:nvPr>
        </p:nvSpPr>
        <p:spPr>
          <a:xfrm>
            <a:off x="711200" y="552085"/>
            <a:ext cx="10210800" cy="908415"/>
          </a:xfrm>
          <a:prstGeom prst="rect">
            <a:avLst/>
          </a:prstGeom>
        </p:spPr>
        <p:txBody>
          <a:bodyPr wrap="square" lIns="0" tIns="0" rIns="0" bIns="0" anchor="b" anchorCtr="0">
            <a:noAutofit/>
          </a:bodyPr>
          <a:lstStyle>
            <a:lvl1pPr marL="0" indent="0" algn="l">
              <a:lnSpc>
                <a:spcPct val="85000"/>
              </a:lnSpc>
              <a:spcBef>
                <a:spcPts val="0"/>
              </a:spcBef>
              <a:buNone/>
              <a:defRPr sz="5400" b="1" i="0" spc="-300" baseline="0">
                <a:solidFill>
                  <a:srgbClr val="2D3293"/>
                </a:solidFill>
                <a:latin typeface="Helvetica" charset="0"/>
                <a:ea typeface="Helvetica" charset="0"/>
                <a:cs typeface="Helvetica"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a:t>LOREM IPSUM DOLOR SIT</a:t>
            </a:r>
          </a:p>
        </p:txBody>
      </p:sp>
      <p:sp>
        <p:nvSpPr>
          <p:cNvPr id="3" name="TextBox 2"/>
          <p:cNvSpPr txBox="1"/>
          <p:nvPr userDrawn="1"/>
        </p:nvSpPr>
        <p:spPr>
          <a:xfrm>
            <a:off x="18712067" y="3610626"/>
            <a:ext cx="96245" cy="588623"/>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000000"/>
              </a:solidFill>
              <a:effectLst/>
              <a:uFillTx/>
              <a:latin typeface="+mn-lt"/>
              <a:ea typeface="+mn-ea"/>
              <a:cs typeface="+mn-cs"/>
              <a:sym typeface="Helvetica Light"/>
            </a:endParaRPr>
          </a:p>
        </p:txBody>
      </p:sp>
      <p:sp>
        <p:nvSpPr>
          <p:cNvPr id="19" name="Rectangle 18"/>
          <p:cNvSpPr/>
          <p:nvPr userDrawn="1"/>
        </p:nvSpPr>
        <p:spPr>
          <a:xfrm>
            <a:off x="11627582" y="-1"/>
            <a:ext cx="4689798" cy="9144000"/>
          </a:xfrm>
          <a:prstGeom prst="rect">
            <a:avLst/>
          </a:prstGeom>
          <a:gradFill>
            <a:gsLst>
              <a:gs pos="8000">
                <a:srgbClr val="2D3293"/>
              </a:gs>
              <a:gs pos="100000">
                <a:srgbClr val="2D3293">
                  <a:alpha val="0"/>
                </a:srgbClr>
              </a:gs>
            </a:gsLst>
            <a:lin ang="5400000" scaled="1"/>
          </a:gradFill>
          <a:ln w="3175" cap="flat">
            <a:noFill/>
            <a:miter lim="400000"/>
          </a:ln>
          <a:effectLst>
            <a:outerShdw blurRad="25400" dist="12700" dir="5400000" rotWithShape="0">
              <a:schemeClr val="accent1">
                <a:alpha val="50000"/>
              </a:scheme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Light"/>
            </a:endParaRPr>
          </a:p>
        </p:txBody>
      </p:sp>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flipV="1">
            <a:off x="13821973" y="-500296"/>
            <a:ext cx="1933731" cy="2934324"/>
          </a:xfrm>
          <a:prstGeom prst="rect">
            <a:avLst/>
          </a:prstGeom>
        </p:spPr>
      </p:pic>
      <p:sp>
        <p:nvSpPr>
          <p:cNvPr id="17" name="Text Placeholder 15"/>
          <p:cNvSpPr>
            <a:spLocks noGrp="1"/>
          </p:cNvSpPr>
          <p:nvPr>
            <p:ph type="body" sz="quarter" idx="27" hasCustomPrompt="1"/>
          </p:nvPr>
        </p:nvSpPr>
        <p:spPr>
          <a:xfrm>
            <a:off x="711201" y="2167249"/>
            <a:ext cx="4851400" cy="2032000"/>
          </a:xfrm>
          <a:prstGeom prst="rect">
            <a:avLst/>
          </a:prstGeom>
        </p:spPr>
        <p:txBody>
          <a:bodyPr lIns="108000" tIns="108000" rIns="108000" bIns="108000" numCol="1" spcCol="720000" anchor="t" anchorCtr="0">
            <a:normAutofit/>
          </a:bodyPr>
          <a:lstStyle>
            <a:lvl1pPr marL="0" indent="0" algn="l">
              <a:buNone/>
              <a:defRPr sz="2800" b="0" i="0" spc="-150" baseline="0">
                <a:solidFill>
                  <a:schemeClr val="tx2"/>
                </a:solidFill>
                <a:latin typeface="Helvetica" charset="0"/>
                <a:ea typeface="Helvetica" charset="0"/>
                <a:cs typeface="Helvetica"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Aenean</a:t>
            </a:r>
            <a:r>
              <a:rPr lang="en-US" dirty="0"/>
              <a:t> </a:t>
            </a:r>
            <a:r>
              <a:rPr lang="en-US" dirty="0" err="1"/>
              <a:t>commodo</a:t>
            </a:r>
            <a:r>
              <a:rPr lang="en-US" dirty="0"/>
              <a:t> ligula </a:t>
            </a:r>
            <a:r>
              <a:rPr lang="en-US" dirty="0" err="1"/>
              <a:t>eget</a:t>
            </a:r>
            <a:r>
              <a:rPr lang="en-US" dirty="0"/>
              <a:t> dolor. </a:t>
            </a:r>
          </a:p>
        </p:txBody>
      </p:sp>
      <p:sp>
        <p:nvSpPr>
          <p:cNvPr id="33" name="Text Placeholder 15"/>
          <p:cNvSpPr>
            <a:spLocks noGrp="1"/>
          </p:cNvSpPr>
          <p:nvPr>
            <p:ph type="body" sz="quarter" idx="28" hasCustomPrompt="1"/>
          </p:nvPr>
        </p:nvSpPr>
        <p:spPr>
          <a:xfrm>
            <a:off x="6070600" y="2167249"/>
            <a:ext cx="4851400" cy="2032000"/>
          </a:xfrm>
          <a:prstGeom prst="rect">
            <a:avLst/>
          </a:prstGeom>
        </p:spPr>
        <p:txBody>
          <a:bodyPr lIns="108000" tIns="108000" rIns="108000" bIns="108000" numCol="1" spcCol="720000" anchor="t" anchorCtr="0">
            <a:normAutofit/>
          </a:bodyPr>
          <a:lstStyle>
            <a:lvl1pPr marL="0" indent="0" algn="l">
              <a:buNone/>
              <a:defRPr sz="2800" b="0" i="0" spc="-150" baseline="0">
                <a:solidFill>
                  <a:schemeClr val="tx2"/>
                </a:solidFill>
                <a:latin typeface="Helvetica" charset="0"/>
                <a:ea typeface="Helvetica" charset="0"/>
                <a:cs typeface="Helvetica"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n-US" dirty="0" err="1"/>
              <a:t>elit</a:t>
            </a:r>
            <a:r>
              <a:rPr lang="en-US" dirty="0"/>
              <a:t>. </a:t>
            </a:r>
            <a:r>
              <a:rPr lang="en-US" dirty="0" err="1"/>
              <a:t>Aenean</a:t>
            </a:r>
            <a:r>
              <a:rPr lang="en-US" dirty="0"/>
              <a:t> </a:t>
            </a:r>
            <a:r>
              <a:rPr lang="en-US" dirty="0" err="1"/>
              <a:t>commodo</a:t>
            </a:r>
            <a:r>
              <a:rPr lang="en-US" dirty="0"/>
              <a:t> ligula </a:t>
            </a:r>
            <a:r>
              <a:rPr lang="en-US" dirty="0" err="1"/>
              <a:t>eget</a:t>
            </a:r>
            <a:r>
              <a:rPr lang="en-US" dirty="0"/>
              <a:t>. </a:t>
            </a:r>
          </a:p>
        </p:txBody>
      </p:sp>
      <p:sp>
        <p:nvSpPr>
          <p:cNvPr id="9" name="Rectangle 8"/>
          <p:cNvSpPr/>
          <p:nvPr userDrawn="1"/>
        </p:nvSpPr>
        <p:spPr>
          <a:xfrm>
            <a:off x="711200" y="2082800"/>
            <a:ext cx="4851401" cy="84449"/>
          </a:xfrm>
          <a:prstGeom prst="rect">
            <a:avLst/>
          </a:prstGeom>
          <a:solidFill>
            <a:schemeClr val="accent1"/>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Light"/>
            </a:endParaRPr>
          </a:p>
        </p:txBody>
      </p:sp>
      <p:sp>
        <p:nvSpPr>
          <p:cNvPr id="38" name="Rectangle 37"/>
          <p:cNvSpPr/>
          <p:nvPr userDrawn="1"/>
        </p:nvSpPr>
        <p:spPr>
          <a:xfrm>
            <a:off x="6070599" y="2082800"/>
            <a:ext cx="4851401" cy="84449"/>
          </a:xfrm>
          <a:prstGeom prst="rect">
            <a:avLst/>
          </a:prstGeom>
          <a:solidFill>
            <a:schemeClr val="accent2"/>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Light"/>
            </a:endParaRPr>
          </a:p>
        </p:txBody>
      </p:sp>
      <p:sp>
        <p:nvSpPr>
          <p:cNvPr id="39" name="Rectangle 38"/>
          <p:cNvSpPr/>
          <p:nvPr userDrawn="1"/>
        </p:nvSpPr>
        <p:spPr>
          <a:xfrm>
            <a:off x="711200" y="4578991"/>
            <a:ext cx="4851401" cy="84449"/>
          </a:xfrm>
          <a:prstGeom prst="rect">
            <a:avLst/>
          </a:prstGeom>
          <a:solidFill>
            <a:schemeClr val="accent1">
              <a:lumMod val="60000"/>
              <a:lumOff val="40000"/>
            </a:schemeClr>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Light"/>
            </a:endParaRPr>
          </a:p>
        </p:txBody>
      </p:sp>
      <p:sp>
        <p:nvSpPr>
          <p:cNvPr id="40" name="Rectangle 39"/>
          <p:cNvSpPr/>
          <p:nvPr userDrawn="1"/>
        </p:nvSpPr>
        <p:spPr>
          <a:xfrm>
            <a:off x="6070599" y="4578991"/>
            <a:ext cx="4851401" cy="84449"/>
          </a:xfrm>
          <a:prstGeom prst="rect">
            <a:avLst/>
          </a:prstGeom>
          <a:solidFill>
            <a:schemeClr val="accent6"/>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Light"/>
            </a:endParaRPr>
          </a:p>
        </p:txBody>
      </p:sp>
      <p:sp>
        <p:nvSpPr>
          <p:cNvPr id="41" name="Text Placeholder 15"/>
          <p:cNvSpPr>
            <a:spLocks noGrp="1"/>
          </p:cNvSpPr>
          <p:nvPr>
            <p:ph type="body" sz="quarter" idx="29" hasCustomPrompt="1"/>
          </p:nvPr>
        </p:nvSpPr>
        <p:spPr>
          <a:xfrm>
            <a:off x="711201" y="4661079"/>
            <a:ext cx="4851400" cy="2032000"/>
          </a:xfrm>
          <a:prstGeom prst="rect">
            <a:avLst/>
          </a:prstGeom>
        </p:spPr>
        <p:txBody>
          <a:bodyPr lIns="108000" tIns="108000" rIns="108000" bIns="108000" numCol="1" spcCol="720000" anchor="t" anchorCtr="0">
            <a:normAutofit/>
          </a:bodyPr>
          <a:lstStyle>
            <a:lvl1pPr marL="0" indent="0" algn="l">
              <a:buNone/>
              <a:defRPr sz="2800" b="0" i="0" spc="-150" baseline="0">
                <a:solidFill>
                  <a:schemeClr val="tx2"/>
                </a:solidFill>
                <a:latin typeface="Helvetica" charset="0"/>
                <a:ea typeface="Helvetica" charset="0"/>
                <a:cs typeface="Helvetica"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l-GR" dirty="0"/>
              <a:t>Ι</a:t>
            </a:r>
            <a:r>
              <a:rPr lang="en-US" dirty="0" err="1"/>
              <a:t>psum</a:t>
            </a:r>
            <a:r>
              <a:rPr lang="en-US" dirty="0"/>
              <a:t>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Aenean</a:t>
            </a:r>
            <a:r>
              <a:rPr lang="en-US" dirty="0"/>
              <a:t> ligula </a:t>
            </a:r>
            <a:r>
              <a:rPr lang="en-US" dirty="0" err="1"/>
              <a:t>eget</a:t>
            </a:r>
            <a:r>
              <a:rPr lang="en-US" dirty="0"/>
              <a:t> dolor. </a:t>
            </a:r>
          </a:p>
        </p:txBody>
      </p:sp>
      <p:sp>
        <p:nvSpPr>
          <p:cNvPr id="42" name="Text Placeholder 15"/>
          <p:cNvSpPr>
            <a:spLocks noGrp="1"/>
          </p:cNvSpPr>
          <p:nvPr>
            <p:ph type="body" sz="quarter" idx="30" hasCustomPrompt="1"/>
          </p:nvPr>
        </p:nvSpPr>
        <p:spPr>
          <a:xfrm>
            <a:off x="6070600" y="4661079"/>
            <a:ext cx="4851400" cy="2032000"/>
          </a:xfrm>
          <a:prstGeom prst="rect">
            <a:avLst/>
          </a:prstGeom>
        </p:spPr>
        <p:txBody>
          <a:bodyPr lIns="108000" tIns="108000" rIns="108000" bIns="108000" numCol="1" spcCol="720000" anchor="t" anchorCtr="0">
            <a:normAutofit/>
          </a:bodyPr>
          <a:lstStyle>
            <a:lvl1pPr marL="0" indent="0" algn="l">
              <a:buNone/>
              <a:defRPr sz="2800" b="0" i="0" spc="-150" baseline="0">
                <a:solidFill>
                  <a:schemeClr val="tx2"/>
                </a:solidFill>
                <a:latin typeface="Helvetica" charset="0"/>
                <a:ea typeface="Helvetica" charset="0"/>
                <a:cs typeface="Helvetica"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err="1"/>
              <a:t>Lorem</a:t>
            </a:r>
            <a:r>
              <a:rPr lang="en-US" dirty="0"/>
              <a:t> </a:t>
            </a:r>
            <a:r>
              <a:rPr lang="en-US" dirty="0" err="1"/>
              <a:t>ipsum</a:t>
            </a:r>
            <a:r>
              <a:rPr lang="en-US" dirty="0"/>
              <a:t>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Aenean</a:t>
            </a:r>
            <a:r>
              <a:rPr lang="en-US" dirty="0"/>
              <a:t> </a:t>
            </a:r>
            <a:r>
              <a:rPr lang="en-US" dirty="0" err="1"/>
              <a:t>commodo</a:t>
            </a:r>
            <a:r>
              <a:rPr lang="en-US" dirty="0"/>
              <a:t> ligula dolor.</a:t>
            </a:r>
            <a:r>
              <a:rPr lang="el-GR" dirty="0"/>
              <a:t> </a:t>
            </a:r>
            <a:r>
              <a:rPr lang="en-US" dirty="0" err="1"/>
              <a:t>ipsum</a:t>
            </a:r>
            <a:r>
              <a:rPr lang="en-US" dirty="0"/>
              <a:t> </a:t>
            </a:r>
          </a:p>
        </p:txBody>
      </p:sp>
      <p:sp>
        <p:nvSpPr>
          <p:cNvPr id="45" name="Footer Placeholder 9"/>
          <p:cNvSpPr>
            <a:spLocks noGrp="1"/>
          </p:cNvSpPr>
          <p:nvPr>
            <p:ph type="ftr" sz="quarter" idx="18"/>
          </p:nvPr>
        </p:nvSpPr>
        <p:spPr>
          <a:xfrm>
            <a:off x="4506556" y="8574271"/>
            <a:ext cx="8290521" cy="314045"/>
          </a:xfrm>
        </p:spPr>
        <p:txBody>
          <a:bodyPr>
            <a:normAutofit/>
          </a:bodyPr>
          <a:lstStyle>
            <a:lvl1pPr marL="0" marR="0" indent="0" algn="ctr" defTabSz="547687" rtl="0" eaLnBrk="1" fontAlgn="auto" latinLnBrk="0" hangingPunct="0">
              <a:lnSpc>
                <a:spcPct val="100000"/>
              </a:lnSpc>
              <a:spcBef>
                <a:spcPts val="0"/>
              </a:spcBef>
              <a:spcAft>
                <a:spcPts val="0"/>
              </a:spcAft>
              <a:buClrTx/>
              <a:buSzTx/>
              <a:buFontTx/>
              <a:buNone/>
              <a:tabLst/>
              <a:defRPr sz="1400" b="0" i="0" spc="0">
                <a:solidFill>
                  <a:schemeClr val="bg1"/>
                </a:solidFill>
                <a:latin typeface="Helvetica" charset="0"/>
                <a:ea typeface="Helvetica" charset="0"/>
                <a:cs typeface="Helvetica" charset="0"/>
              </a:defRPr>
            </a:lvl1pPr>
          </a:lstStyle>
          <a:p>
            <a:r>
              <a:rPr lang="it-IT" sz="1000" spc="-80" dirty="0">
                <a:solidFill>
                  <a:srgbClr val="000000"/>
                </a:solidFill>
              </a:rPr>
              <a:t>Università di Pisa, Corso di didattica trasversale (LABCD5) “Curare e conservare il dato per la ricerca” – 18 </a:t>
            </a:r>
            <a:r>
              <a:rPr lang="it-IT" sz="1000" spc="-80" dirty="0" err="1">
                <a:solidFill>
                  <a:srgbClr val="000000"/>
                </a:solidFill>
              </a:rPr>
              <a:t>Dic</a:t>
            </a:r>
            <a:r>
              <a:rPr lang="it-IT" sz="1000" spc="-80" dirty="0">
                <a:solidFill>
                  <a:srgbClr val="000000"/>
                </a:solidFill>
              </a:rPr>
              <a:t> 2018</a:t>
            </a:r>
            <a:endParaRPr lang="en-US" sz="1000" spc="-80" dirty="0">
              <a:solidFill>
                <a:srgbClr val="000000"/>
              </a:solidFill>
            </a:endParaRPr>
          </a:p>
        </p:txBody>
      </p:sp>
      <p:sp>
        <p:nvSpPr>
          <p:cNvPr id="20" name="Slide Number Placeholder 2"/>
          <p:cNvSpPr>
            <a:spLocks noGrp="1"/>
          </p:cNvSpPr>
          <p:nvPr>
            <p:ph type="sldNum" sz="quarter" idx="4"/>
          </p:nvPr>
        </p:nvSpPr>
        <p:spPr>
          <a:xfrm>
            <a:off x="15571303" y="8602293"/>
            <a:ext cx="508000" cy="376237"/>
          </a:xfrm>
          <a:prstGeom prst="rect">
            <a:avLst/>
          </a:prstGeom>
        </p:spPr>
        <p:txBody>
          <a:bodyPr vert="horz" lIns="91440" tIns="45720" rIns="91440" bIns="45720" rtlCol="0" anchor="ctr"/>
          <a:lstStyle>
            <a:lvl1pPr algn="r">
              <a:defRPr sz="1600" b="0" i="0">
                <a:solidFill>
                  <a:schemeClr val="bg1"/>
                </a:solidFill>
                <a:latin typeface="Helvetica" charset="0"/>
                <a:ea typeface="Helvetica" charset="0"/>
                <a:cs typeface="Helvetica" charset="0"/>
              </a:defRPr>
            </a:lvl1pPr>
          </a:lstStyle>
          <a:p>
            <a:fld id="{CA77D4BE-F539-D04A-8CB9-4B543B2D7FFD}" type="slidenum">
              <a:rPr lang="en-GB" smtClean="0"/>
              <a:pPr/>
              <a:t>‹N›</a:t>
            </a:fld>
            <a:endParaRPr lang="en-GB"/>
          </a:p>
        </p:txBody>
      </p:sp>
      <p:pic>
        <p:nvPicPr>
          <p:cNvPr id="18" name="Picture 1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11200" y="8203662"/>
            <a:ext cx="2076544" cy="741219"/>
          </a:xfrm>
          <a:prstGeom prst="rect">
            <a:avLst/>
          </a:prstGeom>
        </p:spPr>
      </p:pic>
      <p:pic>
        <p:nvPicPr>
          <p:cNvPr id="21" name="Picture 2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238757" y="8328801"/>
            <a:ext cx="829564" cy="576000"/>
          </a:xfrm>
          <a:prstGeom prst="rect">
            <a:avLst/>
          </a:prstGeom>
        </p:spPr>
      </p:pic>
    </p:spTree>
    <p:extLst>
      <p:ext uri="{BB962C8B-B14F-4D97-AF65-F5344CB8AC3E}">
        <p14:creationId xmlns:p14="http://schemas.microsoft.com/office/powerpoint/2010/main" val="621002971"/>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 Blocks">
    <p:spTree>
      <p:nvGrpSpPr>
        <p:cNvPr id="1" name=""/>
        <p:cNvGrpSpPr/>
        <p:nvPr/>
      </p:nvGrpSpPr>
      <p:grpSpPr>
        <a:xfrm>
          <a:off x="0" y="0"/>
          <a:ext cx="0" cy="0"/>
          <a:chOff x="0" y="0"/>
          <a:chExt cx="0" cy="0"/>
        </a:xfrm>
      </p:grpSpPr>
      <p:sp>
        <p:nvSpPr>
          <p:cNvPr id="5" name="Text Placeholder 25"/>
          <p:cNvSpPr>
            <a:spLocks noGrp="1"/>
          </p:cNvSpPr>
          <p:nvPr>
            <p:ph type="body" sz="quarter" idx="10" hasCustomPrompt="1"/>
          </p:nvPr>
        </p:nvSpPr>
        <p:spPr>
          <a:xfrm>
            <a:off x="711199" y="355600"/>
            <a:ext cx="14826237" cy="1104900"/>
          </a:xfrm>
          <a:prstGeom prst="rect">
            <a:avLst/>
          </a:prstGeom>
        </p:spPr>
        <p:txBody>
          <a:bodyPr wrap="square" lIns="0" tIns="0" rIns="0" bIns="0" anchor="b" anchorCtr="0">
            <a:normAutofit/>
          </a:bodyPr>
          <a:lstStyle>
            <a:lvl1pPr marL="0" indent="0" algn="ctr">
              <a:lnSpc>
                <a:spcPct val="85000"/>
              </a:lnSpc>
              <a:spcBef>
                <a:spcPts val="0"/>
              </a:spcBef>
              <a:buNone/>
              <a:defRPr sz="5400" b="1" i="0" spc="-300" baseline="0">
                <a:solidFill>
                  <a:schemeClr val="accent1"/>
                </a:solidFill>
                <a:latin typeface="Helvetica" charset="0"/>
                <a:ea typeface="Helvetica" charset="0"/>
                <a:cs typeface="Helvetica"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a:t>LOREM IPSUM </a:t>
            </a:r>
            <a:r>
              <a:rPr lang="el-GR" dirty="0"/>
              <a:t>- 3</a:t>
            </a:r>
            <a:r>
              <a:rPr lang="en-US" dirty="0"/>
              <a:t> Boxes</a:t>
            </a:r>
          </a:p>
        </p:txBody>
      </p:sp>
      <p:sp>
        <p:nvSpPr>
          <p:cNvPr id="3" name="TextBox 2"/>
          <p:cNvSpPr txBox="1"/>
          <p:nvPr userDrawn="1"/>
        </p:nvSpPr>
        <p:spPr>
          <a:xfrm>
            <a:off x="18712067" y="3610626"/>
            <a:ext cx="96245" cy="588623"/>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000000"/>
              </a:solidFill>
              <a:effectLst/>
              <a:uFillTx/>
              <a:latin typeface="+mn-lt"/>
              <a:ea typeface="+mn-ea"/>
              <a:cs typeface="+mn-cs"/>
              <a:sym typeface="Helvetica Light"/>
            </a:endParaRPr>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flipV="1">
            <a:off x="13821973" y="-500296"/>
            <a:ext cx="1933731" cy="2934324"/>
          </a:xfrm>
          <a:prstGeom prst="rect">
            <a:avLst/>
          </a:prstGeom>
        </p:spPr>
      </p:pic>
      <p:sp>
        <p:nvSpPr>
          <p:cNvPr id="31" name="Rectangle 30"/>
          <p:cNvSpPr/>
          <p:nvPr userDrawn="1"/>
        </p:nvSpPr>
        <p:spPr>
          <a:xfrm>
            <a:off x="711200" y="1933732"/>
            <a:ext cx="4532131" cy="180000"/>
          </a:xfrm>
          <a:prstGeom prst="rect">
            <a:avLst/>
          </a:prstGeom>
          <a:solidFill>
            <a:schemeClr val="accent1"/>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Light"/>
            </a:endParaRPr>
          </a:p>
        </p:txBody>
      </p:sp>
      <p:sp>
        <p:nvSpPr>
          <p:cNvPr id="36" name="Rectangle 35"/>
          <p:cNvSpPr/>
          <p:nvPr userDrawn="1"/>
        </p:nvSpPr>
        <p:spPr>
          <a:xfrm>
            <a:off x="5861934" y="1933732"/>
            <a:ext cx="4532131" cy="180000"/>
          </a:xfrm>
          <a:prstGeom prst="rect">
            <a:avLst/>
          </a:prstGeom>
          <a:solidFill>
            <a:schemeClr val="accent2"/>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Light"/>
            </a:endParaRPr>
          </a:p>
        </p:txBody>
      </p:sp>
      <p:sp>
        <p:nvSpPr>
          <p:cNvPr id="41" name="Rectangle 40"/>
          <p:cNvSpPr/>
          <p:nvPr userDrawn="1"/>
        </p:nvSpPr>
        <p:spPr>
          <a:xfrm>
            <a:off x="11012668" y="1933732"/>
            <a:ext cx="4532131" cy="180000"/>
          </a:xfrm>
          <a:prstGeom prst="rect">
            <a:avLst/>
          </a:prstGeom>
          <a:solidFill>
            <a:schemeClr val="accent4"/>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Light"/>
            </a:endParaRPr>
          </a:p>
        </p:txBody>
      </p:sp>
      <p:sp>
        <p:nvSpPr>
          <p:cNvPr id="42" name="Rectangle 41"/>
          <p:cNvSpPr/>
          <p:nvPr userDrawn="1"/>
        </p:nvSpPr>
        <p:spPr>
          <a:xfrm>
            <a:off x="711200" y="7000354"/>
            <a:ext cx="4532131" cy="84449"/>
          </a:xfrm>
          <a:prstGeom prst="rect">
            <a:avLst/>
          </a:prstGeom>
          <a:solidFill>
            <a:schemeClr val="accent1"/>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Light"/>
            </a:endParaRPr>
          </a:p>
        </p:txBody>
      </p:sp>
      <p:sp>
        <p:nvSpPr>
          <p:cNvPr id="43" name="Rectangle 42"/>
          <p:cNvSpPr/>
          <p:nvPr userDrawn="1"/>
        </p:nvSpPr>
        <p:spPr>
          <a:xfrm>
            <a:off x="5861934" y="6999710"/>
            <a:ext cx="4532131" cy="84449"/>
          </a:xfrm>
          <a:prstGeom prst="rect">
            <a:avLst/>
          </a:prstGeom>
          <a:solidFill>
            <a:schemeClr val="accent2"/>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Light"/>
            </a:endParaRPr>
          </a:p>
        </p:txBody>
      </p:sp>
      <p:sp>
        <p:nvSpPr>
          <p:cNvPr id="44" name="Rectangle 43"/>
          <p:cNvSpPr/>
          <p:nvPr userDrawn="1"/>
        </p:nvSpPr>
        <p:spPr>
          <a:xfrm>
            <a:off x="11012668" y="6999709"/>
            <a:ext cx="4532131" cy="84449"/>
          </a:xfrm>
          <a:prstGeom prst="rect">
            <a:avLst/>
          </a:prstGeom>
          <a:solidFill>
            <a:schemeClr val="accent4"/>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Light"/>
            </a:endParaRPr>
          </a:p>
        </p:txBody>
      </p:sp>
      <p:sp>
        <p:nvSpPr>
          <p:cNvPr id="48" name="Text Placeholder 15"/>
          <p:cNvSpPr>
            <a:spLocks noGrp="1"/>
          </p:cNvSpPr>
          <p:nvPr>
            <p:ph type="body" sz="quarter" idx="27" hasCustomPrompt="1"/>
          </p:nvPr>
        </p:nvSpPr>
        <p:spPr>
          <a:xfrm>
            <a:off x="711201" y="3229338"/>
            <a:ext cx="4532130" cy="3538870"/>
          </a:xfrm>
          <a:prstGeom prst="rect">
            <a:avLst/>
          </a:prstGeom>
        </p:spPr>
        <p:txBody>
          <a:bodyPr lIns="108000" tIns="108000" rIns="108000" bIns="108000" numCol="1" spcCol="720000" anchor="t" anchorCtr="0">
            <a:normAutofit/>
          </a:bodyPr>
          <a:lstStyle>
            <a:lvl1pPr marL="0" indent="0" algn="ctr">
              <a:buNone/>
              <a:defRPr sz="2400" b="0" i="0" spc="-150" baseline="0">
                <a:solidFill>
                  <a:schemeClr val="tx2"/>
                </a:solidFill>
                <a:latin typeface="Helvetica" charset="0"/>
                <a:ea typeface="Helvetica" charset="0"/>
                <a:cs typeface="Helvetica"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a:t>Maecenas </a:t>
            </a:r>
            <a:r>
              <a:rPr lang="en-US" dirty="0" err="1"/>
              <a:t>nec</a:t>
            </a:r>
            <a:r>
              <a:rPr lang="en-US" dirty="0"/>
              <a:t> </a:t>
            </a:r>
            <a:r>
              <a:rPr lang="en-US" dirty="0" err="1"/>
              <a:t>odio</a:t>
            </a:r>
            <a:r>
              <a:rPr lang="en-US" dirty="0"/>
              <a:t> et ante </a:t>
            </a:r>
            <a:r>
              <a:rPr lang="en-US" dirty="0" err="1"/>
              <a:t>tincidunt</a:t>
            </a:r>
            <a:r>
              <a:rPr lang="en-US" dirty="0"/>
              <a:t> tempus. </a:t>
            </a:r>
            <a:r>
              <a:rPr lang="en-US" dirty="0" err="1"/>
              <a:t>Donec</a:t>
            </a:r>
            <a:r>
              <a:rPr lang="en-US" dirty="0"/>
              <a:t> vitae </a:t>
            </a:r>
            <a:r>
              <a:rPr lang="en-US" dirty="0" err="1"/>
              <a:t>sapien</a:t>
            </a:r>
            <a:r>
              <a:rPr lang="en-US" dirty="0"/>
              <a:t> </a:t>
            </a:r>
            <a:r>
              <a:rPr lang="en-US" dirty="0" err="1"/>
              <a:t>ut</a:t>
            </a:r>
            <a:r>
              <a:rPr lang="en-US" dirty="0"/>
              <a:t> libero </a:t>
            </a:r>
            <a:r>
              <a:rPr lang="en-US" dirty="0" err="1"/>
              <a:t>venenatis</a:t>
            </a:r>
            <a:r>
              <a:rPr lang="en-US" dirty="0"/>
              <a:t> </a:t>
            </a:r>
            <a:r>
              <a:rPr lang="en-US" dirty="0" err="1"/>
              <a:t>faucibus</a:t>
            </a:r>
            <a:r>
              <a:rPr lang="en-US" dirty="0"/>
              <a:t>. </a:t>
            </a:r>
            <a:r>
              <a:rPr lang="en-US" dirty="0" err="1"/>
              <a:t>Nullam</a:t>
            </a:r>
            <a:r>
              <a:rPr lang="en-US" dirty="0"/>
              <a:t> </a:t>
            </a:r>
            <a:r>
              <a:rPr lang="en-US" dirty="0" err="1"/>
              <a:t>quis</a:t>
            </a:r>
            <a:r>
              <a:rPr lang="en-US" dirty="0"/>
              <a:t> ante. </a:t>
            </a:r>
            <a:r>
              <a:rPr lang="en-US" dirty="0" err="1"/>
              <a:t>Etiam</a:t>
            </a:r>
            <a:r>
              <a:rPr lang="en-US" dirty="0"/>
              <a:t> sit </a:t>
            </a:r>
            <a:r>
              <a:rPr lang="en-US" dirty="0" err="1"/>
              <a:t>amet</a:t>
            </a:r>
            <a:r>
              <a:rPr lang="en-US" dirty="0"/>
              <a:t> </a:t>
            </a:r>
            <a:r>
              <a:rPr lang="en-US" dirty="0" err="1"/>
              <a:t>orci</a:t>
            </a:r>
            <a:r>
              <a:rPr lang="en-US" dirty="0"/>
              <a:t> </a:t>
            </a:r>
            <a:r>
              <a:rPr lang="en-US" dirty="0" err="1"/>
              <a:t>eget</a:t>
            </a:r>
            <a:r>
              <a:rPr lang="en-US" dirty="0"/>
              <a:t> </a:t>
            </a:r>
            <a:r>
              <a:rPr lang="en-US" dirty="0" err="1"/>
              <a:t>eros</a:t>
            </a:r>
            <a:r>
              <a:rPr lang="en-US" dirty="0"/>
              <a:t> </a:t>
            </a:r>
            <a:r>
              <a:rPr lang="en-US" dirty="0" err="1"/>
              <a:t>faucibus</a:t>
            </a:r>
            <a:r>
              <a:rPr lang="en-US" dirty="0"/>
              <a:t> </a:t>
            </a:r>
            <a:r>
              <a:rPr lang="en-US" dirty="0" err="1"/>
              <a:t>tincidunt</a:t>
            </a:r>
            <a:r>
              <a:rPr lang="en-US" dirty="0"/>
              <a:t>. </a:t>
            </a:r>
            <a:r>
              <a:rPr lang="en-US" dirty="0" err="1"/>
              <a:t>Duis</a:t>
            </a:r>
            <a:r>
              <a:rPr lang="en-US" dirty="0"/>
              <a:t> </a:t>
            </a:r>
            <a:r>
              <a:rPr lang="en-US" dirty="0" err="1"/>
              <a:t>leo</a:t>
            </a:r>
            <a:r>
              <a:rPr lang="en-US" dirty="0"/>
              <a:t>. </a:t>
            </a:r>
            <a:r>
              <a:rPr lang="en-US" dirty="0" err="1"/>
              <a:t>Sed</a:t>
            </a:r>
            <a:r>
              <a:rPr lang="en-US" dirty="0"/>
              <a:t> </a:t>
            </a:r>
            <a:r>
              <a:rPr lang="en-US" dirty="0" err="1"/>
              <a:t>fringilla</a:t>
            </a:r>
            <a:r>
              <a:rPr lang="en-US" dirty="0"/>
              <a:t> </a:t>
            </a:r>
            <a:r>
              <a:rPr lang="en-US" dirty="0" err="1"/>
              <a:t>mauris</a:t>
            </a:r>
            <a:r>
              <a:rPr lang="en-US" dirty="0"/>
              <a:t> sit </a:t>
            </a:r>
            <a:r>
              <a:rPr lang="en-US" dirty="0" err="1"/>
              <a:t>amet</a:t>
            </a:r>
            <a:r>
              <a:rPr lang="en-US" dirty="0"/>
              <a:t> </a:t>
            </a:r>
            <a:r>
              <a:rPr lang="en-US" dirty="0" err="1"/>
              <a:t>nibh</a:t>
            </a:r>
            <a:r>
              <a:rPr lang="en-US" dirty="0"/>
              <a:t>. </a:t>
            </a:r>
            <a:r>
              <a:rPr lang="en-US" dirty="0" err="1"/>
              <a:t>Donec</a:t>
            </a:r>
            <a:r>
              <a:rPr lang="en-US" dirty="0"/>
              <a:t> </a:t>
            </a:r>
            <a:r>
              <a:rPr lang="en-US" dirty="0" err="1"/>
              <a:t>sodales</a:t>
            </a:r>
            <a:r>
              <a:rPr lang="en-US" dirty="0"/>
              <a:t> </a:t>
            </a:r>
            <a:r>
              <a:rPr lang="en-US" dirty="0" err="1"/>
              <a:t>sagittis</a:t>
            </a:r>
            <a:r>
              <a:rPr lang="en-US" dirty="0"/>
              <a:t> magna.</a:t>
            </a:r>
            <a:r>
              <a:rPr lang="el-GR" dirty="0"/>
              <a:t> </a:t>
            </a:r>
            <a:r>
              <a:rPr lang="en-US" dirty="0"/>
              <a:t>Maecenas </a:t>
            </a:r>
            <a:r>
              <a:rPr lang="en-US" dirty="0" err="1"/>
              <a:t>nec</a:t>
            </a:r>
            <a:r>
              <a:rPr lang="en-US" dirty="0"/>
              <a:t> </a:t>
            </a:r>
            <a:r>
              <a:rPr lang="en-US" dirty="0" err="1"/>
              <a:t>odio</a:t>
            </a:r>
            <a:r>
              <a:rPr lang="en-US" dirty="0"/>
              <a:t> et ante </a:t>
            </a:r>
            <a:r>
              <a:rPr lang="en-US" dirty="0" err="1"/>
              <a:t>tincidunt</a:t>
            </a:r>
            <a:r>
              <a:rPr lang="en-US" dirty="0"/>
              <a:t> tempus. </a:t>
            </a:r>
            <a:r>
              <a:rPr lang="en-US" dirty="0" err="1"/>
              <a:t>Donec</a:t>
            </a:r>
            <a:r>
              <a:rPr lang="en-US" dirty="0"/>
              <a:t> vitae </a:t>
            </a:r>
            <a:r>
              <a:rPr lang="en-US" dirty="0" err="1"/>
              <a:t>sapien</a:t>
            </a:r>
            <a:r>
              <a:rPr lang="en-US" dirty="0"/>
              <a:t> </a:t>
            </a:r>
            <a:r>
              <a:rPr lang="en-US" dirty="0" err="1"/>
              <a:t>ut</a:t>
            </a:r>
            <a:r>
              <a:rPr lang="en-US" dirty="0"/>
              <a:t> libero </a:t>
            </a:r>
            <a:r>
              <a:rPr lang="en-US" dirty="0" err="1"/>
              <a:t>venenatis</a:t>
            </a:r>
            <a:r>
              <a:rPr lang="en-US" dirty="0"/>
              <a:t> </a:t>
            </a:r>
            <a:r>
              <a:rPr lang="en-US" dirty="0" err="1"/>
              <a:t>faucibus</a:t>
            </a:r>
            <a:r>
              <a:rPr lang="en-US" dirty="0"/>
              <a:t>. </a:t>
            </a:r>
          </a:p>
        </p:txBody>
      </p:sp>
      <p:sp>
        <p:nvSpPr>
          <p:cNvPr id="49" name="Text Placeholder 25"/>
          <p:cNvSpPr>
            <a:spLocks noGrp="1"/>
          </p:cNvSpPr>
          <p:nvPr>
            <p:ph type="body" sz="quarter" idx="28" hasCustomPrompt="1"/>
          </p:nvPr>
        </p:nvSpPr>
        <p:spPr>
          <a:xfrm>
            <a:off x="711200" y="2430866"/>
            <a:ext cx="4532132" cy="668336"/>
          </a:xfrm>
          <a:prstGeom prst="rect">
            <a:avLst/>
          </a:prstGeom>
        </p:spPr>
        <p:txBody>
          <a:bodyPr wrap="square" lIns="0" tIns="0" rIns="0" bIns="0" anchor="b" anchorCtr="0">
            <a:noAutofit/>
          </a:bodyPr>
          <a:lstStyle>
            <a:lvl1pPr marL="0" indent="0" algn="ctr">
              <a:lnSpc>
                <a:spcPct val="85000"/>
              </a:lnSpc>
              <a:spcBef>
                <a:spcPts val="0"/>
              </a:spcBef>
              <a:buNone/>
              <a:defRPr sz="4800" b="1" i="0" spc="-150" baseline="0">
                <a:solidFill>
                  <a:schemeClr val="tx2"/>
                </a:solidFill>
                <a:latin typeface="Helvetica" charset="0"/>
                <a:ea typeface="Helvetica" charset="0"/>
                <a:cs typeface="Helvetica"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a:t>Option 1</a:t>
            </a:r>
          </a:p>
        </p:txBody>
      </p:sp>
      <p:sp>
        <p:nvSpPr>
          <p:cNvPr id="50" name="Text Placeholder 15"/>
          <p:cNvSpPr>
            <a:spLocks noGrp="1"/>
          </p:cNvSpPr>
          <p:nvPr>
            <p:ph type="body" sz="quarter" idx="29" hasCustomPrompt="1"/>
          </p:nvPr>
        </p:nvSpPr>
        <p:spPr>
          <a:xfrm>
            <a:off x="5861934" y="3229338"/>
            <a:ext cx="4532130" cy="3538870"/>
          </a:xfrm>
          <a:prstGeom prst="rect">
            <a:avLst/>
          </a:prstGeom>
        </p:spPr>
        <p:txBody>
          <a:bodyPr lIns="108000" tIns="108000" rIns="108000" bIns="108000" numCol="1" spcCol="720000" anchor="t" anchorCtr="0">
            <a:normAutofit/>
          </a:bodyPr>
          <a:lstStyle>
            <a:lvl1pPr marL="0" indent="0" algn="ctr">
              <a:buNone/>
              <a:defRPr sz="2400" b="0" i="0" spc="-150" baseline="0">
                <a:solidFill>
                  <a:schemeClr val="tx2"/>
                </a:solidFill>
                <a:latin typeface="Helvetica" charset="0"/>
                <a:ea typeface="Helvetica" charset="0"/>
                <a:cs typeface="Helvetica"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a:t>Maecenas </a:t>
            </a:r>
            <a:r>
              <a:rPr lang="en-US" dirty="0" err="1"/>
              <a:t>nec</a:t>
            </a:r>
            <a:r>
              <a:rPr lang="en-US" dirty="0"/>
              <a:t> </a:t>
            </a:r>
            <a:r>
              <a:rPr lang="en-US" dirty="0" err="1"/>
              <a:t>odio</a:t>
            </a:r>
            <a:r>
              <a:rPr lang="en-US" dirty="0"/>
              <a:t> et ante </a:t>
            </a:r>
            <a:r>
              <a:rPr lang="en-US" dirty="0" err="1"/>
              <a:t>tincidunt</a:t>
            </a:r>
            <a:r>
              <a:rPr lang="en-US" dirty="0"/>
              <a:t> tempus. </a:t>
            </a:r>
            <a:r>
              <a:rPr lang="en-US" dirty="0" err="1"/>
              <a:t>Donec</a:t>
            </a:r>
            <a:r>
              <a:rPr lang="en-US" dirty="0"/>
              <a:t> vitae </a:t>
            </a:r>
            <a:r>
              <a:rPr lang="en-US" dirty="0" err="1"/>
              <a:t>sapien</a:t>
            </a:r>
            <a:r>
              <a:rPr lang="en-US" dirty="0"/>
              <a:t> </a:t>
            </a:r>
            <a:r>
              <a:rPr lang="en-US" dirty="0" err="1"/>
              <a:t>ut</a:t>
            </a:r>
            <a:r>
              <a:rPr lang="en-US" dirty="0"/>
              <a:t> libero </a:t>
            </a:r>
            <a:r>
              <a:rPr lang="en-US" dirty="0" err="1"/>
              <a:t>venenatis</a:t>
            </a:r>
            <a:r>
              <a:rPr lang="en-US" dirty="0"/>
              <a:t> </a:t>
            </a:r>
            <a:r>
              <a:rPr lang="en-US" dirty="0" err="1"/>
              <a:t>faucibus</a:t>
            </a:r>
            <a:r>
              <a:rPr lang="en-US" dirty="0"/>
              <a:t>. </a:t>
            </a:r>
            <a:r>
              <a:rPr lang="en-US" dirty="0" err="1"/>
              <a:t>Nullam</a:t>
            </a:r>
            <a:r>
              <a:rPr lang="en-US" dirty="0"/>
              <a:t> </a:t>
            </a:r>
            <a:r>
              <a:rPr lang="en-US" dirty="0" err="1"/>
              <a:t>quis</a:t>
            </a:r>
            <a:r>
              <a:rPr lang="en-US" dirty="0"/>
              <a:t> ante. </a:t>
            </a:r>
            <a:r>
              <a:rPr lang="en-US" dirty="0" err="1"/>
              <a:t>Etiam</a:t>
            </a:r>
            <a:r>
              <a:rPr lang="en-US" dirty="0"/>
              <a:t> sit </a:t>
            </a:r>
            <a:r>
              <a:rPr lang="en-US" dirty="0" err="1"/>
              <a:t>amet</a:t>
            </a:r>
            <a:r>
              <a:rPr lang="en-US" dirty="0"/>
              <a:t> </a:t>
            </a:r>
            <a:r>
              <a:rPr lang="en-US" dirty="0" err="1"/>
              <a:t>orci</a:t>
            </a:r>
            <a:r>
              <a:rPr lang="en-US" dirty="0"/>
              <a:t> </a:t>
            </a:r>
            <a:r>
              <a:rPr lang="en-US" dirty="0" err="1"/>
              <a:t>eget</a:t>
            </a:r>
            <a:r>
              <a:rPr lang="en-US" dirty="0"/>
              <a:t> </a:t>
            </a:r>
            <a:r>
              <a:rPr lang="en-US" dirty="0" err="1"/>
              <a:t>eros</a:t>
            </a:r>
            <a:r>
              <a:rPr lang="en-US" dirty="0"/>
              <a:t> </a:t>
            </a:r>
            <a:r>
              <a:rPr lang="en-US" dirty="0" err="1"/>
              <a:t>faucibus</a:t>
            </a:r>
            <a:r>
              <a:rPr lang="en-US" dirty="0"/>
              <a:t> </a:t>
            </a:r>
            <a:r>
              <a:rPr lang="en-US" dirty="0" err="1"/>
              <a:t>tincidunt</a:t>
            </a:r>
            <a:r>
              <a:rPr lang="en-US" dirty="0"/>
              <a:t>. </a:t>
            </a:r>
            <a:r>
              <a:rPr lang="en-US" dirty="0" err="1"/>
              <a:t>Duis</a:t>
            </a:r>
            <a:r>
              <a:rPr lang="en-US" dirty="0"/>
              <a:t> </a:t>
            </a:r>
            <a:r>
              <a:rPr lang="en-US" dirty="0" err="1"/>
              <a:t>leo</a:t>
            </a:r>
            <a:r>
              <a:rPr lang="en-US" dirty="0"/>
              <a:t>. </a:t>
            </a:r>
            <a:r>
              <a:rPr lang="en-US" dirty="0" err="1"/>
              <a:t>Sed</a:t>
            </a:r>
            <a:r>
              <a:rPr lang="en-US" dirty="0"/>
              <a:t> </a:t>
            </a:r>
            <a:r>
              <a:rPr lang="en-US" dirty="0" err="1"/>
              <a:t>fringilla</a:t>
            </a:r>
            <a:r>
              <a:rPr lang="en-US" dirty="0"/>
              <a:t> </a:t>
            </a:r>
            <a:r>
              <a:rPr lang="en-US" dirty="0" err="1"/>
              <a:t>mauris</a:t>
            </a:r>
            <a:r>
              <a:rPr lang="en-US" dirty="0"/>
              <a:t> sit </a:t>
            </a:r>
            <a:r>
              <a:rPr lang="en-US" dirty="0" err="1"/>
              <a:t>amet</a:t>
            </a:r>
            <a:r>
              <a:rPr lang="en-US" dirty="0"/>
              <a:t> </a:t>
            </a:r>
            <a:r>
              <a:rPr lang="en-US" dirty="0" err="1"/>
              <a:t>nibh</a:t>
            </a:r>
            <a:r>
              <a:rPr lang="en-US" dirty="0"/>
              <a:t>. </a:t>
            </a:r>
            <a:r>
              <a:rPr lang="en-US" dirty="0" err="1"/>
              <a:t>Donec</a:t>
            </a:r>
            <a:r>
              <a:rPr lang="en-US" dirty="0"/>
              <a:t> </a:t>
            </a:r>
            <a:r>
              <a:rPr lang="en-US" dirty="0" err="1"/>
              <a:t>sodales</a:t>
            </a:r>
            <a:r>
              <a:rPr lang="en-US" dirty="0"/>
              <a:t> </a:t>
            </a:r>
            <a:r>
              <a:rPr lang="en-US" dirty="0" err="1"/>
              <a:t>sagittis</a:t>
            </a:r>
            <a:r>
              <a:rPr lang="en-US" dirty="0"/>
              <a:t> magna.</a:t>
            </a:r>
            <a:r>
              <a:rPr lang="el-GR" dirty="0"/>
              <a:t> </a:t>
            </a:r>
            <a:r>
              <a:rPr lang="en-US" dirty="0"/>
              <a:t>Maecenas </a:t>
            </a:r>
            <a:r>
              <a:rPr lang="en-US" dirty="0" err="1"/>
              <a:t>nec</a:t>
            </a:r>
            <a:r>
              <a:rPr lang="en-US" dirty="0"/>
              <a:t> </a:t>
            </a:r>
            <a:r>
              <a:rPr lang="en-US" dirty="0" err="1"/>
              <a:t>odio</a:t>
            </a:r>
            <a:r>
              <a:rPr lang="en-US" dirty="0"/>
              <a:t> et ante </a:t>
            </a:r>
            <a:r>
              <a:rPr lang="en-US" dirty="0" err="1"/>
              <a:t>tincidunt</a:t>
            </a:r>
            <a:r>
              <a:rPr lang="en-US" dirty="0"/>
              <a:t> tempus. </a:t>
            </a:r>
            <a:r>
              <a:rPr lang="en-US" dirty="0" err="1"/>
              <a:t>Donec</a:t>
            </a:r>
            <a:r>
              <a:rPr lang="en-US" dirty="0"/>
              <a:t> vitae </a:t>
            </a:r>
            <a:r>
              <a:rPr lang="en-US" dirty="0" err="1"/>
              <a:t>sapien</a:t>
            </a:r>
            <a:r>
              <a:rPr lang="en-US" dirty="0"/>
              <a:t> </a:t>
            </a:r>
            <a:r>
              <a:rPr lang="en-US" dirty="0" err="1"/>
              <a:t>ut</a:t>
            </a:r>
            <a:r>
              <a:rPr lang="en-US" dirty="0"/>
              <a:t> libero </a:t>
            </a:r>
            <a:r>
              <a:rPr lang="en-US" dirty="0" err="1"/>
              <a:t>venenatis</a:t>
            </a:r>
            <a:r>
              <a:rPr lang="en-US" dirty="0"/>
              <a:t> </a:t>
            </a:r>
            <a:r>
              <a:rPr lang="en-US" dirty="0" err="1"/>
              <a:t>faucibus</a:t>
            </a:r>
            <a:r>
              <a:rPr lang="en-US" dirty="0"/>
              <a:t>. </a:t>
            </a:r>
          </a:p>
        </p:txBody>
      </p:sp>
      <p:sp>
        <p:nvSpPr>
          <p:cNvPr id="51" name="Text Placeholder 25"/>
          <p:cNvSpPr>
            <a:spLocks noGrp="1"/>
          </p:cNvSpPr>
          <p:nvPr>
            <p:ph type="body" sz="quarter" idx="30" hasCustomPrompt="1"/>
          </p:nvPr>
        </p:nvSpPr>
        <p:spPr>
          <a:xfrm>
            <a:off x="5861933" y="2430866"/>
            <a:ext cx="4532132" cy="668336"/>
          </a:xfrm>
          <a:prstGeom prst="rect">
            <a:avLst/>
          </a:prstGeom>
        </p:spPr>
        <p:txBody>
          <a:bodyPr wrap="square" lIns="0" tIns="0" rIns="0" bIns="0" anchor="b" anchorCtr="0">
            <a:noAutofit/>
          </a:bodyPr>
          <a:lstStyle>
            <a:lvl1pPr marL="0" indent="0" algn="ctr">
              <a:lnSpc>
                <a:spcPct val="85000"/>
              </a:lnSpc>
              <a:spcBef>
                <a:spcPts val="0"/>
              </a:spcBef>
              <a:buNone/>
              <a:defRPr sz="4800" b="1" i="0" spc="-150" baseline="0">
                <a:solidFill>
                  <a:schemeClr val="tx2"/>
                </a:solidFill>
                <a:latin typeface="Helvetica" charset="0"/>
                <a:ea typeface="Helvetica" charset="0"/>
                <a:cs typeface="Helvetica"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a:t>Option 2</a:t>
            </a:r>
          </a:p>
        </p:txBody>
      </p:sp>
      <p:sp>
        <p:nvSpPr>
          <p:cNvPr id="52" name="Text Placeholder 15"/>
          <p:cNvSpPr>
            <a:spLocks noGrp="1"/>
          </p:cNvSpPr>
          <p:nvPr>
            <p:ph type="body" sz="quarter" idx="31" hasCustomPrompt="1"/>
          </p:nvPr>
        </p:nvSpPr>
        <p:spPr>
          <a:xfrm>
            <a:off x="11012669" y="3229338"/>
            <a:ext cx="4532130" cy="3538870"/>
          </a:xfrm>
          <a:prstGeom prst="rect">
            <a:avLst/>
          </a:prstGeom>
        </p:spPr>
        <p:txBody>
          <a:bodyPr lIns="108000" tIns="108000" rIns="108000" bIns="108000" numCol="1" spcCol="720000" anchor="t" anchorCtr="0">
            <a:normAutofit/>
          </a:bodyPr>
          <a:lstStyle>
            <a:lvl1pPr marL="0" indent="0" algn="ctr">
              <a:buNone/>
              <a:defRPr sz="2400" b="0" i="0" spc="-150" baseline="0">
                <a:solidFill>
                  <a:schemeClr val="tx2"/>
                </a:solidFill>
                <a:latin typeface="Helvetica" charset="0"/>
                <a:ea typeface="Helvetica" charset="0"/>
                <a:cs typeface="Helvetica"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a:t>Maecenas </a:t>
            </a:r>
            <a:r>
              <a:rPr lang="en-US" dirty="0" err="1"/>
              <a:t>nec</a:t>
            </a:r>
            <a:r>
              <a:rPr lang="en-US" dirty="0"/>
              <a:t> </a:t>
            </a:r>
            <a:r>
              <a:rPr lang="en-US" dirty="0" err="1"/>
              <a:t>odio</a:t>
            </a:r>
            <a:r>
              <a:rPr lang="en-US" dirty="0"/>
              <a:t> et ante </a:t>
            </a:r>
            <a:r>
              <a:rPr lang="en-US" dirty="0" err="1"/>
              <a:t>tincidunt</a:t>
            </a:r>
            <a:r>
              <a:rPr lang="en-US" dirty="0"/>
              <a:t> tempus. </a:t>
            </a:r>
            <a:r>
              <a:rPr lang="en-US" dirty="0" err="1"/>
              <a:t>Donec</a:t>
            </a:r>
            <a:r>
              <a:rPr lang="en-US" dirty="0"/>
              <a:t> vitae </a:t>
            </a:r>
            <a:r>
              <a:rPr lang="en-US" dirty="0" err="1"/>
              <a:t>sapien</a:t>
            </a:r>
            <a:r>
              <a:rPr lang="en-US" dirty="0"/>
              <a:t> </a:t>
            </a:r>
            <a:r>
              <a:rPr lang="en-US" dirty="0" err="1"/>
              <a:t>ut</a:t>
            </a:r>
            <a:r>
              <a:rPr lang="en-US" dirty="0"/>
              <a:t> libero </a:t>
            </a:r>
            <a:r>
              <a:rPr lang="en-US" dirty="0" err="1"/>
              <a:t>venenatis</a:t>
            </a:r>
            <a:r>
              <a:rPr lang="en-US" dirty="0"/>
              <a:t> </a:t>
            </a:r>
            <a:r>
              <a:rPr lang="en-US" dirty="0" err="1"/>
              <a:t>faucibus</a:t>
            </a:r>
            <a:r>
              <a:rPr lang="en-US" dirty="0"/>
              <a:t>. </a:t>
            </a:r>
            <a:r>
              <a:rPr lang="en-US" dirty="0" err="1"/>
              <a:t>Nullam</a:t>
            </a:r>
            <a:r>
              <a:rPr lang="en-US" dirty="0"/>
              <a:t> </a:t>
            </a:r>
            <a:r>
              <a:rPr lang="en-US" dirty="0" err="1"/>
              <a:t>quis</a:t>
            </a:r>
            <a:r>
              <a:rPr lang="en-US" dirty="0"/>
              <a:t> ante. </a:t>
            </a:r>
            <a:r>
              <a:rPr lang="en-US" dirty="0" err="1"/>
              <a:t>Etiam</a:t>
            </a:r>
            <a:r>
              <a:rPr lang="en-US" dirty="0"/>
              <a:t> sit </a:t>
            </a:r>
            <a:r>
              <a:rPr lang="en-US" dirty="0" err="1"/>
              <a:t>amet</a:t>
            </a:r>
            <a:r>
              <a:rPr lang="en-US" dirty="0"/>
              <a:t> </a:t>
            </a:r>
            <a:r>
              <a:rPr lang="en-US" dirty="0" err="1"/>
              <a:t>orci</a:t>
            </a:r>
            <a:r>
              <a:rPr lang="en-US" dirty="0"/>
              <a:t> </a:t>
            </a:r>
            <a:r>
              <a:rPr lang="en-US" dirty="0" err="1"/>
              <a:t>eget</a:t>
            </a:r>
            <a:r>
              <a:rPr lang="en-US" dirty="0"/>
              <a:t> </a:t>
            </a:r>
            <a:r>
              <a:rPr lang="en-US" dirty="0" err="1"/>
              <a:t>eros</a:t>
            </a:r>
            <a:r>
              <a:rPr lang="en-US" dirty="0"/>
              <a:t> </a:t>
            </a:r>
            <a:r>
              <a:rPr lang="en-US" dirty="0" err="1"/>
              <a:t>faucibus</a:t>
            </a:r>
            <a:r>
              <a:rPr lang="en-US" dirty="0"/>
              <a:t> </a:t>
            </a:r>
            <a:r>
              <a:rPr lang="en-US" dirty="0" err="1"/>
              <a:t>tincidunt</a:t>
            </a:r>
            <a:r>
              <a:rPr lang="en-US" dirty="0"/>
              <a:t>. </a:t>
            </a:r>
            <a:r>
              <a:rPr lang="en-US" dirty="0" err="1"/>
              <a:t>Duis</a:t>
            </a:r>
            <a:r>
              <a:rPr lang="en-US" dirty="0"/>
              <a:t> </a:t>
            </a:r>
            <a:r>
              <a:rPr lang="en-US" dirty="0" err="1"/>
              <a:t>leo</a:t>
            </a:r>
            <a:r>
              <a:rPr lang="en-US" dirty="0"/>
              <a:t>. </a:t>
            </a:r>
            <a:r>
              <a:rPr lang="en-US" dirty="0" err="1"/>
              <a:t>Sed</a:t>
            </a:r>
            <a:r>
              <a:rPr lang="en-US" dirty="0"/>
              <a:t> </a:t>
            </a:r>
            <a:r>
              <a:rPr lang="en-US" dirty="0" err="1"/>
              <a:t>fringilla</a:t>
            </a:r>
            <a:r>
              <a:rPr lang="en-US" dirty="0"/>
              <a:t> </a:t>
            </a:r>
            <a:r>
              <a:rPr lang="en-US" dirty="0" err="1"/>
              <a:t>mauris</a:t>
            </a:r>
            <a:r>
              <a:rPr lang="en-US" dirty="0"/>
              <a:t> sit </a:t>
            </a:r>
            <a:r>
              <a:rPr lang="en-US" dirty="0" err="1"/>
              <a:t>amet</a:t>
            </a:r>
            <a:r>
              <a:rPr lang="en-US" dirty="0"/>
              <a:t> </a:t>
            </a:r>
            <a:r>
              <a:rPr lang="en-US" dirty="0" err="1"/>
              <a:t>nibh</a:t>
            </a:r>
            <a:r>
              <a:rPr lang="en-US" dirty="0"/>
              <a:t>. </a:t>
            </a:r>
            <a:r>
              <a:rPr lang="en-US" dirty="0" err="1"/>
              <a:t>Donec</a:t>
            </a:r>
            <a:r>
              <a:rPr lang="en-US" dirty="0"/>
              <a:t> </a:t>
            </a:r>
            <a:r>
              <a:rPr lang="en-US" dirty="0" err="1"/>
              <a:t>sodales</a:t>
            </a:r>
            <a:r>
              <a:rPr lang="en-US" dirty="0"/>
              <a:t> </a:t>
            </a:r>
            <a:r>
              <a:rPr lang="en-US" dirty="0" err="1"/>
              <a:t>sagittis</a:t>
            </a:r>
            <a:r>
              <a:rPr lang="en-US" dirty="0"/>
              <a:t> magna.</a:t>
            </a:r>
            <a:r>
              <a:rPr lang="el-GR" dirty="0"/>
              <a:t> </a:t>
            </a:r>
            <a:r>
              <a:rPr lang="en-US" dirty="0"/>
              <a:t>Maecenas </a:t>
            </a:r>
            <a:r>
              <a:rPr lang="en-US" dirty="0" err="1"/>
              <a:t>nec</a:t>
            </a:r>
            <a:r>
              <a:rPr lang="en-US" dirty="0"/>
              <a:t> </a:t>
            </a:r>
            <a:r>
              <a:rPr lang="en-US" dirty="0" err="1"/>
              <a:t>odio</a:t>
            </a:r>
            <a:r>
              <a:rPr lang="en-US" dirty="0"/>
              <a:t> et ante </a:t>
            </a:r>
            <a:r>
              <a:rPr lang="en-US" dirty="0" err="1"/>
              <a:t>tincidunt</a:t>
            </a:r>
            <a:r>
              <a:rPr lang="en-US" dirty="0"/>
              <a:t> tempus. </a:t>
            </a:r>
            <a:r>
              <a:rPr lang="en-US" dirty="0" err="1"/>
              <a:t>Donec</a:t>
            </a:r>
            <a:r>
              <a:rPr lang="en-US" dirty="0"/>
              <a:t> vitae </a:t>
            </a:r>
            <a:r>
              <a:rPr lang="en-US" dirty="0" err="1"/>
              <a:t>sapien</a:t>
            </a:r>
            <a:r>
              <a:rPr lang="en-US" dirty="0"/>
              <a:t> </a:t>
            </a:r>
            <a:r>
              <a:rPr lang="en-US" dirty="0" err="1"/>
              <a:t>ut</a:t>
            </a:r>
            <a:r>
              <a:rPr lang="en-US" dirty="0"/>
              <a:t> libero </a:t>
            </a:r>
            <a:r>
              <a:rPr lang="en-US" dirty="0" err="1"/>
              <a:t>venenatis</a:t>
            </a:r>
            <a:r>
              <a:rPr lang="en-US" dirty="0"/>
              <a:t> </a:t>
            </a:r>
            <a:r>
              <a:rPr lang="en-US" dirty="0" err="1"/>
              <a:t>faucibus</a:t>
            </a:r>
            <a:r>
              <a:rPr lang="en-US" dirty="0"/>
              <a:t>. </a:t>
            </a:r>
          </a:p>
        </p:txBody>
      </p:sp>
      <p:sp>
        <p:nvSpPr>
          <p:cNvPr id="53" name="Text Placeholder 25"/>
          <p:cNvSpPr>
            <a:spLocks noGrp="1"/>
          </p:cNvSpPr>
          <p:nvPr>
            <p:ph type="body" sz="quarter" idx="32" hasCustomPrompt="1"/>
          </p:nvPr>
        </p:nvSpPr>
        <p:spPr>
          <a:xfrm>
            <a:off x="11012668" y="2430866"/>
            <a:ext cx="4532132" cy="668336"/>
          </a:xfrm>
          <a:prstGeom prst="rect">
            <a:avLst/>
          </a:prstGeom>
        </p:spPr>
        <p:txBody>
          <a:bodyPr wrap="square" lIns="0" tIns="0" rIns="0" bIns="0" anchor="b" anchorCtr="0">
            <a:noAutofit/>
          </a:bodyPr>
          <a:lstStyle>
            <a:lvl1pPr marL="0" indent="0" algn="ctr">
              <a:lnSpc>
                <a:spcPct val="85000"/>
              </a:lnSpc>
              <a:spcBef>
                <a:spcPts val="0"/>
              </a:spcBef>
              <a:buNone/>
              <a:defRPr sz="4800" b="1" i="0" spc="-150" baseline="0">
                <a:solidFill>
                  <a:schemeClr val="tx2"/>
                </a:solidFill>
                <a:latin typeface="Helvetica" charset="0"/>
                <a:ea typeface="Helvetica" charset="0"/>
                <a:cs typeface="Helvetica"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a:t>Option 3</a:t>
            </a:r>
          </a:p>
        </p:txBody>
      </p:sp>
      <p:pic>
        <p:nvPicPr>
          <p:cNvPr id="23" name="Picture 2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a:off x="370390" y="-389238"/>
            <a:ext cx="1481559" cy="2222339"/>
          </a:xfrm>
          <a:prstGeom prst="rect">
            <a:avLst/>
          </a:prstGeom>
        </p:spPr>
      </p:pic>
      <p:pic>
        <p:nvPicPr>
          <p:cNvPr id="24" name="Picture 2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14404051" y="7292051"/>
            <a:ext cx="1481559" cy="2222339"/>
          </a:xfrm>
          <a:prstGeom prst="rect">
            <a:avLst/>
          </a:prstGeom>
        </p:spPr>
      </p:pic>
      <p:sp>
        <p:nvSpPr>
          <p:cNvPr id="26" name="Footer Placeholder 9"/>
          <p:cNvSpPr>
            <a:spLocks noGrp="1"/>
          </p:cNvSpPr>
          <p:nvPr>
            <p:ph type="ftr" sz="quarter" idx="18"/>
          </p:nvPr>
        </p:nvSpPr>
        <p:spPr>
          <a:xfrm>
            <a:off x="7246916" y="8551495"/>
            <a:ext cx="8290521" cy="376237"/>
          </a:xfrm>
        </p:spPr>
        <p:txBody>
          <a:bodyPr>
            <a:normAutofit/>
          </a:bodyPr>
          <a:lstStyle>
            <a:lvl1pPr algn="r">
              <a:defRPr sz="1400" b="0" i="0" spc="0">
                <a:solidFill>
                  <a:schemeClr val="bg2">
                    <a:lumMod val="50000"/>
                  </a:schemeClr>
                </a:solidFill>
                <a:latin typeface="Helvetica" charset="0"/>
                <a:ea typeface="Helvetica" charset="0"/>
                <a:cs typeface="Helvetica" charset="0"/>
              </a:defRPr>
            </a:lvl1pPr>
          </a:lstStyle>
          <a:p>
            <a:r>
              <a:rPr lang="en-US"/>
              <a:t>OpenAIRE @ EOSC | RDA  | Berlin | 23rd March 2018</a:t>
            </a:r>
          </a:p>
        </p:txBody>
      </p:sp>
      <p:sp>
        <p:nvSpPr>
          <p:cNvPr id="27" name="Slide Number Placeholder 2"/>
          <p:cNvSpPr>
            <a:spLocks noGrp="1"/>
          </p:cNvSpPr>
          <p:nvPr>
            <p:ph type="sldNum" sz="quarter" idx="4"/>
          </p:nvPr>
        </p:nvSpPr>
        <p:spPr>
          <a:xfrm>
            <a:off x="15571303" y="8551494"/>
            <a:ext cx="508000" cy="376237"/>
          </a:xfrm>
          <a:prstGeom prst="rect">
            <a:avLst/>
          </a:prstGeom>
        </p:spPr>
        <p:txBody>
          <a:bodyPr vert="horz" lIns="91440" tIns="45720" rIns="91440" bIns="45720" rtlCol="0" anchor="ctr"/>
          <a:lstStyle>
            <a:lvl1pPr algn="r">
              <a:defRPr sz="1600" b="0" i="0">
                <a:solidFill>
                  <a:schemeClr val="tx1">
                    <a:tint val="75000"/>
                  </a:schemeClr>
                </a:solidFill>
                <a:latin typeface="Helvetica" charset="0"/>
                <a:ea typeface="Helvetica" charset="0"/>
                <a:cs typeface="Helvetica" charset="0"/>
              </a:defRPr>
            </a:lvl1pPr>
          </a:lstStyle>
          <a:p>
            <a:fld id="{CA77D4BE-F539-D04A-8CB9-4B543B2D7FFD}" type="slidenum">
              <a:rPr lang="en-GB" smtClean="0"/>
              <a:pPr/>
              <a:t>‹N›</a:t>
            </a:fld>
            <a:endParaRPr lang="en-GB"/>
          </a:p>
        </p:txBody>
      </p:sp>
      <p:pic>
        <p:nvPicPr>
          <p:cNvPr id="28" name="Picture 2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11200" y="8203662"/>
            <a:ext cx="2076544" cy="741219"/>
          </a:xfrm>
          <a:prstGeom prst="rect">
            <a:avLst/>
          </a:prstGeom>
        </p:spPr>
      </p:pic>
      <p:pic>
        <p:nvPicPr>
          <p:cNvPr id="29" name="Picture 2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238757" y="8328801"/>
            <a:ext cx="829564" cy="576000"/>
          </a:xfrm>
          <a:prstGeom prst="rect">
            <a:avLst/>
          </a:prstGeom>
        </p:spPr>
      </p:pic>
    </p:spTree>
    <p:extLst>
      <p:ext uri="{BB962C8B-B14F-4D97-AF65-F5344CB8AC3E}">
        <p14:creationId xmlns:p14="http://schemas.microsoft.com/office/powerpoint/2010/main" val="957436715"/>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3 Blocks">
    <p:spTree>
      <p:nvGrpSpPr>
        <p:cNvPr id="1" name=""/>
        <p:cNvGrpSpPr/>
        <p:nvPr/>
      </p:nvGrpSpPr>
      <p:grpSpPr>
        <a:xfrm>
          <a:off x="0" y="0"/>
          <a:ext cx="0" cy="0"/>
          <a:chOff x="0" y="0"/>
          <a:chExt cx="0" cy="0"/>
        </a:xfrm>
      </p:grpSpPr>
      <p:sp>
        <p:nvSpPr>
          <p:cNvPr id="5" name="Text Placeholder 25"/>
          <p:cNvSpPr>
            <a:spLocks noGrp="1"/>
          </p:cNvSpPr>
          <p:nvPr>
            <p:ph type="body" sz="quarter" idx="10" hasCustomPrompt="1"/>
          </p:nvPr>
        </p:nvSpPr>
        <p:spPr>
          <a:xfrm>
            <a:off x="711199" y="355600"/>
            <a:ext cx="14826237" cy="1104900"/>
          </a:xfrm>
          <a:prstGeom prst="rect">
            <a:avLst/>
          </a:prstGeom>
        </p:spPr>
        <p:txBody>
          <a:bodyPr wrap="square" lIns="0" tIns="0" rIns="0" bIns="0" anchor="b" anchorCtr="0">
            <a:normAutofit/>
          </a:bodyPr>
          <a:lstStyle>
            <a:lvl1pPr marL="0" indent="0" algn="ctr">
              <a:lnSpc>
                <a:spcPct val="85000"/>
              </a:lnSpc>
              <a:spcBef>
                <a:spcPts val="0"/>
              </a:spcBef>
              <a:buNone/>
              <a:defRPr sz="5400" b="1" i="0" spc="-300" baseline="0">
                <a:solidFill>
                  <a:schemeClr val="accent1"/>
                </a:solidFill>
                <a:latin typeface="Helvetica" charset="0"/>
                <a:ea typeface="Helvetica" charset="0"/>
                <a:cs typeface="Helvetica"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a:t>LOREM IPSUM </a:t>
            </a:r>
            <a:r>
              <a:rPr lang="el-GR" dirty="0"/>
              <a:t>- </a:t>
            </a:r>
            <a:r>
              <a:rPr lang="en-US" dirty="0"/>
              <a:t>2 Boxes</a:t>
            </a:r>
          </a:p>
        </p:txBody>
      </p:sp>
      <p:sp>
        <p:nvSpPr>
          <p:cNvPr id="3" name="TextBox 2"/>
          <p:cNvSpPr txBox="1"/>
          <p:nvPr userDrawn="1"/>
        </p:nvSpPr>
        <p:spPr>
          <a:xfrm>
            <a:off x="18712067" y="3610626"/>
            <a:ext cx="96245" cy="588623"/>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000000"/>
              </a:solidFill>
              <a:effectLst/>
              <a:uFillTx/>
              <a:latin typeface="+mn-lt"/>
              <a:ea typeface="+mn-ea"/>
              <a:cs typeface="+mn-cs"/>
              <a:sym typeface="Helvetica Light"/>
            </a:endParaRPr>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flipV="1">
            <a:off x="13821973" y="-500296"/>
            <a:ext cx="1933731" cy="2934324"/>
          </a:xfrm>
          <a:prstGeom prst="rect">
            <a:avLst/>
          </a:prstGeom>
        </p:spPr>
      </p:pic>
      <p:sp>
        <p:nvSpPr>
          <p:cNvPr id="36" name="Rectangle 35"/>
          <p:cNvSpPr/>
          <p:nvPr userDrawn="1"/>
        </p:nvSpPr>
        <p:spPr>
          <a:xfrm>
            <a:off x="711200" y="1933731"/>
            <a:ext cx="7200000" cy="180000"/>
          </a:xfrm>
          <a:prstGeom prst="rect">
            <a:avLst/>
          </a:prstGeom>
          <a:solidFill>
            <a:schemeClr val="accent2"/>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Light"/>
            </a:endParaRPr>
          </a:p>
        </p:txBody>
      </p:sp>
      <p:sp>
        <p:nvSpPr>
          <p:cNvPr id="41" name="Rectangle 40"/>
          <p:cNvSpPr/>
          <p:nvPr userDrawn="1"/>
        </p:nvSpPr>
        <p:spPr>
          <a:xfrm>
            <a:off x="8354543" y="1933732"/>
            <a:ext cx="7200000" cy="180000"/>
          </a:xfrm>
          <a:prstGeom prst="rect">
            <a:avLst/>
          </a:prstGeom>
          <a:solidFill>
            <a:schemeClr val="accent4"/>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Light"/>
            </a:endParaRPr>
          </a:p>
        </p:txBody>
      </p:sp>
      <p:sp>
        <p:nvSpPr>
          <p:cNvPr id="43" name="Rectangle 42"/>
          <p:cNvSpPr/>
          <p:nvPr userDrawn="1"/>
        </p:nvSpPr>
        <p:spPr>
          <a:xfrm>
            <a:off x="711200" y="6999709"/>
            <a:ext cx="7200000" cy="84449"/>
          </a:xfrm>
          <a:prstGeom prst="rect">
            <a:avLst/>
          </a:prstGeom>
          <a:solidFill>
            <a:schemeClr val="accent2"/>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Light"/>
            </a:endParaRPr>
          </a:p>
        </p:txBody>
      </p:sp>
      <p:sp>
        <p:nvSpPr>
          <p:cNvPr id="44" name="Rectangle 43"/>
          <p:cNvSpPr/>
          <p:nvPr userDrawn="1"/>
        </p:nvSpPr>
        <p:spPr>
          <a:xfrm>
            <a:off x="8354543" y="6999709"/>
            <a:ext cx="7200000" cy="84449"/>
          </a:xfrm>
          <a:prstGeom prst="rect">
            <a:avLst/>
          </a:prstGeom>
          <a:solidFill>
            <a:schemeClr val="accent4"/>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Light"/>
            </a:endParaRPr>
          </a:p>
        </p:txBody>
      </p:sp>
      <p:sp>
        <p:nvSpPr>
          <p:cNvPr id="50" name="Text Placeholder 15"/>
          <p:cNvSpPr>
            <a:spLocks noGrp="1"/>
          </p:cNvSpPr>
          <p:nvPr>
            <p:ph type="body" sz="quarter" idx="29" hasCustomPrompt="1"/>
          </p:nvPr>
        </p:nvSpPr>
        <p:spPr>
          <a:xfrm>
            <a:off x="711200" y="3229337"/>
            <a:ext cx="7200000" cy="3538870"/>
          </a:xfrm>
          <a:prstGeom prst="rect">
            <a:avLst/>
          </a:prstGeom>
        </p:spPr>
        <p:txBody>
          <a:bodyPr lIns="108000" tIns="108000" rIns="108000" bIns="108000" numCol="1" spcCol="720000" anchor="t" anchorCtr="0">
            <a:normAutofit/>
          </a:bodyPr>
          <a:lstStyle>
            <a:lvl1pPr marL="0" indent="0" algn="ctr">
              <a:buNone/>
              <a:defRPr sz="2400" b="0" i="0" spc="-150" baseline="0">
                <a:solidFill>
                  <a:schemeClr val="tx2"/>
                </a:solidFill>
                <a:latin typeface="Helvetica" charset="0"/>
                <a:ea typeface="Helvetica" charset="0"/>
                <a:cs typeface="Helvetica"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a:t>Maecenas </a:t>
            </a:r>
            <a:r>
              <a:rPr lang="en-US" dirty="0" err="1"/>
              <a:t>nec</a:t>
            </a:r>
            <a:r>
              <a:rPr lang="en-US" dirty="0"/>
              <a:t> </a:t>
            </a:r>
            <a:r>
              <a:rPr lang="en-US" dirty="0" err="1"/>
              <a:t>odio</a:t>
            </a:r>
            <a:r>
              <a:rPr lang="en-US" dirty="0"/>
              <a:t> et ante </a:t>
            </a:r>
            <a:r>
              <a:rPr lang="en-US" dirty="0" err="1"/>
              <a:t>tincidunt</a:t>
            </a:r>
            <a:r>
              <a:rPr lang="en-US" dirty="0"/>
              <a:t> tempus. </a:t>
            </a:r>
            <a:r>
              <a:rPr lang="en-US" dirty="0" err="1"/>
              <a:t>Donec</a:t>
            </a:r>
            <a:r>
              <a:rPr lang="en-US" dirty="0"/>
              <a:t> vitae </a:t>
            </a:r>
            <a:r>
              <a:rPr lang="en-US" dirty="0" err="1"/>
              <a:t>sapien</a:t>
            </a:r>
            <a:r>
              <a:rPr lang="en-US" dirty="0"/>
              <a:t> </a:t>
            </a:r>
            <a:r>
              <a:rPr lang="en-US" dirty="0" err="1"/>
              <a:t>ut</a:t>
            </a:r>
            <a:r>
              <a:rPr lang="en-US" dirty="0"/>
              <a:t> libero </a:t>
            </a:r>
            <a:r>
              <a:rPr lang="en-US" dirty="0" err="1"/>
              <a:t>venenatis</a:t>
            </a:r>
            <a:r>
              <a:rPr lang="en-US" dirty="0"/>
              <a:t> </a:t>
            </a:r>
            <a:r>
              <a:rPr lang="en-US" dirty="0" err="1"/>
              <a:t>faucibus</a:t>
            </a:r>
            <a:r>
              <a:rPr lang="en-US" dirty="0"/>
              <a:t>. </a:t>
            </a:r>
            <a:r>
              <a:rPr lang="en-US" dirty="0" err="1"/>
              <a:t>Nullam</a:t>
            </a:r>
            <a:r>
              <a:rPr lang="en-US" dirty="0"/>
              <a:t> </a:t>
            </a:r>
            <a:r>
              <a:rPr lang="en-US" dirty="0" err="1"/>
              <a:t>quis</a:t>
            </a:r>
            <a:r>
              <a:rPr lang="en-US" dirty="0"/>
              <a:t> ante. </a:t>
            </a:r>
            <a:r>
              <a:rPr lang="en-US" dirty="0" err="1"/>
              <a:t>Etiam</a:t>
            </a:r>
            <a:r>
              <a:rPr lang="en-US" dirty="0"/>
              <a:t> sit </a:t>
            </a:r>
            <a:r>
              <a:rPr lang="en-US" dirty="0" err="1"/>
              <a:t>amet</a:t>
            </a:r>
            <a:r>
              <a:rPr lang="en-US" dirty="0"/>
              <a:t> </a:t>
            </a:r>
            <a:r>
              <a:rPr lang="en-US" dirty="0" err="1"/>
              <a:t>orci</a:t>
            </a:r>
            <a:r>
              <a:rPr lang="en-US" dirty="0"/>
              <a:t> </a:t>
            </a:r>
            <a:r>
              <a:rPr lang="en-US" dirty="0" err="1"/>
              <a:t>eget</a:t>
            </a:r>
            <a:r>
              <a:rPr lang="en-US" dirty="0"/>
              <a:t> </a:t>
            </a:r>
            <a:r>
              <a:rPr lang="en-US" dirty="0" err="1"/>
              <a:t>eros</a:t>
            </a:r>
            <a:r>
              <a:rPr lang="en-US" dirty="0"/>
              <a:t> </a:t>
            </a:r>
            <a:r>
              <a:rPr lang="en-US" dirty="0" err="1"/>
              <a:t>faucibus</a:t>
            </a:r>
            <a:r>
              <a:rPr lang="en-US" dirty="0"/>
              <a:t> </a:t>
            </a:r>
            <a:r>
              <a:rPr lang="en-US" dirty="0" err="1"/>
              <a:t>tincidunt</a:t>
            </a:r>
            <a:r>
              <a:rPr lang="en-US" dirty="0"/>
              <a:t>. </a:t>
            </a:r>
            <a:r>
              <a:rPr lang="en-US" dirty="0" err="1"/>
              <a:t>Duis</a:t>
            </a:r>
            <a:r>
              <a:rPr lang="en-US" dirty="0"/>
              <a:t> </a:t>
            </a:r>
            <a:r>
              <a:rPr lang="en-US" dirty="0" err="1"/>
              <a:t>leo</a:t>
            </a:r>
            <a:r>
              <a:rPr lang="en-US" dirty="0"/>
              <a:t>. </a:t>
            </a:r>
            <a:r>
              <a:rPr lang="en-US" dirty="0" err="1"/>
              <a:t>Sed</a:t>
            </a:r>
            <a:r>
              <a:rPr lang="en-US" dirty="0"/>
              <a:t> </a:t>
            </a:r>
            <a:r>
              <a:rPr lang="en-US" dirty="0" err="1"/>
              <a:t>fringilla</a:t>
            </a:r>
            <a:r>
              <a:rPr lang="en-US" dirty="0"/>
              <a:t> </a:t>
            </a:r>
            <a:r>
              <a:rPr lang="en-US" dirty="0" err="1"/>
              <a:t>mauris</a:t>
            </a:r>
            <a:r>
              <a:rPr lang="en-US" dirty="0"/>
              <a:t> sit </a:t>
            </a:r>
            <a:r>
              <a:rPr lang="en-US" dirty="0" err="1"/>
              <a:t>amet</a:t>
            </a:r>
            <a:r>
              <a:rPr lang="en-US" dirty="0"/>
              <a:t> </a:t>
            </a:r>
            <a:r>
              <a:rPr lang="en-US" dirty="0" err="1"/>
              <a:t>nibh</a:t>
            </a:r>
            <a:r>
              <a:rPr lang="en-US" dirty="0"/>
              <a:t>. </a:t>
            </a:r>
            <a:r>
              <a:rPr lang="en-US" dirty="0" err="1"/>
              <a:t>Donec</a:t>
            </a:r>
            <a:r>
              <a:rPr lang="en-US" dirty="0"/>
              <a:t> </a:t>
            </a:r>
            <a:r>
              <a:rPr lang="en-US" dirty="0" err="1"/>
              <a:t>sodales</a:t>
            </a:r>
            <a:r>
              <a:rPr lang="en-US" dirty="0"/>
              <a:t> </a:t>
            </a:r>
            <a:r>
              <a:rPr lang="en-US" dirty="0" err="1"/>
              <a:t>sagittis</a:t>
            </a:r>
            <a:r>
              <a:rPr lang="en-US" dirty="0"/>
              <a:t> magna.</a:t>
            </a:r>
            <a:r>
              <a:rPr lang="el-GR" dirty="0"/>
              <a:t> </a:t>
            </a:r>
            <a:r>
              <a:rPr lang="en-US" dirty="0"/>
              <a:t>Maecenas </a:t>
            </a:r>
            <a:r>
              <a:rPr lang="en-US" dirty="0" err="1"/>
              <a:t>nec</a:t>
            </a:r>
            <a:r>
              <a:rPr lang="en-US" dirty="0"/>
              <a:t> </a:t>
            </a:r>
            <a:r>
              <a:rPr lang="en-US" dirty="0" err="1"/>
              <a:t>odio</a:t>
            </a:r>
            <a:r>
              <a:rPr lang="en-US" dirty="0"/>
              <a:t> et ante </a:t>
            </a:r>
            <a:r>
              <a:rPr lang="en-US" dirty="0" err="1"/>
              <a:t>tincidunt</a:t>
            </a:r>
            <a:r>
              <a:rPr lang="en-US" dirty="0"/>
              <a:t> tempus. </a:t>
            </a:r>
            <a:r>
              <a:rPr lang="en-US" dirty="0" err="1"/>
              <a:t>Donec</a:t>
            </a:r>
            <a:r>
              <a:rPr lang="en-US" dirty="0"/>
              <a:t> vitae </a:t>
            </a:r>
            <a:r>
              <a:rPr lang="en-US" dirty="0" err="1"/>
              <a:t>sapien</a:t>
            </a:r>
            <a:r>
              <a:rPr lang="en-US" dirty="0"/>
              <a:t> </a:t>
            </a:r>
            <a:r>
              <a:rPr lang="en-US" dirty="0" err="1"/>
              <a:t>ut</a:t>
            </a:r>
            <a:r>
              <a:rPr lang="en-US" dirty="0"/>
              <a:t> libero </a:t>
            </a:r>
            <a:r>
              <a:rPr lang="en-US" dirty="0" err="1"/>
              <a:t>venenatis</a:t>
            </a:r>
            <a:r>
              <a:rPr lang="en-US" dirty="0"/>
              <a:t> </a:t>
            </a:r>
            <a:r>
              <a:rPr lang="en-US" dirty="0" err="1"/>
              <a:t>faucibus</a:t>
            </a:r>
            <a:r>
              <a:rPr lang="en-US" dirty="0"/>
              <a:t>. </a:t>
            </a:r>
          </a:p>
        </p:txBody>
      </p:sp>
      <p:sp>
        <p:nvSpPr>
          <p:cNvPr id="51" name="Text Placeholder 25"/>
          <p:cNvSpPr>
            <a:spLocks noGrp="1"/>
          </p:cNvSpPr>
          <p:nvPr>
            <p:ph type="body" sz="quarter" idx="30" hasCustomPrompt="1"/>
          </p:nvPr>
        </p:nvSpPr>
        <p:spPr>
          <a:xfrm>
            <a:off x="711199" y="2430865"/>
            <a:ext cx="7200000" cy="668336"/>
          </a:xfrm>
          <a:prstGeom prst="rect">
            <a:avLst/>
          </a:prstGeom>
        </p:spPr>
        <p:txBody>
          <a:bodyPr wrap="square" lIns="0" tIns="0" rIns="0" bIns="0" anchor="b" anchorCtr="0">
            <a:noAutofit/>
          </a:bodyPr>
          <a:lstStyle>
            <a:lvl1pPr marL="0" indent="0" algn="ctr">
              <a:lnSpc>
                <a:spcPct val="85000"/>
              </a:lnSpc>
              <a:spcBef>
                <a:spcPts val="0"/>
              </a:spcBef>
              <a:buNone/>
              <a:defRPr sz="4800" b="1" i="0" spc="-150" baseline="0">
                <a:solidFill>
                  <a:schemeClr val="tx2"/>
                </a:solidFill>
                <a:latin typeface="Helvetica" charset="0"/>
                <a:ea typeface="Helvetica" charset="0"/>
                <a:cs typeface="Helvetica"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a:t>Option 1</a:t>
            </a:r>
          </a:p>
        </p:txBody>
      </p:sp>
      <p:sp>
        <p:nvSpPr>
          <p:cNvPr id="52" name="Text Placeholder 15"/>
          <p:cNvSpPr>
            <a:spLocks noGrp="1"/>
          </p:cNvSpPr>
          <p:nvPr>
            <p:ph type="body" sz="quarter" idx="31" hasCustomPrompt="1"/>
          </p:nvPr>
        </p:nvSpPr>
        <p:spPr>
          <a:xfrm>
            <a:off x="8354544" y="3229338"/>
            <a:ext cx="7200000" cy="3538870"/>
          </a:xfrm>
          <a:prstGeom prst="rect">
            <a:avLst/>
          </a:prstGeom>
        </p:spPr>
        <p:txBody>
          <a:bodyPr lIns="108000" tIns="108000" rIns="108000" bIns="108000" numCol="1" spcCol="720000" anchor="t" anchorCtr="0">
            <a:normAutofit/>
          </a:bodyPr>
          <a:lstStyle>
            <a:lvl1pPr marL="0" indent="0" algn="ctr">
              <a:buNone/>
              <a:defRPr sz="2400" b="0" i="0" spc="-150" baseline="0">
                <a:solidFill>
                  <a:schemeClr val="tx2"/>
                </a:solidFill>
                <a:latin typeface="Helvetica" charset="0"/>
                <a:ea typeface="Helvetica" charset="0"/>
                <a:cs typeface="Helvetica"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a:t>Maecenas </a:t>
            </a:r>
            <a:r>
              <a:rPr lang="en-US" dirty="0" err="1"/>
              <a:t>nec</a:t>
            </a:r>
            <a:r>
              <a:rPr lang="en-US" dirty="0"/>
              <a:t> </a:t>
            </a:r>
            <a:r>
              <a:rPr lang="en-US" dirty="0" err="1"/>
              <a:t>odio</a:t>
            </a:r>
            <a:r>
              <a:rPr lang="en-US" dirty="0"/>
              <a:t> et ante </a:t>
            </a:r>
            <a:r>
              <a:rPr lang="en-US" dirty="0" err="1"/>
              <a:t>tincidunt</a:t>
            </a:r>
            <a:r>
              <a:rPr lang="en-US" dirty="0"/>
              <a:t> tempus. </a:t>
            </a:r>
            <a:r>
              <a:rPr lang="en-US" dirty="0" err="1"/>
              <a:t>Donec</a:t>
            </a:r>
            <a:r>
              <a:rPr lang="en-US" dirty="0"/>
              <a:t> vitae </a:t>
            </a:r>
            <a:r>
              <a:rPr lang="en-US" dirty="0" err="1"/>
              <a:t>sapien</a:t>
            </a:r>
            <a:r>
              <a:rPr lang="en-US" dirty="0"/>
              <a:t> </a:t>
            </a:r>
            <a:r>
              <a:rPr lang="en-US" dirty="0" err="1"/>
              <a:t>ut</a:t>
            </a:r>
            <a:r>
              <a:rPr lang="en-US" dirty="0"/>
              <a:t> libero </a:t>
            </a:r>
            <a:r>
              <a:rPr lang="en-US" dirty="0" err="1"/>
              <a:t>venenatis</a:t>
            </a:r>
            <a:r>
              <a:rPr lang="en-US" dirty="0"/>
              <a:t> </a:t>
            </a:r>
            <a:r>
              <a:rPr lang="en-US" dirty="0" err="1"/>
              <a:t>faucibus</a:t>
            </a:r>
            <a:r>
              <a:rPr lang="en-US" dirty="0"/>
              <a:t>. </a:t>
            </a:r>
            <a:r>
              <a:rPr lang="en-US" dirty="0" err="1"/>
              <a:t>Nullam</a:t>
            </a:r>
            <a:r>
              <a:rPr lang="en-US" dirty="0"/>
              <a:t> </a:t>
            </a:r>
            <a:r>
              <a:rPr lang="en-US" dirty="0" err="1"/>
              <a:t>quis</a:t>
            </a:r>
            <a:r>
              <a:rPr lang="en-US" dirty="0"/>
              <a:t> ante. </a:t>
            </a:r>
            <a:r>
              <a:rPr lang="en-US" dirty="0" err="1"/>
              <a:t>Etiam</a:t>
            </a:r>
            <a:r>
              <a:rPr lang="en-US" dirty="0"/>
              <a:t> sit </a:t>
            </a:r>
            <a:r>
              <a:rPr lang="en-US" dirty="0" err="1"/>
              <a:t>amet</a:t>
            </a:r>
            <a:r>
              <a:rPr lang="en-US" dirty="0"/>
              <a:t> </a:t>
            </a:r>
            <a:r>
              <a:rPr lang="en-US" dirty="0" err="1"/>
              <a:t>orci</a:t>
            </a:r>
            <a:r>
              <a:rPr lang="en-US" dirty="0"/>
              <a:t> </a:t>
            </a:r>
            <a:r>
              <a:rPr lang="en-US" dirty="0" err="1"/>
              <a:t>eget</a:t>
            </a:r>
            <a:r>
              <a:rPr lang="en-US" dirty="0"/>
              <a:t> </a:t>
            </a:r>
            <a:r>
              <a:rPr lang="en-US" dirty="0" err="1"/>
              <a:t>eros</a:t>
            </a:r>
            <a:r>
              <a:rPr lang="en-US" dirty="0"/>
              <a:t> </a:t>
            </a:r>
            <a:r>
              <a:rPr lang="en-US" dirty="0" err="1"/>
              <a:t>faucibus</a:t>
            </a:r>
            <a:r>
              <a:rPr lang="en-US" dirty="0"/>
              <a:t> </a:t>
            </a:r>
            <a:r>
              <a:rPr lang="en-US" dirty="0" err="1"/>
              <a:t>tincidunt</a:t>
            </a:r>
            <a:r>
              <a:rPr lang="en-US" dirty="0"/>
              <a:t>. </a:t>
            </a:r>
            <a:r>
              <a:rPr lang="en-US" dirty="0" err="1"/>
              <a:t>Duis</a:t>
            </a:r>
            <a:r>
              <a:rPr lang="en-US" dirty="0"/>
              <a:t> </a:t>
            </a:r>
            <a:r>
              <a:rPr lang="en-US" dirty="0" err="1"/>
              <a:t>leo</a:t>
            </a:r>
            <a:r>
              <a:rPr lang="en-US" dirty="0"/>
              <a:t>. </a:t>
            </a:r>
            <a:r>
              <a:rPr lang="en-US" dirty="0" err="1"/>
              <a:t>Sed</a:t>
            </a:r>
            <a:r>
              <a:rPr lang="en-US" dirty="0"/>
              <a:t> </a:t>
            </a:r>
            <a:r>
              <a:rPr lang="en-US" dirty="0" err="1"/>
              <a:t>fringilla</a:t>
            </a:r>
            <a:r>
              <a:rPr lang="en-US" dirty="0"/>
              <a:t> </a:t>
            </a:r>
            <a:r>
              <a:rPr lang="en-US" dirty="0" err="1"/>
              <a:t>mauris</a:t>
            </a:r>
            <a:r>
              <a:rPr lang="en-US" dirty="0"/>
              <a:t> sit </a:t>
            </a:r>
            <a:r>
              <a:rPr lang="en-US" dirty="0" err="1"/>
              <a:t>amet</a:t>
            </a:r>
            <a:r>
              <a:rPr lang="en-US" dirty="0"/>
              <a:t> </a:t>
            </a:r>
            <a:r>
              <a:rPr lang="en-US" dirty="0" err="1"/>
              <a:t>nibh</a:t>
            </a:r>
            <a:r>
              <a:rPr lang="en-US" dirty="0"/>
              <a:t>. </a:t>
            </a:r>
            <a:r>
              <a:rPr lang="en-US" dirty="0" err="1"/>
              <a:t>Donec</a:t>
            </a:r>
            <a:r>
              <a:rPr lang="en-US" dirty="0"/>
              <a:t> </a:t>
            </a:r>
            <a:r>
              <a:rPr lang="en-US" dirty="0" err="1"/>
              <a:t>sodales</a:t>
            </a:r>
            <a:r>
              <a:rPr lang="en-US" dirty="0"/>
              <a:t> </a:t>
            </a:r>
            <a:r>
              <a:rPr lang="en-US" dirty="0" err="1"/>
              <a:t>sagittis</a:t>
            </a:r>
            <a:r>
              <a:rPr lang="en-US" dirty="0"/>
              <a:t> magna.</a:t>
            </a:r>
            <a:r>
              <a:rPr lang="el-GR" dirty="0"/>
              <a:t> </a:t>
            </a:r>
            <a:r>
              <a:rPr lang="en-US" dirty="0"/>
              <a:t>Maecenas </a:t>
            </a:r>
            <a:r>
              <a:rPr lang="en-US" dirty="0" err="1"/>
              <a:t>nec</a:t>
            </a:r>
            <a:r>
              <a:rPr lang="en-US" dirty="0"/>
              <a:t> </a:t>
            </a:r>
            <a:r>
              <a:rPr lang="en-US" dirty="0" err="1"/>
              <a:t>odio</a:t>
            </a:r>
            <a:r>
              <a:rPr lang="en-US" dirty="0"/>
              <a:t> et ante </a:t>
            </a:r>
            <a:r>
              <a:rPr lang="en-US" dirty="0" err="1"/>
              <a:t>tincidunt</a:t>
            </a:r>
            <a:r>
              <a:rPr lang="en-US" dirty="0"/>
              <a:t> tempus. </a:t>
            </a:r>
            <a:r>
              <a:rPr lang="en-US" dirty="0" err="1"/>
              <a:t>Donec</a:t>
            </a:r>
            <a:r>
              <a:rPr lang="en-US" dirty="0"/>
              <a:t> vitae </a:t>
            </a:r>
            <a:r>
              <a:rPr lang="en-US" dirty="0" err="1"/>
              <a:t>sapien</a:t>
            </a:r>
            <a:r>
              <a:rPr lang="en-US" dirty="0"/>
              <a:t> </a:t>
            </a:r>
            <a:r>
              <a:rPr lang="en-US" dirty="0" err="1"/>
              <a:t>ut</a:t>
            </a:r>
            <a:r>
              <a:rPr lang="en-US" dirty="0"/>
              <a:t> libero </a:t>
            </a:r>
            <a:r>
              <a:rPr lang="en-US" dirty="0" err="1"/>
              <a:t>venenatis</a:t>
            </a:r>
            <a:r>
              <a:rPr lang="en-US" dirty="0"/>
              <a:t> </a:t>
            </a:r>
            <a:r>
              <a:rPr lang="en-US" dirty="0" err="1"/>
              <a:t>faucibus</a:t>
            </a:r>
            <a:r>
              <a:rPr lang="en-US" dirty="0"/>
              <a:t>. </a:t>
            </a:r>
          </a:p>
        </p:txBody>
      </p:sp>
      <p:sp>
        <p:nvSpPr>
          <p:cNvPr id="53" name="Text Placeholder 25"/>
          <p:cNvSpPr>
            <a:spLocks noGrp="1"/>
          </p:cNvSpPr>
          <p:nvPr>
            <p:ph type="body" sz="quarter" idx="32" hasCustomPrompt="1"/>
          </p:nvPr>
        </p:nvSpPr>
        <p:spPr>
          <a:xfrm>
            <a:off x="8354543" y="2430866"/>
            <a:ext cx="7200000" cy="668336"/>
          </a:xfrm>
          <a:prstGeom prst="rect">
            <a:avLst/>
          </a:prstGeom>
        </p:spPr>
        <p:txBody>
          <a:bodyPr wrap="square" lIns="0" tIns="0" rIns="0" bIns="0" anchor="b" anchorCtr="0">
            <a:noAutofit/>
          </a:bodyPr>
          <a:lstStyle>
            <a:lvl1pPr marL="0" indent="0" algn="ctr">
              <a:lnSpc>
                <a:spcPct val="85000"/>
              </a:lnSpc>
              <a:spcBef>
                <a:spcPts val="0"/>
              </a:spcBef>
              <a:buNone/>
              <a:defRPr sz="4800" b="1" i="0" spc="-150" baseline="0">
                <a:solidFill>
                  <a:schemeClr val="tx2"/>
                </a:solidFill>
                <a:latin typeface="Helvetica" charset="0"/>
                <a:ea typeface="Helvetica" charset="0"/>
                <a:cs typeface="Helvetica"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a:t>Option 2</a:t>
            </a:r>
          </a:p>
        </p:txBody>
      </p:sp>
      <p:pic>
        <p:nvPicPr>
          <p:cNvPr id="23" name="Picture 2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a:off x="370390" y="-389238"/>
            <a:ext cx="1481559" cy="2222339"/>
          </a:xfrm>
          <a:prstGeom prst="rect">
            <a:avLst/>
          </a:prstGeom>
        </p:spPr>
      </p:pic>
      <p:pic>
        <p:nvPicPr>
          <p:cNvPr id="24" name="Picture 2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14404051" y="7292051"/>
            <a:ext cx="1481559" cy="2222339"/>
          </a:xfrm>
          <a:prstGeom prst="rect">
            <a:avLst/>
          </a:prstGeom>
        </p:spPr>
      </p:pic>
      <p:sp>
        <p:nvSpPr>
          <p:cNvPr id="26" name="Footer Placeholder 9"/>
          <p:cNvSpPr>
            <a:spLocks noGrp="1"/>
          </p:cNvSpPr>
          <p:nvPr>
            <p:ph type="ftr" sz="quarter" idx="18"/>
          </p:nvPr>
        </p:nvSpPr>
        <p:spPr>
          <a:xfrm>
            <a:off x="7246916" y="8551495"/>
            <a:ext cx="8290521" cy="376237"/>
          </a:xfrm>
        </p:spPr>
        <p:txBody>
          <a:bodyPr>
            <a:normAutofit/>
          </a:bodyPr>
          <a:lstStyle>
            <a:lvl1pPr algn="r">
              <a:defRPr sz="1400" b="0" i="0" spc="0">
                <a:solidFill>
                  <a:schemeClr val="bg2">
                    <a:lumMod val="50000"/>
                  </a:schemeClr>
                </a:solidFill>
                <a:latin typeface="Helvetica" charset="0"/>
                <a:ea typeface="Helvetica" charset="0"/>
                <a:cs typeface="Helvetica" charset="0"/>
              </a:defRPr>
            </a:lvl1pPr>
          </a:lstStyle>
          <a:p>
            <a:r>
              <a:rPr lang="en-US"/>
              <a:t>OpenAIRE @ EOSC | RDA  | Berlin | 23rd March 2018</a:t>
            </a:r>
          </a:p>
        </p:txBody>
      </p:sp>
      <p:sp>
        <p:nvSpPr>
          <p:cNvPr id="27" name="Slide Number Placeholder 2"/>
          <p:cNvSpPr>
            <a:spLocks noGrp="1"/>
          </p:cNvSpPr>
          <p:nvPr>
            <p:ph type="sldNum" sz="quarter" idx="4"/>
          </p:nvPr>
        </p:nvSpPr>
        <p:spPr>
          <a:xfrm>
            <a:off x="15571303" y="8551494"/>
            <a:ext cx="508000" cy="376237"/>
          </a:xfrm>
          <a:prstGeom prst="rect">
            <a:avLst/>
          </a:prstGeom>
        </p:spPr>
        <p:txBody>
          <a:bodyPr vert="horz" lIns="91440" tIns="45720" rIns="91440" bIns="45720" rtlCol="0" anchor="ctr"/>
          <a:lstStyle>
            <a:lvl1pPr algn="r">
              <a:defRPr sz="1600" b="0" i="0">
                <a:solidFill>
                  <a:schemeClr val="tx1">
                    <a:tint val="75000"/>
                  </a:schemeClr>
                </a:solidFill>
                <a:latin typeface="Helvetica" charset="0"/>
                <a:ea typeface="Helvetica" charset="0"/>
                <a:cs typeface="Helvetica" charset="0"/>
              </a:defRPr>
            </a:lvl1pPr>
          </a:lstStyle>
          <a:p>
            <a:fld id="{CA77D4BE-F539-D04A-8CB9-4B543B2D7FFD}" type="slidenum">
              <a:rPr lang="en-GB" smtClean="0"/>
              <a:pPr/>
              <a:t>‹N›</a:t>
            </a:fld>
            <a:endParaRPr lang="en-GB"/>
          </a:p>
        </p:txBody>
      </p:sp>
      <p:pic>
        <p:nvPicPr>
          <p:cNvPr id="28" name="Picture 2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11200" y="8203662"/>
            <a:ext cx="2076544" cy="741219"/>
          </a:xfrm>
          <a:prstGeom prst="rect">
            <a:avLst/>
          </a:prstGeom>
        </p:spPr>
      </p:pic>
      <p:pic>
        <p:nvPicPr>
          <p:cNvPr id="29" name="Picture 2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238757" y="8328801"/>
            <a:ext cx="829564" cy="576000"/>
          </a:xfrm>
          <a:prstGeom prst="rect">
            <a:avLst/>
          </a:prstGeom>
        </p:spPr>
      </p:pic>
    </p:spTree>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1">
    <p:spTree>
      <p:nvGrpSpPr>
        <p:cNvPr id="1" name=""/>
        <p:cNvGrpSpPr/>
        <p:nvPr/>
      </p:nvGrpSpPr>
      <p:grpSpPr>
        <a:xfrm>
          <a:off x="0" y="0"/>
          <a:ext cx="0" cy="0"/>
          <a:chOff x="0" y="0"/>
          <a:chExt cx="0" cy="0"/>
        </a:xfrm>
      </p:grpSpPr>
      <p:pic>
        <p:nvPicPr>
          <p:cNvPr id="21" name="Picture 20"/>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21427" y="324738"/>
            <a:ext cx="16234573" cy="9145935"/>
          </a:xfrm>
          <a:prstGeom prst="rect">
            <a:avLst/>
          </a:prstGeom>
        </p:spPr>
      </p:pic>
      <p:sp>
        <p:nvSpPr>
          <p:cNvPr id="26" name="Text Placeholder 25"/>
          <p:cNvSpPr>
            <a:spLocks noGrp="1"/>
          </p:cNvSpPr>
          <p:nvPr>
            <p:ph type="body" sz="quarter" idx="10" hasCustomPrompt="1"/>
          </p:nvPr>
        </p:nvSpPr>
        <p:spPr>
          <a:xfrm>
            <a:off x="2476500" y="2590647"/>
            <a:ext cx="11303000" cy="2765234"/>
          </a:xfrm>
          <a:prstGeom prst="rect">
            <a:avLst/>
          </a:prstGeom>
        </p:spPr>
        <p:txBody>
          <a:bodyPr wrap="square" lIns="0" tIns="0" rIns="0" bIns="72000" anchor="b" anchorCtr="1">
            <a:normAutofit/>
          </a:bodyPr>
          <a:lstStyle>
            <a:lvl1pPr marL="0" indent="0" algn="ctr">
              <a:lnSpc>
                <a:spcPts val="9600"/>
              </a:lnSpc>
              <a:spcBef>
                <a:spcPts val="0"/>
              </a:spcBef>
              <a:buNone/>
              <a:defRPr sz="8000" b="1" i="0" spc="-300" baseline="0">
                <a:solidFill>
                  <a:srgbClr val="2D3293"/>
                </a:solidFill>
                <a:latin typeface="Helvetica" charset="0"/>
                <a:ea typeface="Helvetica" charset="0"/>
                <a:cs typeface="Helvetica"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a:t>THIS IS THE PRESENTATION TITLE</a:t>
            </a:r>
          </a:p>
        </p:txBody>
      </p:sp>
      <p:sp>
        <p:nvSpPr>
          <p:cNvPr id="29" name="Text Placeholder 25"/>
          <p:cNvSpPr>
            <a:spLocks noGrp="1"/>
          </p:cNvSpPr>
          <p:nvPr>
            <p:ph type="body" sz="quarter" idx="11" hasCustomPrompt="1"/>
          </p:nvPr>
        </p:nvSpPr>
        <p:spPr>
          <a:xfrm>
            <a:off x="2476500" y="5355881"/>
            <a:ext cx="11303000" cy="1561771"/>
          </a:xfrm>
          <a:prstGeom prst="rect">
            <a:avLst/>
          </a:prstGeom>
        </p:spPr>
        <p:txBody>
          <a:bodyPr wrap="square" lIns="0" tIns="72000" rIns="0" bIns="0" anchor="t" anchorCtr="0">
            <a:normAutofit/>
          </a:bodyPr>
          <a:lstStyle>
            <a:lvl1pPr marL="0" indent="0" algn="ctr">
              <a:spcBef>
                <a:spcPts val="300"/>
              </a:spcBef>
              <a:buNone/>
              <a:defRPr sz="4200" b="0" i="0" spc="-151">
                <a:solidFill>
                  <a:srgbClr val="4687E6"/>
                </a:solidFill>
                <a:latin typeface="+mn-lt"/>
                <a:ea typeface="Open Sans" charset="0"/>
                <a:cs typeface="Open Sans"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a:t>THIS IS THE SUBTITLE</a:t>
            </a:r>
          </a:p>
        </p:txBody>
      </p:sp>
      <p:sp>
        <p:nvSpPr>
          <p:cNvPr id="40" name="Text Placeholder 39"/>
          <p:cNvSpPr>
            <a:spLocks noGrp="1"/>
          </p:cNvSpPr>
          <p:nvPr>
            <p:ph type="body" sz="quarter" idx="16" hasCustomPrompt="1"/>
          </p:nvPr>
        </p:nvSpPr>
        <p:spPr>
          <a:xfrm>
            <a:off x="4176060" y="1387791"/>
            <a:ext cx="7901640" cy="492443"/>
          </a:xfrm>
          <a:prstGeom prst="rect">
            <a:avLst/>
          </a:prstGeom>
          <a:noFill/>
          <a:ln>
            <a:noFill/>
          </a:ln>
        </p:spPr>
        <p:txBody>
          <a:bodyPr vert="horz" wrap="square" lIns="0" tIns="0" rIns="0" bIns="0" anchor="b" anchorCtr="1">
            <a:spAutoFit/>
          </a:bodyPr>
          <a:lstStyle>
            <a:lvl1pPr marL="0" indent="0" algn="r">
              <a:buNone/>
              <a:defRPr sz="3200" b="1" i="0" spc="-151">
                <a:solidFill>
                  <a:srgbClr val="2D3293"/>
                </a:solidFill>
                <a:latin typeface="Helvetica" charset="0"/>
                <a:ea typeface="Helvetica" charset="0"/>
                <a:cs typeface="Helvetica" charset="0"/>
              </a:defRPr>
            </a:lvl1pPr>
            <a:lvl2pPr marL="444489" indent="0" algn="l">
              <a:buFont typeface="Arial" charset="0"/>
              <a:buNone/>
              <a:defRPr sz="1800" b="1" i="0">
                <a:solidFill>
                  <a:srgbClr val="2D3293"/>
                </a:solidFill>
                <a:latin typeface="Open Sans" charset="0"/>
                <a:ea typeface="Open Sans" charset="0"/>
                <a:cs typeface="Open Sans" charset="0"/>
              </a:defRPr>
            </a:lvl2pPr>
          </a:lstStyle>
          <a:p>
            <a:pPr lvl="0"/>
            <a:r>
              <a:rPr lang="en-US" dirty="0"/>
              <a:t>Name Surname</a:t>
            </a:r>
          </a:p>
        </p:txBody>
      </p:sp>
      <p:sp>
        <p:nvSpPr>
          <p:cNvPr id="42" name="Text Placeholder 39"/>
          <p:cNvSpPr>
            <a:spLocks noGrp="1"/>
          </p:cNvSpPr>
          <p:nvPr>
            <p:ph type="body" sz="quarter" idx="17" hasCustomPrompt="1"/>
          </p:nvPr>
        </p:nvSpPr>
        <p:spPr>
          <a:xfrm>
            <a:off x="4176060" y="1880235"/>
            <a:ext cx="7901640" cy="528794"/>
          </a:xfrm>
          <a:prstGeom prst="rect">
            <a:avLst/>
          </a:prstGeom>
          <a:noFill/>
          <a:ln>
            <a:noFill/>
          </a:ln>
        </p:spPr>
        <p:txBody>
          <a:bodyPr vert="horz" wrap="square" lIns="0" tIns="36000" rIns="0" bIns="0" anchor="t" anchorCtr="1">
            <a:spAutoFit/>
          </a:bodyPr>
          <a:lstStyle>
            <a:lvl1pPr marL="0" indent="0" algn="ctr">
              <a:buNone/>
              <a:defRPr sz="3200" b="0" i="0" spc="-150">
                <a:solidFill>
                  <a:schemeClr val="accent2"/>
                </a:solidFill>
                <a:latin typeface="+mn-lt"/>
                <a:ea typeface="Open Sans" charset="0"/>
                <a:cs typeface="Open Sans" charset="0"/>
              </a:defRPr>
            </a:lvl1pPr>
            <a:lvl2pPr marL="444489" indent="0" algn="l">
              <a:buFont typeface="Arial" charset="0"/>
              <a:buNone/>
              <a:defRPr sz="1800" b="1" i="0">
                <a:solidFill>
                  <a:srgbClr val="2D3293"/>
                </a:solidFill>
                <a:latin typeface="Open Sans" charset="0"/>
                <a:ea typeface="Open Sans" charset="0"/>
                <a:cs typeface="Open Sans" charset="0"/>
              </a:defRPr>
            </a:lvl2pPr>
          </a:lstStyle>
          <a:p>
            <a:pPr lvl="0"/>
            <a:r>
              <a:rPr lang="en-US" dirty="0"/>
              <a:t>University or </a:t>
            </a:r>
            <a:r>
              <a:rPr lang="en-US" dirty="0" err="1"/>
              <a:t>Organisation</a:t>
            </a:r>
            <a:endParaRPr lang="en-US" dirty="0"/>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643160" y="374218"/>
            <a:ext cx="967440" cy="967440"/>
          </a:xfrm>
          <a:prstGeom prst="rect">
            <a:avLst/>
          </a:prstGeom>
        </p:spPr>
      </p:pic>
      <p:sp>
        <p:nvSpPr>
          <p:cNvPr id="51" name="Footer Placeholder 9"/>
          <p:cNvSpPr>
            <a:spLocks noGrp="1"/>
          </p:cNvSpPr>
          <p:nvPr>
            <p:ph type="ftr" sz="quarter" idx="18"/>
          </p:nvPr>
        </p:nvSpPr>
        <p:spPr>
          <a:xfrm>
            <a:off x="4831589" y="8416031"/>
            <a:ext cx="6890089" cy="376237"/>
          </a:xfrm>
        </p:spPr>
        <p:txBody>
          <a:bodyPr>
            <a:normAutofit/>
          </a:bodyPr>
          <a:lstStyle>
            <a:lvl1pPr marL="0" marR="0" indent="0" algn="ctr" defTabSz="547687" rtl="0" eaLnBrk="1" fontAlgn="auto" latinLnBrk="0" hangingPunct="0">
              <a:lnSpc>
                <a:spcPct val="100000"/>
              </a:lnSpc>
              <a:spcBef>
                <a:spcPts val="0"/>
              </a:spcBef>
              <a:spcAft>
                <a:spcPts val="0"/>
              </a:spcAft>
              <a:buClrTx/>
              <a:buSzTx/>
              <a:buFontTx/>
              <a:buNone/>
              <a:tabLst/>
              <a:defRPr sz="1000" b="0" i="0" spc="0">
                <a:solidFill>
                  <a:schemeClr val="bg2">
                    <a:lumMod val="50000"/>
                  </a:schemeClr>
                </a:solidFill>
                <a:latin typeface="Arial" panose="020B0604020202020204" pitchFamily="34" charset="0"/>
                <a:ea typeface="Open Sans Light" charset="0"/>
                <a:cs typeface="Arial" panose="020B0604020202020204" pitchFamily="34" charset="0"/>
              </a:defRPr>
            </a:lvl1pPr>
          </a:lstStyle>
          <a:p>
            <a:r>
              <a:rPr lang="it-IT" dirty="0">
                <a:solidFill>
                  <a:srgbClr val="000000"/>
                </a:solidFill>
              </a:rPr>
              <a:t>Università di Pisa, Corso di didattica trasversale (LABCD5) “Curare e conservare il dato per la ricerca” – 18 </a:t>
            </a:r>
            <a:r>
              <a:rPr lang="it-IT" dirty="0" err="1">
                <a:solidFill>
                  <a:srgbClr val="000000"/>
                </a:solidFill>
              </a:rPr>
              <a:t>Dic</a:t>
            </a:r>
            <a:r>
              <a:rPr lang="it-IT" dirty="0">
                <a:solidFill>
                  <a:srgbClr val="000000"/>
                </a:solidFill>
              </a:rPr>
              <a:t> 2018</a:t>
            </a:r>
            <a:endParaRPr lang="en-US" dirty="0">
              <a:solidFill>
                <a:srgbClr val="000000"/>
              </a:solidFill>
            </a:endParaRPr>
          </a:p>
        </p:txBody>
      </p:sp>
      <p:pic>
        <p:nvPicPr>
          <p:cNvPr id="15" name="Pictur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11200" y="8203662"/>
            <a:ext cx="2076544" cy="741219"/>
          </a:xfrm>
          <a:prstGeom prst="rect">
            <a:avLst/>
          </a:prstGeom>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238757" y="8328801"/>
            <a:ext cx="829564" cy="576000"/>
          </a:xfrm>
          <a:prstGeom prst="rect">
            <a:avLst/>
          </a:prstGeom>
        </p:spPr>
      </p:pic>
      <p:pic>
        <p:nvPicPr>
          <p:cNvPr id="19" name="Picture 18"/>
          <p:cNvPicPr>
            <a:picLocks noChangeAspect="1"/>
          </p:cNvPicPr>
          <p:nvPr userDrawn="1"/>
        </p:nvPicPr>
        <p:blipFill>
          <a:blip r:embed="rId6"/>
          <a:stretch>
            <a:fillRect/>
          </a:stretch>
        </p:blipFill>
        <p:spPr>
          <a:xfrm>
            <a:off x="14724879" y="8496329"/>
            <a:ext cx="703862" cy="252000"/>
          </a:xfrm>
          <a:prstGeom prst="rect">
            <a:avLst/>
          </a:prstGeom>
        </p:spPr>
      </p:pic>
      <p:pic>
        <p:nvPicPr>
          <p:cNvPr id="20" name="Picture 19"/>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2332936" y="8459262"/>
            <a:ext cx="432001" cy="360000"/>
          </a:xfrm>
          <a:prstGeom prst="rect">
            <a:avLst/>
          </a:prstGeom>
          <a:noFill/>
        </p:spPr>
      </p:pic>
      <p:sp>
        <p:nvSpPr>
          <p:cNvPr id="22" name="Title 1"/>
          <p:cNvSpPr txBox="1">
            <a:spLocks/>
          </p:cNvSpPr>
          <p:nvPr userDrawn="1"/>
        </p:nvSpPr>
        <p:spPr>
          <a:xfrm>
            <a:off x="12548937" y="8457361"/>
            <a:ext cx="1959941" cy="276999"/>
          </a:xfrm>
          <a:prstGeom prst="rect">
            <a:avLst/>
          </a:prstGeom>
          <a:noFill/>
        </p:spPr>
        <p:txBody>
          <a:bodyPr wrap="square" lIns="0" tIns="0" rIns="0" bIns="0" anchor="ctr">
            <a:spAutoFit/>
          </a:bodyPr>
          <a:lstStyle>
            <a:lvl1pPr algn="ctr" defTabSz="914400" rtl="0" eaLnBrk="1" latinLnBrk="0" hangingPunct="1">
              <a:lnSpc>
                <a:spcPct val="100000"/>
              </a:lnSpc>
              <a:spcBef>
                <a:spcPct val="0"/>
              </a:spcBef>
              <a:buNone/>
              <a:defRPr sz="4800" b="0" i="0" kern="1200" spc="-150" baseline="0">
                <a:solidFill>
                  <a:srgbClr val="2D3293"/>
                </a:solidFill>
                <a:latin typeface="Open Sans Light" charset="0"/>
                <a:ea typeface="Open Sans Light" charset="0"/>
                <a:cs typeface="Open Sans Light" charset="0"/>
              </a:defRPr>
            </a:lvl1pPr>
          </a:lstStyle>
          <a:p>
            <a:pPr algn="ctr"/>
            <a:r>
              <a:rPr lang="en-US" sz="1800" b="1" i="0">
                <a:solidFill>
                  <a:srgbClr val="2D3293"/>
                </a:solidFill>
                <a:latin typeface="Open Sans" charset="0"/>
                <a:ea typeface="Open Sans" charset="0"/>
                <a:cs typeface="Open Sans" charset="0"/>
              </a:rPr>
              <a:t>@</a:t>
            </a:r>
            <a:r>
              <a:rPr lang="en-US" sz="1800" b="1" i="0" err="1">
                <a:solidFill>
                  <a:srgbClr val="2D3293"/>
                </a:solidFill>
                <a:latin typeface="Open Sans" charset="0"/>
                <a:ea typeface="Open Sans" charset="0"/>
                <a:cs typeface="Open Sans" charset="0"/>
              </a:rPr>
              <a:t>openaire_eu</a:t>
            </a:r>
            <a:endParaRPr lang="en-US" sz="1800" b="1" i="0">
              <a:solidFill>
                <a:srgbClr val="2D3293"/>
              </a:solidFill>
              <a:latin typeface="Open Sans" charset="0"/>
              <a:ea typeface="Open Sans" charset="0"/>
              <a:cs typeface="Open Sans" charset="0"/>
            </a:endParaRPr>
          </a:p>
        </p:txBody>
      </p:sp>
    </p:spTree>
    <p:extLst>
      <p:ext uri="{BB962C8B-B14F-4D97-AF65-F5344CB8AC3E}">
        <p14:creationId xmlns:p14="http://schemas.microsoft.com/office/powerpoint/2010/main" val="790399975"/>
      </p:ext>
    </p:extLst>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6 Blocks">
    <p:spTree>
      <p:nvGrpSpPr>
        <p:cNvPr id="1" name=""/>
        <p:cNvGrpSpPr/>
        <p:nvPr/>
      </p:nvGrpSpPr>
      <p:grpSpPr>
        <a:xfrm>
          <a:off x="0" y="0"/>
          <a:ext cx="0" cy="0"/>
          <a:chOff x="0" y="0"/>
          <a:chExt cx="0" cy="0"/>
        </a:xfrm>
      </p:grpSpPr>
      <p:sp>
        <p:nvSpPr>
          <p:cNvPr id="5" name="Text Placeholder 25"/>
          <p:cNvSpPr>
            <a:spLocks noGrp="1"/>
          </p:cNvSpPr>
          <p:nvPr>
            <p:ph type="body" sz="quarter" idx="10" hasCustomPrompt="1"/>
          </p:nvPr>
        </p:nvSpPr>
        <p:spPr>
          <a:xfrm>
            <a:off x="722774" y="355600"/>
            <a:ext cx="14826237" cy="1104900"/>
          </a:xfrm>
          <a:prstGeom prst="rect">
            <a:avLst/>
          </a:prstGeom>
        </p:spPr>
        <p:txBody>
          <a:bodyPr wrap="square" lIns="0" tIns="0" rIns="0" bIns="0" anchor="b" anchorCtr="0">
            <a:normAutofit/>
          </a:bodyPr>
          <a:lstStyle>
            <a:lvl1pPr marL="0" indent="0" algn="ctr">
              <a:lnSpc>
                <a:spcPct val="85000"/>
              </a:lnSpc>
              <a:spcBef>
                <a:spcPts val="0"/>
              </a:spcBef>
              <a:buNone/>
              <a:defRPr sz="5400" b="1" i="0" spc="-300" baseline="0">
                <a:solidFill>
                  <a:schemeClr val="accent1"/>
                </a:solidFill>
                <a:latin typeface="Helvetica" charset="0"/>
                <a:ea typeface="Helvetica" charset="0"/>
                <a:cs typeface="Helvetica"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a:t>LOREM IPSUM </a:t>
            </a:r>
            <a:r>
              <a:rPr lang="el-GR" dirty="0"/>
              <a:t>- 6</a:t>
            </a:r>
            <a:r>
              <a:rPr lang="en-US" dirty="0"/>
              <a:t> Boxes</a:t>
            </a:r>
          </a:p>
        </p:txBody>
      </p:sp>
      <p:sp>
        <p:nvSpPr>
          <p:cNvPr id="3" name="TextBox 2"/>
          <p:cNvSpPr txBox="1"/>
          <p:nvPr userDrawn="1"/>
        </p:nvSpPr>
        <p:spPr>
          <a:xfrm>
            <a:off x="18712067" y="3610626"/>
            <a:ext cx="96245" cy="588623"/>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000000"/>
              </a:solidFill>
              <a:effectLst/>
              <a:uFillTx/>
              <a:latin typeface="+mn-lt"/>
              <a:ea typeface="+mn-ea"/>
              <a:cs typeface="+mn-cs"/>
              <a:sym typeface="Helvetica Light"/>
            </a:endParaRPr>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flipV="1">
            <a:off x="13821973" y="-500296"/>
            <a:ext cx="1933731" cy="2934324"/>
          </a:xfrm>
          <a:prstGeom prst="rect">
            <a:avLst/>
          </a:prstGeom>
        </p:spPr>
      </p:pic>
      <p:sp>
        <p:nvSpPr>
          <p:cNvPr id="31" name="Rectangle 30"/>
          <p:cNvSpPr/>
          <p:nvPr userDrawn="1"/>
        </p:nvSpPr>
        <p:spPr>
          <a:xfrm>
            <a:off x="711200" y="1760109"/>
            <a:ext cx="4532131" cy="180000"/>
          </a:xfrm>
          <a:prstGeom prst="rect">
            <a:avLst/>
          </a:prstGeom>
          <a:solidFill>
            <a:schemeClr val="accent1"/>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Light"/>
            </a:endParaRPr>
          </a:p>
        </p:txBody>
      </p:sp>
      <p:sp>
        <p:nvSpPr>
          <p:cNvPr id="36" name="Rectangle 35"/>
          <p:cNvSpPr/>
          <p:nvPr userDrawn="1"/>
        </p:nvSpPr>
        <p:spPr>
          <a:xfrm>
            <a:off x="5861934" y="1760109"/>
            <a:ext cx="4532131" cy="180000"/>
          </a:xfrm>
          <a:prstGeom prst="rect">
            <a:avLst/>
          </a:prstGeom>
          <a:solidFill>
            <a:schemeClr val="accent2"/>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Light"/>
            </a:endParaRPr>
          </a:p>
        </p:txBody>
      </p:sp>
      <p:sp>
        <p:nvSpPr>
          <p:cNvPr id="41" name="Rectangle 40"/>
          <p:cNvSpPr/>
          <p:nvPr userDrawn="1"/>
        </p:nvSpPr>
        <p:spPr>
          <a:xfrm>
            <a:off x="11012668" y="1760109"/>
            <a:ext cx="4532131" cy="180000"/>
          </a:xfrm>
          <a:prstGeom prst="rect">
            <a:avLst/>
          </a:prstGeom>
          <a:solidFill>
            <a:schemeClr val="accent4"/>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Light"/>
            </a:endParaRPr>
          </a:p>
        </p:txBody>
      </p:sp>
      <p:sp>
        <p:nvSpPr>
          <p:cNvPr id="21" name="Footer Placeholder 9"/>
          <p:cNvSpPr>
            <a:spLocks noGrp="1"/>
          </p:cNvSpPr>
          <p:nvPr>
            <p:ph type="ftr" sz="quarter" idx="18"/>
          </p:nvPr>
        </p:nvSpPr>
        <p:spPr>
          <a:xfrm>
            <a:off x="7246916" y="8551495"/>
            <a:ext cx="8290521" cy="376237"/>
          </a:xfrm>
        </p:spPr>
        <p:txBody>
          <a:bodyPr>
            <a:normAutofit/>
          </a:bodyPr>
          <a:lstStyle>
            <a:lvl1pPr algn="r">
              <a:defRPr sz="1400" b="0" i="0" spc="0">
                <a:solidFill>
                  <a:schemeClr val="bg2">
                    <a:lumMod val="50000"/>
                  </a:schemeClr>
                </a:solidFill>
                <a:latin typeface="Helvetica" charset="0"/>
                <a:ea typeface="Helvetica" charset="0"/>
                <a:cs typeface="Helvetica" charset="0"/>
              </a:defRPr>
            </a:lvl1pPr>
          </a:lstStyle>
          <a:p>
            <a:r>
              <a:rPr lang="en-US"/>
              <a:t>OpenAIRE @ EOSC | RDA  | Berlin | 23rd March 2018</a:t>
            </a:r>
          </a:p>
        </p:txBody>
      </p:sp>
      <p:sp>
        <p:nvSpPr>
          <p:cNvPr id="48" name="Text Placeholder 15"/>
          <p:cNvSpPr>
            <a:spLocks noGrp="1"/>
          </p:cNvSpPr>
          <p:nvPr>
            <p:ph type="body" sz="quarter" idx="27" hasCustomPrompt="1"/>
          </p:nvPr>
        </p:nvSpPr>
        <p:spPr>
          <a:xfrm>
            <a:off x="711201" y="2591412"/>
            <a:ext cx="4532130" cy="1746790"/>
          </a:xfrm>
          <a:prstGeom prst="rect">
            <a:avLst/>
          </a:prstGeom>
        </p:spPr>
        <p:txBody>
          <a:bodyPr lIns="108000" tIns="108000" rIns="108000" bIns="36000" numCol="1" spcCol="720000" anchor="t" anchorCtr="0">
            <a:normAutofit/>
          </a:bodyPr>
          <a:lstStyle>
            <a:lvl1pPr marL="0" indent="0" algn="ctr">
              <a:buNone/>
              <a:defRPr sz="2200" b="0" i="0" spc="-150" baseline="0">
                <a:solidFill>
                  <a:schemeClr val="tx2"/>
                </a:solidFill>
                <a:latin typeface="Helvetica" charset="0"/>
                <a:ea typeface="Helvetica" charset="0"/>
                <a:cs typeface="Helvetica"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a:t>Maecenas </a:t>
            </a:r>
            <a:r>
              <a:rPr lang="en-US" dirty="0" err="1"/>
              <a:t>nec</a:t>
            </a:r>
            <a:r>
              <a:rPr lang="en-US" dirty="0"/>
              <a:t> </a:t>
            </a:r>
            <a:r>
              <a:rPr lang="en-US" dirty="0" err="1"/>
              <a:t>odio</a:t>
            </a:r>
            <a:r>
              <a:rPr lang="en-US" dirty="0"/>
              <a:t> et ante </a:t>
            </a:r>
            <a:r>
              <a:rPr lang="en-US" dirty="0" err="1"/>
              <a:t>tincidunt</a:t>
            </a:r>
            <a:r>
              <a:rPr lang="en-US" dirty="0"/>
              <a:t> tempus. </a:t>
            </a:r>
            <a:r>
              <a:rPr lang="en-US" dirty="0" err="1"/>
              <a:t>Donec</a:t>
            </a:r>
            <a:r>
              <a:rPr lang="en-US" dirty="0"/>
              <a:t> vitae </a:t>
            </a:r>
            <a:r>
              <a:rPr lang="en-US" dirty="0" err="1"/>
              <a:t>sapien</a:t>
            </a:r>
            <a:r>
              <a:rPr lang="en-US" dirty="0"/>
              <a:t> </a:t>
            </a:r>
            <a:r>
              <a:rPr lang="en-US" dirty="0" err="1"/>
              <a:t>ut</a:t>
            </a:r>
            <a:r>
              <a:rPr lang="en-US" dirty="0"/>
              <a:t> libero </a:t>
            </a:r>
            <a:r>
              <a:rPr lang="en-US" dirty="0" err="1"/>
              <a:t>venenatis</a:t>
            </a:r>
            <a:r>
              <a:rPr lang="en-US" dirty="0"/>
              <a:t> </a:t>
            </a:r>
            <a:r>
              <a:rPr lang="en-US" dirty="0" err="1"/>
              <a:t>faucibus</a:t>
            </a:r>
            <a:r>
              <a:rPr lang="en-US" dirty="0"/>
              <a:t>. </a:t>
            </a:r>
            <a:r>
              <a:rPr lang="en-US" dirty="0" err="1"/>
              <a:t>Nullam</a:t>
            </a:r>
            <a:r>
              <a:rPr lang="en-US" dirty="0"/>
              <a:t> </a:t>
            </a:r>
            <a:r>
              <a:rPr lang="en-US" dirty="0" err="1"/>
              <a:t>quis</a:t>
            </a:r>
            <a:r>
              <a:rPr lang="en-US" dirty="0"/>
              <a:t> ante. </a:t>
            </a:r>
            <a:r>
              <a:rPr lang="en-US" dirty="0" err="1"/>
              <a:t>Etiam</a:t>
            </a:r>
            <a:r>
              <a:rPr lang="en-US" dirty="0"/>
              <a:t> sit </a:t>
            </a:r>
            <a:r>
              <a:rPr lang="en-US" dirty="0" err="1"/>
              <a:t>amet</a:t>
            </a:r>
            <a:r>
              <a:rPr lang="en-US" dirty="0"/>
              <a:t> </a:t>
            </a:r>
            <a:r>
              <a:rPr lang="en-US" dirty="0" err="1"/>
              <a:t>orci</a:t>
            </a:r>
            <a:r>
              <a:rPr lang="en-US" dirty="0"/>
              <a:t> </a:t>
            </a:r>
            <a:r>
              <a:rPr lang="en-US" dirty="0" err="1"/>
              <a:t>eget</a:t>
            </a:r>
            <a:r>
              <a:rPr lang="en-US" dirty="0"/>
              <a:t> </a:t>
            </a:r>
            <a:r>
              <a:rPr lang="en-US" dirty="0" err="1"/>
              <a:t>eros</a:t>
            </a:r>
            <a:r>
              <a:rPr lang="en-US" dirty="0"/>
              <a:t> </a:t>
            </a:r>
            <a:r>
              <a:rPr lang="en-US" dirty="0" err="1"/>
              <a:t>faucibus</a:t>
            </a:r>
            <a:r>
              <a:rPr lang="en-US" dirty="0"/>
              <a:t> </a:t>
            </a:r>
            <a:r>
              <a:rPr lang="en-US" dirty="0" err="1"/>
              <a:t>tincidunt</a:t>
            </a:r>
            <a:r>
              <a:rPr lang="en-US" dirty="0"/>
              <a:t>. </a:t>
            </a:r>
            <a:r>
              <a:rPr lang="en-US" dirty="0" err="1"/>
              <a:t>Duis</a:t>
            </a:r>
            <a:r>
              <a:rPr lang="en-US" dirty="0"/>
              <a:t> </a:t>
            </a:r>
            <a:r>
              <a:rPr lang="en-US" dirty="0" err="1"/>
              <a:t>leo</a:t>
            </a:r>
            <a:r>
              <a:rPr lang="en-US" dirty="0"/>
              <a:t>.</a:t>
            </a:r>
          </a:p>
        </p:txBody>
      </p:sp>
      <p:sp>
        <p:nvSpPr>
          <p:cNvPr id="49" name="Text Placeholder 25"/>
          <p:cNvSpPr>
            <a:spLocks noGrp="1"/>
          </p:cNvSpPr>
          <p:nvPr>
            <p:ph type="body" sz="quarter" idx="28" hasCustomPrompt="1"/>
          </p:nvPr>
        </p:nvSpPr>
        <p:spPr>
          <a:xfrm>
            <a:off x="711200" y="1940109"/>
            <a:ext cx="4532132" cy="668336"/>
          </a:xfrm>
          <a:prstGeom prst="rect">
            <a:avLst/>
          </a:prstGeom>
        </p:spPr>
        <p:txBody>
          <a:bodyPr wrap="square" lIns="0" tIns="0" rIns="0" bIns="0" anchor="b" anchorCtr="0">
            <a:normAutofit/>
          </a:bodyPr>
          <a:lstStyle>
            <a:lvl1pPr marL="0" indent="0" algn="ctr">
              <a:lnSpc>
                <a:spcPct val="85000"/>
              </a:lnSpc>
              <a:spcBef>
                <a:spcPts val="0"/>
              </a:spcBef>
              <a:buNone/>
              <a:defRPr sz="4000" b="1" i="0" spc="-150" baseline="0">
                <a:solidFill>
                  <a:schemeClr val="tx2"/>
                </a:solidFill>
                <a:latin typeface="Helvetica" charset="0"/>
                <a:ea typeface="Helvetica" charset="0"/>
                <a:cs typeface="Helvetica"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a:t>Option 1</a:t>
            </a:r>
          </a:p>
        </p:txBody>
      </p:sp>
      <p:sp>
        <p:nvSpPr>
          <p:cNvPr id="23" name="Text Placeholder 15"/>
          <p:cNvSpPr>
            <a:spLocks noGrp="1"/>
          </p:cNvSpPr>
          <p:nvPr>
            <p:ph type="body" sz="quarter" idx="29" hasCustomPrompt="1"/>
          </p:nvPr>
        </p:nvSpPr>
        <p:spPr>
          <a:xfrm>
            <a:off x="5861935" y="2591412"/>
            <a:ext cx="4532130" cy="1746790"/>
          </a:xfrm>
          <a:prstGeom prst="rect">
            <a:avLst/>
          </a:prstGeom>
        </p:spPr>
        <p:txBody>
          <a:bodyPr lIns="108000" tIns="108000" rIns="108000" bIns="36000" numCol="1" spcCol="720000" anchor="t" anchorCtr="0">
            <a:normAutofit/>
          </a:bodyPr>
          <a:lstStyle>
            <a:lvl1pPr marL="0" indent="0" algn="ctr">
              <a:buNone/>
              <a:defRPr sz="2200" b="0" i="0" spc="-150" baseline="0">
                <a:solidFill>
                  <a:schemeClr val="tx2"/>
                </a:solidFill>
                <a:latin typeface="Helvetica" charset="0"/>
                <a:ea typeface="Helvetica" charset="0"/>
                <a:cs typeface="Helvetica"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a:t>Maecenas </a:t>
            </a:r>
            <a:r>
              <a:rPr lang="en-US" dirty="0" err="1"/>
              <a:t>nec</a:t>
            </a:r>
            <a:r>
              <a:rPr lang="en-US" dirty="0"/>
              <a:t> </a:t>
            </a:r>
            <a:r>
              <a:rPr lang="en-US" dirty="0" err="1"/>
              <a:t>odio</a:t>
            </a:r>
            <a:r>
              <a:rPr lang="en-US" dirty="0"/>
              <a:t> et ante </a:t>
            </a:r>
            <a:r>
              <a:rPr lang="en-US" dirty="0" err="1"/>
              <a:t>tincidunt</a:t>
            </a:r>
            <a:r>
              <a:rPr lang="en-US" dirty="0"/>
              <a:t> tempus. </a:t>
            </a:r>
            <a:r>
              <a:rPr lang="en-US" dirty="0" err="1"/>
              <a:t>Donec</a:t>
            </a:r>
            <a:r>
              <a:rPr lang="en-US" dirty="0"/>
              <a:t> vitae </a:t>
            </a:r>
            <a:r>
              <a:rPr lang="en-US" dirty="0" err="1"/>
              <a:t>sapien</a:t>
            </a:r>
            <a:r>
              <a:rPr lang="en-US" dirty="0"/>
              <a:t> </a:t>
            </a:r>
            <a:r>
              <a:rPr lang="en-US" dirty="0" err="1"/>
              <a:t>ut</a:t>
            </a:r>
            <a:r>
              <a:rPr lang="en-US" dirty="0"/>
              <a:t> libero </a:t>
            </a:r>
            <a:r>
              <a:rPr lang="en-US" dirty="0" err="1"/>
              <a:t>venenatis</a:t>
            </a:r>
            <a:r>
              <a:rPr lang="en-US" dirty="0"/>
              <a:t> </a:t>
            </a:r>
            <a:r>
              <a:rPr lang="en-US" dirty="0" err="1"/>
              <a:t>faucibus</a:t>
            </a:r>
            <a:r>
              <a:rPr lang="en-US" dirty="0"/>
              <a:t>. </a:t>
            </a:r>
            <a:r>
              <a:rPr lang="en-US" dirty="0" err="1"/>
              <a:t>Nullam</a:t>
            </a:r>
            <a:r>
              <a:rPr lang="en-US" dirty="0"/>
              <a:t> </a:t>
            </a:r>
            <a:r>
              <a:rPr lang="en-US" dirty="0" err="1"/>
              <a:t>quis</a:t>
            </a:r>
            <a:r>
              <a:rPr lang="en-US" dirty="0"/>
              <a:t> ante. </a:t>
            </a:r>
            <a:r>
              <a:rPr lang="en-US" dirty="0" err="1"/>
              <a:t>Etiam</a:t>
            </a:r>
            <a:r>
              <a:rPr lang="en-US" dirty="0"/>
              <a:t> sit </a:t>
            </a:r>
            <a:r>
              <a:rPr lang="en-US" dirty="0" err="1"/>
              <a:t>amet</a:t>
            </a:r>
            <a:r>
              <a:rPr lang="en-US" dirty="0"/>
              <a:t> </a:t>
            </a:r>
            <a:r>
              <a:rPr lang="en-US" dirty="0" err="1"/>
              <a:t>orci</a:t>
            </a:r>
            <a:r>
              <a:rPr lang="en-US" dirty="0"/>
              <a:t> </a:t>
            </a:r>
            <a:r>
              <a:rPr lang="en-US" dirty="0" err="1"/>
              <a:t>eget</a:t>
            </a:r>
            <a:r>
              <a:rPr lang="en-US" dirty="0"/>
              <a:t> </a:t>
            </a:r>
            <a:r>
              <a:rPr lang="en-US" dirty="0" err="1"/>
              <a:t>eros</a:t>
            </a:r>
            <a:r>
              <a:rPr lang="en-US" dirty="0"/>
              <a:t> </a:t>
            </a:r>
            <a:r>
              <a:rPr lang="en-US" dirty="0" err="1"/>
              <a:t>faucibus</a:t>
            </a:r>
            <a:r>
              <a:rPr lang="en-US" dirty="0"/>
              <a:t> </a:t>
            </a:r>
            <a:r>
              <a:rPr lang="en-US" dirty="0" err="1"/>
              <a:t>tincidunt</a:t>
            </a:r>
            <a:r>
              <a:rPr lang="en-US" dirty="0"/>
              <a:t>. </a:t>
            </a:r>
            <a:r>
              <a:rPr lang="en-US" dirty="0" err="1"/>
              <a:t>Duis</a:t>
            </a:r>
            <a:r>
              <a:rPr lang="en-US" dirty="0"/>
              <a:t> </a:t>
            </a:r>
            <a:r>
              <a:rPr lang="en-US" dirty="0" err="1"/>
              <a:t>leo</a:t>
            </a:r>
            <a:r>
              <a:rPr lang="en-US" dirty="0"/>
              <a:t>.</a:t>
            </a:r>
          </a:p>
        </p:txBody>
      </p:sp>
      <p:sp>
        <p:nvSpPr>
          <p:cNvPr id="24" name="Text Placeholder 25"/>
          <p:cNvSpPr>
            <a:spLocks noGrp="1"/>
          </p:cNvSpPr>
          <p:nvPr>
            <p:ph type="body" sz="quarter" idx="30" hasCustomPrompt="1"/>
          </p:nvPr>
        </p:nvSpPr>
        <p:spPr>
          <a:xfrm>
            <a:off x="5861934" y="1940109"/>
            <a:ext cx="4532132" cy="668336"/>
          </a:xfrm>
          <a:prstGeom prst="rect">
            <a:avLst/>
          </a:prstGeom>
        </p:spPr>
        <p:txBody>
          <a:bodyPr wrap="square" lIns="0" tIns="0" rIns="0" bIns="0" anchor="b" anchorCtr="0">
            <a:normAutofit/>
          </a:bodyPr>
          <a:lstStyle>
            <a:lvl1pPr marL="0" indent="0" algn="ctr">
              <a:lnSpc>
                <a:spcPct val="85000"/>
              </a:lnSpc>
              <a:spcBef>
                <a:spcPts val="0"/>
              </a:spcBef>
              <a:buNone/>
              <a:defRPr sz="4000" b="1" i="0" spc="-150" baseline="0">
                <a:solidFill>
                  <a:schemeClr val="tx2"/>
                </a:solidFill>
                <a:latin typeface="Helvetica" charset="0"/>
                <a:ea typeface="Helvetica" charset="0"/>
                <a:cs typeface="Helvetica"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a:t>Option </a:t>
            </a:r>
            <a:r>
              <a:rPr lang="el-GR" dirty="0"/>
              <a:t>2</a:t>
            </a:r>
            <a:endParaRPr lang="en-US" dirty="0"/>
          </a:p>
        </p:txBody>
      </p:sp>
      <p:sp>
        <p:nvSpPr>
          <p:cNvPr id="25" name="Text Placeholder 15"/>
          <p:cNvSpPr>
            <a:spLocks noGrp="1"/>
          </p:cNvSpPr>
          <p:nvPr>
            <p:ph type="body" sz="quarter" idx="31" hasCustomPrompt="1"/>
          </p:nvPr>
        </p:nvSpPr>
        <p:spPr>
          <a:xfrm>
            <a:off x="11005306" y="2591412"/>
            <a:ext cx="4532130" cy="1746790"/>
          </a:xfrm>
          <a:prstGeom prst="rect">
            <a:avLst/>
          </a:prstGeom>
        </p:spPr>
        <p:txBody>
          <a:bodyPr lIns="108000" tIns="108000" rIns="108000" bIns="36000" numCol="1" spcCol="720000" anchor="t" anchorCtr="0">
            <a:normAutofit/>
          </a:bodyPr>
          <a:lstStyle>
            <a:lvl1pPr marL="0" indent="0" algn="ctr">
              <a:buNone/>
              <a:defRPr sz="2200" b="0" i="0" spc="-150" baseline="0">
                <a:solidFill>
                  <a:schemeClr val="tx2"/>
                </a:solidFill>
                <a:latin typeface="Helvetica" charset="0"/>
                <a:ea typeface="Helvetica" charset="0"/>
                <a:cs typeface="Helvetica"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a:t>Maecenas </a:t>
            </a:r>
            <a:r>
              <a:rPr lang="en-US" dirty="0" err="1"/>
              <a:t>nec</a:t>
            </a:r>
            <a:r>
              <a:rPr lang="en-US" dirty="0"/>
              <a:t> </a:t>
            </a:r>
            <a:r>
              <a:rPr lang="en-US" dirty="0" err="1"/>
              <a:t>odio</a:t>
            </a:r>
            <a:r>
              <a:rPr lang="en-US" dirty="0"/>
              <a:t> et ante </a:t>
            </a:r>
            <a:r>
              <a:rPr lang="en-US" dirty="0" err="1"/>
              <a:t>tincidunt</a:t>
            </a:r>
            <a:r>
              <a:rPr lang="en-US" dirty="0"/>
              <a:t> tempus. </a:t>
            </a:r>
            <a:r>
              <a:rPr lang="en-US" dirty="0" err="1"/>
              <a:t>Donec</a:t>
            </a:r>
            <a:r>
              <a:rPr lang="en-US" dirty="0"/>
              <a:t> vitae </a:t>
            </a:r>
            <a:r>
              <a:rPr lang="en-US" dirty="0" err="1"/>
              <a:t>sapien</a:t>
            </a:r>
            <a:r>
              <a:rPr lang="en-US" dirty="0"/>
              <a:t> </a:t>
            </a:r>
            <a:r>
              <a:rPr lang="en-US" dirty="0" err="1"/>
              <a:t>ut</a:t>
            </a:r>
            <a:r>
              <a:rPr lang="en-US" dirty="0"/>
              <a:t> libero </a:t>
            </a:r>
            <a:r>
              <a:rPr lang="en-US" dirty="0" err="1"/>
              <a:t>venenatis</a:t>
            </a:r>
            <a:r>
              <a:rPr lang="en-US" dirty="0"/>
              <a:t> </a:t>
            </a:r>
            <a:r>
              <a:rPr lang="en-US" dirty="0" err="1"/>
              <a:t>faucibus</a:t>
            </a:r>
            <a:r>
              <a:rPr lang="en-US" dirty="0"/>
              <a:t>. </a:t>
            </a:r>
            <a:r>
              <a:rPr lang="en-US" dirty="0" err="1"/>
              <a:t>Nullam</a:t>
            </a:r>
            <a:r>
              <a:rPr lang="en-US" dirty="0"/>
              <a:t> </a:t>
            </a:r>
            <a:r>
              <a:rPr lang="en-US" dirty="0" err="1"/>
              <a:t>quis</a:t>
            </a:r>
            <a:r>
              <a:rPr lang="en-US" dirty="0"/>
              <a:t> ante. </a:t>
            </a:r>
            <a:r>
              <a:rPr lang="en-US" dirty="0" err="1"/>
              <a:t>Etiam</a:t>
            </a:r>
            <a:r>
              <a:rPr lang="en-US" dirty="0"/>
              <a:t> sit </a:t>
            </a:r>
            <a:r>
              <a:rPr lang="en-US" dirty="0" err="1"/>
              <a:t>amet</a:t>
            </a:r>
            <a:r>
              <a:rPr lang="en-US" dirty="0"/>
              <a:t> </a:t>
            </a:r>
            <a:r>
              <a:rPr lang="en-US" dirty="0" err="1"/>
              <a:t>orci</a:t>
            </a:r>
            <a:r>
              <a:rPr lang="en-US" dirty="0"/>
              <a:t> </a:t>
            </a:r>
            <a:r>
              <a:rPr lang="en-US" dirty="0" err="1"/>
              <a:t>eget</a:t>
            </a:r>
            <a:r>
              <a:rPr lang="en-US" dirty="0"/>
              <a:t> </a:t>
            </a:r>
            <a:r>
              <a:rPr lang="en-US" dirty="0" err="1"/>
              <a:t>eros</a:t>
            </a:r>
            <a:r>
              <a:rPr lang="en-US" dirty="0"/>
              <a:t> </a:t>
            </a:r>
            <a:r>
              <a:rPr lang="en-US" dirty="0" err="1"/>
              <a:t>faucibus</a:t>
            </a:r>
            <a:r>
              <a:rPr lang="en-US" dirty="0"/>
              <a:t> </a:t>
            </a:r>
            <a:r>
              <a:rPr lang="en-US" dirty="0" err="1"/>
              <a:t>tincidunt</a:t>
            </a:r>
            <a:r>
              <a:rPr lang="en-US" dirty="0"/>
              <a:t>. </a:t>
            </a:r>
            <a:r>
              <a:rPr lang="en-US" dirty="0" err="1"/>
              <a:t>Duis</a:t>
            </a:r>
            <a:r>
              <a:rPr lang="en-US" dirty="0"/>
              <a:t> </a:t>
            </a:r>
            <a:r>
              <a:rPr lang="en-US" dirty="0" err="1"/>
              <a:t>leo</a:t>
            </a:r>
            <a:r>
              <a:rPr lang="en-US" dirty="0"/>
              <a:t>.</a:t>
            </a:r>
          </a:p>
        </p:txBody>
      </p:sp>
      <p:sp>
        <p:nvSpPr>
          <p:cNvPr id="26" name="Text Placeholder 25"/>
          <p:cNvSpPr>
            <a:spLocks noGrp="1"/>
          </p:cNvSpPr>
          <p:nvPr>
            <p:ph type="body" sz="quarter" idx="32" hasCustomPrompt="1"/>
          </p:nvPr>
        </p:nvSpPr>
        <p:spPr>
          <a:xfrm>
            <a:off x="11005305" y="1940109"/>
            <a:ext cx="4532132" cy="668336"/>
          </a:xfrm>
          <a:prstGeom prst="rect">
            <a:avLst/>
          </a:prstGeom>
        </p:spPr>
        <p:txBody>
          <a:bodyPr wrap="square" lIns="0" tIns="0" rIns="0" bIns="0" anchor="b" anchorCtr="0">
            <a:normAutofit/>
          </a:bodyPr>
          <a:lstStyle>
            <a:lvl1pPr marL="0" indent="0" algn="ctr">
              <a:lnSpc>
                <a:spcPct val="85000"/>
              </a:lnSpc>
              <a:spcBef>
                <a:spcPts val="0"/>
              </a:spcBef>
              <a:buNone/>
              <a:defRPr sz="4000" b="1" i="0" spc="-150" baseline="0">
                <a:solidFill>
                  <a:schemeClr val="tx2"/>
                </a:solidFill>
                <a:latin typeface="Helvetica" charset="0"/>
                <a:ea typeface="Helvetica" charset="0"/>
                <a:cs typeface="Helvetica"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a:t>Option </a:t>
            </a:r>
            <a:r>
              <a:rPr lang="el-GR" dirty="0"/>
              <a:t>3</a:t>
            </a:r>
            <a:endParaRPr lang="en-US" dirty="0"/>
          </a:p>
        </p:txBody>
      </p:sp>
      <p:sp>
        <p:nvSpPr>
          <p:cNvPr id="45" name="Rectangle 44"/>
          <p:cNvSpPr/>
          <p:nvPr userDrawn="1"/>
        </p:nvSpPr>
        <p:spPr>
          <a:xfrm>
            <a:off x="711200" y="4841820"/>
            <a:ext cx="4532131" cy="180000"/>
          </a:xfrm>
          <a:prstGeom prst="rect">
            <a:avLst/>
          </a:prstGeom>
          <a:solidFill>
            <a:schemeClr val="accent1"/>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Light"/>
            </a:endParaRPr>
          </a:p>
        </p:txBody>
      </p:sp>
      <p:sp>
        <p:nvSpPr>
          <p:cNvPr id="46" name="Rectangle 45"/>
          <p:cNvSpPr/>
          <p:nvPr userDrawn="1"/>
        </p:nvSpPr>
        <p:spPr>
          <a:xfrm>
            <a:off x="5861934" y="4841820"/>
            <a:ext cx="4532131" cy="180000"/>
          </a:xfrm>
          <a:prstGeom prst="rect">
            <a:avLst/>
          </a:prstGeom>
          <a:solidFill>
            <a:schemeClr val="accent2"/>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Light"/>
            </a:endParaRPr>
          </a:p>
        </p:txBody>
      </p:sp>
      <p:sp>
        <p:nvSpPr>
          <p:cNvPr id="47" name="Rectangle 46"/>
          <p:cNvSpPr/>
          <p:nvPr userDrawn="1"/>
        </p:nvSpPr>
        <p:spPr>
          <a:xfrm>
            <a:off x="11012668" y="4714453"/>
            <a:ext cx="4532131" cy="434734"/>
          </a:xfrm>
          <a:prstGeom prst="rect">
            <a:avLst/>
          </a:prstGeom>
          <a:solidFill>
            <a:schemeClr val="accent4"/>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Helvetica" charset="0"/>
              <a:ea typeface="Helvetica" charset="0"/>
              <a:cs typeface="Helvetica" charset="0"/>
              <a:sym typeface="Helvetica Light"/>
            </a:endParaRPr>
          </a:p>
        </p:txBody>
      </p:sp>
      <p:sp>
        <p:nvSpPr>
          <p:cNvPr id="57" name="Text Placeholder 15"/>
          <p:cNvSpPr>
            <a:spLocks noGrp="1"/>
          </p:cNvSpPr>
          <p:nvPr>
            <p:ph type="body" sz="quarter" idx="33" hasCustomPrompt="1"/>
          </p:nvPr>
        </p:nvSpPr>
        <p:spPr>
          <a:xfrm>
            <a:off x="711201" y="5673123"/>
            <a:ext cx="4532130" cy="1746790"/>
          </a:xfrm>
          <a:prstGeom prst="rect">
            <a:avLst/>
          </a:prstGeom>
        </p:spPr>
        <p:txBody>
          <a:bodyPr lIns="108000" tIns="108000" rIns="108000" bIns="36000" numCol="1" spcCol="720000" anchor="t" anchorCtr="0">
            <a:normAutofit/>
          </a:bodyPr>
          <a:lstStyle>
            <a:lvl1pPr marL="0" indent="0" algn="ctr">
              <a:buNone/>
              <a:defRPr sz="2200" b="0" i="0" spc="-150" baseline="0">
                <a:solidFill>
                  <a:schemeClr val="tx2"/>
                </a:solidFill>
                <a:latin typeface="Helvetica" charset="0"/>
                <a:ea typeface="Helvetica" charset="0"/>
                <a:cs typeface="Helvetica"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a:t>Maecenas </a:t>
            </a:r>
            <a:r>
              <a:rPr lang="en-US" dirty="0" err="1"/>
              <a:t>nec</a:t>
            </a:r>
            <a:r>
              <a:rPr lang="en-US" dirty="0"/>
              <a:t> </a:t>
            </a:r>
            <a:r>
              <a:rPr lang="en-US" dirty="0" err="1"/>
              <a:t>odio</a:t>
            </a:r>
            <a:r>
              <a:rPr lang="en-US" dirty="0"/>
              <a:t> et ante </a:t>
            </a:r>
            <a:r>
              <a:rPr lang="en-US" dirty="0" err="1"/>
              <a:t>tincidunt</a:t>
            </a:r>
            <a:r>
              <a:rPr lang="en-US" dirty="0"/>
              <a:t> tempus. </a:t>
            </a:r>
            <a:r>
              <a:rPr lang="en-US" dirty="0" err="1"/>
              <a:t>Donec</a:t>
            </a:r>
            <a:r>
              <a:rPr lang="en-US" dirty="0"/>
              <a:t> vitae </a:t>
            </a:r>
            <a:r>
              <a:rPr lang="en-US" dirty="0" err="1"/>
              <a:t>sapien</a:t>
            </a:r>
            <a:r>
              <a:rPr lang="en-US" dirty="0"/>
              <a:t> </a:t>
            </a:r>
            <a:r>
              <a:rPr lang="en-US" dirty="0" err="1"/>
              <a:t>ut</a:t>
            </a:r>
            <a:r>
              <a:rPr lang="en-US" dirty="0"/>
              <a:t> libero </a:t>
            </a:r>
            <a:r>
              <a:rPr lang="en-US" dirty="0" err="1"/>
              <a:t>venenatis</a:t>
            </a:r>
            <a:r>
              <a:rPr lang="en-US" dirty="0"/>
              <a:t> </a:t>
            </a:r>
            <a:r>
              <a:rPr lang="en-US" dirty="0" err="1"/>
              <a:t>faucibus</a:t>
            </a:r>
            <a:r>
              <a:rPr lang="en-US" dirty="0"/>
              <a:t>. </a:t>
            </a:r>
            <a:r>
              <a:rPr lang="en-US" dirty="0" err="1"/>
              <a:t>Nullam</a:t>
            </a:r>
            <a:r>
              <a:rPr lang="en-US" dirty="0"/>
              <a:t> </a:t>
            </a:r>
            <a:r>
              <a:rPr lang="en-US" dirty="0" err="1"/>
              <a:t>quis</a:t>
            </a:r>
            <a:r>
              <a:rPr lang="en-US" dirty="0"/>
              <a:t> ante. </a:t>
            </a:r>
            <a:r>
              <a:rPr lang="en-US" dirty="0" err="1"/>
              <a:t>Etiam</a:t>
            </a:r>
            <a:r>
              <a:rPr lang="en-US" dirty="0"/>
              <a:t> sit </a:t>
            </a:r>
            <a:r>
              <a:rPr lang="en-US" dirty="0" err="1"/>
              <a:t>amet</a:t>
            </a:r>
            <a:r>
              <a:rPr lang="en-US" dirty="0"/>
              <a:t> </a:t>
            </a:r>
            <a:r>
              <a:rPr lang="en-US" dirty="0" err="1"/>
              <a:t>orci</a:t>
            </a:r>
            <a:r>
              <a:rPr lang="en-US" dirty="0"/>
              <a:t> </a:t>
            </a:r>
            <a:r>
              <a:rPr lang="en-US" dirty="0" err="1"/>
              <a:t>eget</a:t>
            </a:r>
            <a:r>
              <a:rPr lang="en-US" dirty="0"/>
              <a:t> </a:t>
            </a:r>
            <a:r>
              <a:rPr lang="en-US" dirty="0" err="1"/>
              <a:t>eros</a:t>
            </a:r>
            <a:r>
              <a:rPr lang="en-US" dirty="0"/>
              <a:t> </a:t>
            </a:r>
            <a:r>
              <a:rPr lang="en-US" dirty="0" err="1"/>
              <a:t>faucibus</a:t>
            </a:r>
            <a:r>
              <a:rPr lang="en-US" dirty="0"/>
              <a:t> </a:t>
            </a:r>
            <a:r>
              <a:rPr lang="en-US" dirty="0" err="1"/>
              <a:t>tincidunt</a:t>
            </a:r>
            <a:r>
              <a:rPr lang="en-US" dirty="0"/>
              <a:t>. </a:t>
            </a:r>
            <a:r>
              <a:rPr lang="en-US" dirty="0" err="1"/>
              <a:t>Duis</a:t>
            </a:r>
            <a:r>
              <a:rPr lang="en-US" dirty="0"/>
              <a:t> </a:t>
            </a:r>
            <a:r>
              <a:rPr lang="en-US" dirty="0" err="1"/>
              <a:t>leo</a:t>
            </a:r>
            <a:r>
              <a:rPr lang="en-US" dirty="0"/>
              <a:t>.</a:t>
            </a:r>
          </a:p>
        </p:txBody>
      </p:sp>
      <p:sp>
        <p:nvSpPr>
          <p:cNvPr id="58" name="Text Placeholder 25"/>
          <p:cNvSpPr>
            <a:spLocks noGrp="1"/>
          </p:cNvSpPr>
          <p:nvPr>
            <p:ph type="body" sz="quarter" idx="34" hasCustomPrompt="1"/>
          </p:nvPr>
        </p:nvSpPr>
        <p:spPr>
          <a:xfrm>
            <a:off x="711200" y="5021820"/>
            <a:ext cx="4532132" cy="668336"/>
          </a:xfrm>
          <a:prstGeom prst="rect">
            <a:avLst/>
          </a:prstGeom>
        </p:spPr>
        <p:txBody>
          <a:bodyPr wrap="square" lIns="0" tIns="0" rIns="0" bIns="0" anchor="b" anchorCtr="0">
            <a:normAutofit/>
          </a:bodyPr>
          <a:lstStyle>
            <a:lvl1pPr marL="0" indent="0" algn="ctr">
              <a:lnSpc>
                <a:spcPct val="85000"/>
              </a:lnSpc>
              <a:spcBef>
                <a:spcPts val="0"/>
              </a:spcBef>
              <a:buNone/>
              <a:defRPr sz="4000" b="1" i="0" spc="-150" baseline="0">
                <a:solidFill>
                  <a:schemeClr val="tx2"/>
                </a:solidFill>
                <a:latin typeface="Helvetica" charset="0"/>
                <a:ea typeface="Helvetica" charset="0"/>
                <a:cs typeface="Helvetica"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a:t>Option </a:t>
            </a:r>
            <a:r>
              <a:rPr lang="el-GR" dirty="0"/>
              <a:t>4</a:t>
            </a:r>
            <a:endParaRPr lang="en-US" dirty="0"/>
          </a:p>
        </p:txBody>
      </p:sp>
      <p:sp>
        <p:nvSpPr>
          <p:cNvPr id="59" name="Text Placeholder 15"/>
          <p:cNvSpPr>
            <a:spLocks noGrp="1"/>
          </p:cNvSpPr>
          <p:nvPr>
            <p:ph type="body" sz="quarter" idx="35" hasCustomPrompt="1"/>
          </p:nvPr>
        </p:nvSpPr>
        <p:spPr>
          <a:xfrm>
            <a:off x="5861935" y="5673123"/>
            <a:ext cx="4532130" cy="1746790"/>
          </a:xfrm>
          <a:prstGeom prst="rect">
            <a:avLst/>
          </a:prstGeom>
        </p:spPr>
        <p:txBody>
          <a:bodyPr lIns="108000" tIns="108000" rIns="108000" bIns="36000" numCol="1" spcCol="720000" anchor="t" anchorCtr="0">
            <a:normAutofit/>
          </a:bodyPr>
          <a:lstStyle>
            <a:lvl1pPr marL="0" indent="0" algn="ctr">
              <a:buNone/>
              <a:defRPr sz="2200" b="0" i="0" spc="-150" baseline="0">
                <a:solidFill>
                  <a:schemeClr val="tx2"/>
                </a:solidFill>
                <a:latin typeface="Helvetica" charset="0"/>
                <a:ea typeface="Helvetica" charset="0"/>
                <a:cs typeface="Helvetica"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a:t>Maecenas </a:t>
            </a:r>
            <a:r>
              <a:rPr lang="en-US" dirty="0" err="1"/>
              <a:t>nec</a:t>
            </a:r>
            <a:r>
              <a:rPr lang="en-US" dirty="0"/>
              <a:t> </a:t>
            </a:r>
            <a:r>
              <a:rPr lang="en-US" dirty="0" err="1"/>
              <a:t>odio</a:t>
            </a:r>
            <a:r>
              <a:rPr lang="en-US" dirty="0"/>
              <a:t> et ante </a:t>
            </a:r>
            <a:r>
              <a:rPr lang="en-US" dirty="0" err="1"/>
              <a:t>tincidunt</a:t>
            </a:r>
            <a:r>
              <a:rPr lang="en-US" dirty="0"/>
              <a:t> tempus. </a:t>
            </a:r>
            <a:r>
              <a:rPr lang="en-US" dirty="0" err="1"/>
              <a:t>Donec</a:t>
            </a:r>
            <a:r>
              <a:rPr lang="en-US" dirty="0"/>
              <a:t> vitae </a:t>
            </a:r>
            <a:r>
              <a:rPr lang="en-US" dirty="0" err="1"/>
              <a:t>sapien</a:t>
            </a:r>
            <a:r>
              <a:rPr lang="en-US" dirty="0"/>
              <a:t> </a:t>
            </a:r>
            <a:r>
              <a:rPr lang="en-US" dirty="0" err="1"/>
              <a:t>ut</a:t>
            </a:r>
            <a:r>
              <a:rPr lang="en-US" dirty="0"/>
              <a:t> libero </a:t>
            </a:r>
            <a:r>
              <a:rPr lang="en-US" dirty="0" err="1"/>
              <a:t>venenatis</a:t>
            </a:r>
            <a:r>
              <a:rPr lang="en-US" dirty="0"/>
              <a:t> </a:t>
            </a:r>
            <a:r>
              <a:rPr lang="en-US" dirty="0" err="1"/>
              <a:t>faucibus</a:t>
            </a:r>
            <a:r>
              <a:rPr lang="en-US" dirty="0"/>
              <a:t>. </a:t>
            </a:r>
            <a:r>
              <a:rPr lang="en-US" dirty="0" err="1"/>
              <a:t>Nullam</a:t>
            </a:r>
            <a:r>
              <a:rPr lang="en-US" dirty="0"/>
              <a:t> </a:t>
            </a:r>
            <a:r>
              <a:rPr lang="en-US" dirty="0" err="1"/>
              <a:t>quis</a:t>
            </a:r>
            <a:r>
              <a:rPr lang="en-US" dirty="0"/>
              <a:t> ante. </a:t>
            </a:r>
            <a:r>
              <a:rPr lang="en-US" dirty="0" err="1"/>
              <a:t>Etiam</a:t>
            </a:r>
            <a:r>
              <a:rPr lang="en-US" dirty="0"/>
              <a:t> sit </a:t>
            </a:r>
            <a:r>
              <a:rPr lang="en-US" dirty="0" err="1"/>
              <a:t>amet</a:t>
            </a:r>
            <a:r>
              <a:rPr lang="en-US" dirty="0"/>
              <a:t> </a:t>
            </a:r>
            <a:r>
              <a:rPr lang="en-US" dirty="0" err="1"/>
              <a:t>orci</a:t>
            </a:r>
            <a:r>
              <a:rPr lang="en-US" dirty="0"/>
              <a:t> </a:t>
            </a:r>
            <a:r>
              <a:rPr lang="en-US" dirty="0" err="1"/>
              <a:t>eget</a:t>
            </a:r>
            <a:r>
              <a:rPr lang="en-US" dirty="0"/>
              <a:t> </a:t>
            </a:r>
            <a:r>
              <a:rPr lang="en-US" dirty="0" err="1"/>
              <a:t>eros</a:t>
            </a:r>
            <a:r>
              <a:rPr lang="en-US" dirty="0"/>
              <a:t> </a:t>
            </a:r>
            <a:r>
              <a:rPr lang="en-US" dirty="0" err="1"/>
              <a:t>faucibus</a:t>
            </a:r>
            <a:r>
              <a:rPr lang="en-US" dirty="0"/>
              <a:t> </a:t>
            </a:r>
            <a:r>
              <a:rPr lang="en-US" dirty="0" err="1"/>
              <a:t>tincidunt</a:t>
            </a:r>
            <a:r>
              <a:rPr lang="en-US" dirty="0"/>
              <a:t>. </a:t>
            </a:r>
            <a:r>
              <a:rPr lang="en-US" dirty="0" err="1"/>
              <a:t>Duis</a:t>
            </a:r>
            <a:r>
              <a:rPr lang="en-US" dirty="0"/>
              <a:t> </a:t>
            </a:r>
            <a:r>
              <a:rPr lang="en-US" dirty="0" err="1"/>
              <a:t>leo</a:t>
            </a:r>
            <a:r>
              <a:rPr lang="en-US" dirty="0"/>
              <a:t>.</a:t>
            </a:r>
          </a:p>
        </p:txBody>
      </p:sp>
      <p:sp>
        <p:nvSpPr>
          <p:cNvPr id="60" name="Text Placeholder 25"/>
          <p:cNvSpPr>
            <a:spLocks noGrp="1"/>
          </p:cNvSpPr>
          <p:nvPr>
            <p:ph type="body" sz="quarter" idx="36" hasCustomPrompt="1"/>
          </p:nvPr>
        </p:nvSpPr>
        <p:spPr>
          <a:xfrm>
            <a:off x="5861934" y="5021820"/>
            <a:ext cx="4532132" cy="668336"/>
          </a:xfrm>
          <a:prstGeom prst="rect">
            <a:avLst/>
          </a:prstGeom>
        </p:spPr>
        <p:txBody>
          <a:bodyPr wrap="square" lIns="0" tIns="0" rIns="0" bIns="0" anchor="b" anchorCtr="0">
            <a:normAutofit/>
          </a:bodyPr>
          <a:lstStyle>
            <a:lvl1pPr marL="0" indent="0" algn="ctr">
              <a:lnSpc>
                <a:spcPct val="85000"/>
              </a:lnSpc>
              <a:spcBef>
                <a:spcPts val="0"/>
              </a:spcBef>
              <a:buNone/>
              <a:defRPr sz="4000" b="1" i="0" spc="-150" baseline="0">
                <a:solidFill>
                  <a:schemeClr val="tx2"/>
                </a:solidFill>
                <a:latin typeface="Helvetica" charset="0"/>
                <a:ea typeface="Helvetica" charset="0"/>
                <a:cs typeface="Helvetica"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a:t>Option </a:t>
            </a:r>
            <a:r>
              <a:rPr lang="el-GR" dirty="0"/>
              <a:t>5</a:t>
            </a:r>
            <a:endParaRPr lang="en-US" dirty="0"/>
          </a:p>
        </p:txBody>
      </p:sp>
      <p:sp>
        <p:nvSpPr>
          <p:cNvPr id="61" name="Text Placeholder 15"/>
          <p:cNvSpPr>
            <a:spLocks noGrp="1"/>
          </p:cNvSpPr>
          <p:nvPr>
            <p:ph type="body" sz="quarter" idx="37" hasCustomPrompt="1"/>
          </p:nvPr>
        </p:nvSpPr>
        <p:spPr>
          <a:xfrm>
            <a:off x="11005306" y="5673123"/>
            <a:ext cx="4532130" cy="1746790"/>
          </a:xfrm>
          <a:prstGeom prst="rect">
            <a:avLst/>
          </a:prstGeom>
        </p:spPr>
        <p:txBody>
          <a:bodyPr lIns="108000" tIns="108000" rIns="108000" bIns="36000" numCol="1" spcCol="720000" anchor="t" anchorCtr="0">
            <a:normAutofit/>
          </a:bodyPr>
          <a:lstStyle>
            <a:lvl1pPr marL="0" indent="0" algn="ctr">
              <a:buNone/>
              <a:defRPr sz="2200" b="0" i="0" spc="-150" baseline="0">
                <a:solidFill>
                  <a:schemeClr val="tx2"/>
                </a:solidFill>
                <a:latin typeface="Helvetica" charset="0"/>
                <a:ea typeface="Helvetica" charset="0"/>
                <a:cs typeface="Helvetica"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a:t>Maecenas </a:t>
            </a:r>
            <a:r>
              <a:rPr lang="en-US" dirty="0" err="1"/>
              <a:t>nec</a:t>
            </a:r>
            <a:r>
              <a:rPr lang="en-US" dirty="0"/>
              <a:t> </a:t>
            </a:r>
            <a:r>
              <a:rPr lang="en-US" dirty="0" err="1"/>
              <a:t>odio</a:t>
            </a:r>
            <a:r>
              <a:rPr lang="en-US" dirty="0"/>
              <a:t> et ante </a:t>
            </a:r>
            <a:r>
              <a:rPr lang="en-US" dirty="0" err="1"/>
              <a:t>tincidunt</a:t>
            </a:r>
            <a:r>
              <a:rPr lang="en-US" dirty="0"/>
              <a:t> tempus. </a:t>
            </a:r>
            <a:r>
              <a:rPr lang="en-US" dirty="0" err="1"/>
              <a:t>Donec</a:t>
            </a:r>
            <a:r>
              <a:rPr lang="en-US" dirty="0"/>
              <a:t> vitae </a:t>
            </a:r>
            <a:r>
              <a:rPr lang="en-US" dirty="0" err="1"/>
              <a:t>sapien</a:t>
            </a:r>
            <a:r>
              <a:rPr lang="en-US" dirty="0"/>
              <a:t> </a:t>
            </a:r>
            <a:r>
              <a:rPr lang="en-US" dirty="0" err="1"/>
              <a:t>ut</a:t>
            </a:r>
            <a:r>
              <a:rPr lang="en-US" dirty="0"/>
              <a:t> libero </a:t>
            </a:r>
            <a:r>
              <a:rPr lang="en-US" dirty="0" err="1"/>
              <a:t>venenatis</a:t>
            </a:r>
            <a:r>
              <a:rPr lang="en-US" dirty="0"/>
              <a:t> </a:t>
            </a:r>
            <a:r>
              <a:rPr lang="en-US" dirty="0" err="1"/>
              <a:t>faucibus</a:t>
            </a:r>
            <a:r>
              <a:rPr lang="en-US" dirty="0"/>
              <a:t>. </a:t>
            </a:r>
            <a:r>
              <a:rPr lang="en-US" dirty="0" err="1"/>
              <a:t>Nullam</a:t>
            </a:r>
            <a:r>
              <a:rPr lang="en-US" dirty="0"/>
              <a:t> </a:t>
            </a:r>
            <a:r>
              <a:rPr lang="en-US" dirty="0" err="1"/>
              <a:t>quis</a:t>
            </a:r>
            <a:r>
              <a:rPr lang="en-US" dirty="0"/>
              <a:t> ante. </a:t>
            </a:r>
            <a:r>
              <a:rPr lang="en-US" dirty="0" err="1"/>
              <a:t>Etiam</a:t>
            </a:r>
            <a:r>
              <a:rPr lang="en-US" dirty="0"/>
              <a:t> sit </a:t>
            </a:r>
            <a:r>
              <a:rPr lang="en-US" dirty="0" err="1"/>
              <a:t>amet</a:t>
            </a:r>
            <a:r>
              <a:rPr lang="en-US" dirty="0"/>
              <a:t> </a:t>
            </a:r>
            <a:r>
              <a:rPr lang="en-US" dirty="0" err="1"/>
              <a:t>orci</a:t>
            </a:r>
            <a:r>
              <a:rPr lang="en-US" dirty="0"/>
              <a:t> </a:t>
            </a:r>
            <a:r>
              <a:rPr lang="en-US" dirty="0" err="1"/>
              <a:t>eget</a:t>
            </a:r>
            <a:r>
              <a:rPr lang="en-US" dirty="0"/>
              <a:t> </a:t>
            </a:r>
            <a:r>
              <a:rPr lang="en-US" dirty="0" err="1"/>
              <a:t>eros</a:t>
            </a:r>
            <a:r>
              <a:rPr lang="en-US" dirty="0"/>
              <a:t> </a:t>
            </a:r>
            <a:r>
              <a:rPr lang="en-US" dirty="0" err="1"/>
              <a:t>faucibus</a:t>
            </a:r>
            <a:r>
              <a:rPr lang="en-US" dirty="0"/>
              <a:t> </a:t>
            </a:r>
            <a:r>
              <a:rPr lang="en-US" dirty="0" err="1"/>
              <a:t>tincidunt</a:t>
            </a:r>
            <a:r>
              <a:rPr lang="en-US" dirty="0"/>
              <a:t>. </a:t>
            </a:r>
            <a:r>
              <a:rPr lang="en-US" dirty="0" err="1"/>
              <a:t>Duis</a:t>
            </a:r>
            <a:r>
              <a:rPr lang="en-US" dirty="0"/>
              <a:t> </a:t>
            </a:r>
            <a:r>
              <a:rPr lang="en-US" dirty="0" err="1"/>
              <a:t>leo</a:t>
            </a:r>
            <a:r>
              <a:rPr lang="en-US" dirty="0"/>
              <a:t>.</a:t>
            </a:r>
          </a:p>
        </p:txBody>
      </p:sp>
      <p:sp>
        <p:nvSpPr>
          <p:cNvPr id="62" name="Text Placeholder 25"/>
          <p:cNvSpPr>
            <a:spLocks noGrp="1"/>
          </p:cNvSpPr>
          <p:nvPr>
            <p:ph type="body" sz="quarter" idx="38" hasCustomPrompt="1"/>
          </p:nvPr>
        </p:nvSpPr>
        <p:spPr>
          <a:xfrm>
            <a:off x="11005305" y="5021820"/>
            <a:ext cx="4532132" cy="668336"/>
          </a:xfrm>
          <a:prstGeom prst="rect">
            <a:avLst/>
          </a:prstGeom>
        </p:spPr>
        <p:txBody>
          <a:bodyPr wrap="square" lIns="0" tIns="0" rIns="0" bIns="0" anchor="b" anchorCtr="0">
            <a:normAutofit/>
          </a:bodyPr>
          <a:lstStyle>
            <a:lvl1pPr marL="0" indent="0" algn="ctr">
              <a:lnSpc>
                <a:spcPct val="85000"/>
              </a:lnSpc>
              <a:spcBef>
                <a:spcPts val="0"/>
              </a:spcBef>
              <a:buNone/>
              <a:defRPr sz="4000" b="1" i="0" spc="-150" baseline="0">
                <a:solidFill>
                  <a:schemeClr val="tx2"/>
                </a:solidFill>
                <a:latin typeface="Helvetica" charset="0"/>
                <a:ea typeface="Helvetica" charset="0"/>
                <a:cs typeface="Helvetica"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a:t>Option </a:t>
            </a:r>
            <a:r>
              <a:rPr lang="el-GR" dirty="0"/>
              <a:t>6</a:t>
            </a:r>
            <a:endParaRPr lang="en-US" dirty="0"/>
          </a:p>
        </p:txBody>
      </p:sp>
      <p:pic>
        <p:nvPicPr>
          <p:cNvPr id="28" name="Picture 2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14404051" y="7292051"/>
            <a:ext cx="1481559" cy="2222339"/>
          </a:xfrm>
          <a:prstGeom prst="rect">
            <a:avLst/>
          </a:prstGeom>
        </p:spPr>
      </p:pic>
      <p:pic>
        <p:nvPicPr>
          <p:cNvPr id="29" name="Picture 2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a:off x="370390" y="-389238"/>
            <a:ext cx="1481559" cy="2222339"/>
          </a:xfrm>
          <a:prstGeom prst="rect">
            <a:avLst/>
          </a:prstGeom>
        </p:spPr>
      </p:pic>
      <p:sp>
        <p:nvSpPr>
          <p:cNvPr id="30" name="Slide Number Placeholder 2"/>
          <p:cNvSpPr>
            <a:spLocks noGrp="1"/>
          </p:cNvSpPr>
          <p:nvPr>
            <p:ph type="sldNum" sz="quarter" idx="4"/>
          </p:nvPr>
        </p:nvSpPr>
        <p:spPr>
          <a:xfrm>
            <a:off x="15571303" y="8551494"/>
            <a:ext cx="508000" cy="376237"/>
          </a:xfrm>
          <a:prstGeom prst="rect">
            <a:avLst/>
          </a:prstGeom>
        </p:spPr>
        <p:txBody>
          <a:bodyPr vert="horz" lIns="91440" tIns="45720" rIns="91440" bIns="45720" rtlCol="0" anchor="ctr"/>
          <a:lstStyle>
            <a:lvl1pPr algn="r">
              <a:defRPr sz="1600" b="0" i="0">
                <a:solidFill>
                  <a:schemeClr val="tx1">
                    <a:tint val="75000"/>
                  </a:schemeClr>
                </a:solidFill>
                <a:latin typeface="Helvetica" charset="0"/>
                <a:ea typeface="Helvetica" charset="0"/>
                <a:cs typeface="Helvetica" charset="0"/>
              </a:defRPr>
            </a:lvl1pPr>
          </a:lstStyle>
          <a:p>
            <a:fld id="{CA77D4BE-F539-D04A-8CB9-4B543B2D7FFD}" type="slidenum">
              <a:rPr lang="en-GB" smtClean="0"/>
              <a:pPr/>
              <a:t>‹N›</a:t>
            </a:fld>
            <a:endParaRPr lang="en-GB"/>
          </a:p>
        </p:txBody>
      </p:sp>
      <p:pic>
        <p:nvPicPr>
          <p:cNvPr id="33" name="Picture 3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11200" y="8203662"/>
            <a:ext cx="2076544" cy="741219"/>
          </a:xfrm>
          <a:prstGeom prst="rect">
            <a:avLst/>
          </a:prstGeom>
        </p:spPr>
      </p:pic>
      <p:pic>
        <p:nvPicPr>
          <p:cNvPr id="34" name="Picture 3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238757" y="8328801"/>
            <a:ext cx="829564" cy="576000"/>
          </a:xfrm>
          <a:prstGeom prst="rect">
            <a:avLst/>
          </a:prstGeom>
        </p:spPr>
      </p:pic>
    </p:spTree>
    <p:extLst>
      <p:ext uri="{BB962C8B-B14F-4D97-AF65-F5344CB8AC3E}">
        <p14:creationId xmlns:p14="http://schemas.microsoft.com/office/powerpoint/2010/main" val="2119016289"/>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 Photos - Texts">
    <p:spTree>
      <p:nvGrpSpPr>
        <p:cNvPr id="1" name=""/>
        <p:cNvGrpSpPr/>
        <p:nvPr/>
      </p:nvGrpSpPr>
      <p:grpSpPr>
        <a:xfrm>
          <a:off x="0" y="0"/>
          <a:ext cx="0" cy="0"/>
          <a:chOff x="0" y="0"/>
          <a:chExt cx="0" cy="0"/>
        </a:xfrm>
      </p:grpSpPr>
      <p:sp>
        <p:nvSpPr>
          <p:cNvPr id="8" name="Picture Placeholder 34"/>
          <p:cNvSpPr>
            <a:spLocks noGrp="1" noChangeAspect="1"/>
          </p:cNvSpPr>
          <p:nvPr>
            <p:ph type="pic" sz="quarter" idx="15" hasCustomPrompt="1"/>
          </p:nvPr>
        </p:nvSpPr>
        <p:spPr>
          <a:xfrm>
            <a:off x="1615152" y="1680446"/>
            <a:ext cx="2369671" cy="2373159"/>
          </a:xfrm>
          <a:prstGeom prst="ellipse">
            <a:avLst/>
          </a:prstGeom>
          <a:pattFill prst="ltDnDiag">
            <a:fgClr>
              <a:schemeClr val="bg2"/>
            </a:fgClr>
            <a:bgClr>
              <a:schemeClr val="bg1"/>
            </a:bgClr>
          </a:pattFill>
          <a:ln w="79375">
            <a:solidFill>
              <a:schemeClr val="accent2"/>
            </a:solidFill>
          </a:ln>
        </p:spPr>
        <p:txBody>
          <a:bodyPr vert="horz" lIns="0" tIns="0" rIns="0" bIns="0" anchor="ctr" anchorCtr="0"/>
          <a:lstStyle>
            <a:lvl1pPr marL="0" indent="0" algn="ctr">
              <a:lnSpc>
                <a:spcPct val="100000"/>
              </a:lnSpc>
              <a:spcBef>
                <a:spcPts val="0"/>
              </a:spcBef>
              <a:buNone/>
              <a:defRPr sz="1200" b="0" i="0" baseline="0">
                <a:latin typeface="Open Sans" charset="0"/>
                <a:ea typeface="Open Sans" charset="0"/>
                <a:cs typeface="Open Sans" charset="0"/>
              </a:defRPr>
            </a:lvl1pPr>
          </a:lstStyle>
          <a:p>
            <a:r>
              <a:rPr lang="en-US"/>
              <a:t>Insert Photo</a:t>
            </a:r>
          </a:p>
        </p:txBody>
      </p:sp>
      <p:sp>
        <p:nvSpPr>
          <p:cNvPr id="13" name="Text Placeholder 15"/>
          <p:cNvSpPr>
            <a:spLocks noGrp="1"/>
          </p:cNvSpPr>
          <p:nvPr>
            <p:ph type="body" sz="quarter" idx="24" hasCustomPrompt="1"/>
          </p:nvPr>
        </p:nvSpPr>
        <p:spPr>
          <a:xfrm>
            <a:off x="1240407" y="4309135"/>
            <a:ext cx="3119156" cy="509701"/>
          </a:xfrm>
          <a:prstGeom prst="rect">
            <a:avLst/>
          </a:prstGeom>
        </p:spPr>
        <p:txBody>
          <a:bodyPr lIns="0" tIns="0" rIns="0" bIns="0" anchor="t" anchorCtr="0">
            <a:normAutofit/>
          </a:bodyPr>
          <a:lstStyle>
            <a:lvl1pPr marL="0" indent="0" algn="ctr">
              <a:buNone/>
              <a:defRPr sz="3200" b="1" i="0" spc="-151" baseline="0">
                <a:solidFill>
                  <a:schemeClr val="accent1"/>
                </a:solidFill>
                <a:latin typeface="Helvetica" charset="0"/>
                <a:ea typeface="Helvetica" charset="0"/>
                <a:cs typeface="Helvetica"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a:t>IMAGE 1</a:t>
            </a:r>
          </a:p>
        </p:txBody>
      </p:sp>
      <p:sp>
        <p:nvSpPr>
          <p:cNvPr id="14" name="Text Placeholder 15"/>
          <p:cNvSpPr>
            <a:spLocks noGrp="1"/>
          </p:cNvSpPr>
          <p:nvPr>
            <p:ph type="body" sz="quarter" idx="25" hasCustomPrompt="1"/>
          </p:nvPr>
        </p:nvSpPr>
        <p:spPr>
          <a:xfrm>
            <a:off x="1224440" y="4818836"/>
            <a:ext cx="3159310" cy="2597964"/>
          </a:xfrm>
          <a:prstGeom prst="rect">
            <a:avLst/>
          </a:prstGeom>
        </p:spPr>
        <p:txBody>
          <a:bodyPr lIns="0" tIns="72000" rIns="0" bIns="0" numCol="1" spcCol="450000" anchor="t" anchorCtr="0">
            <a:normAutofit/>
          </a:bodyPr>
          <a:lstStyle>
            <a:lvl1pPr marL="0" indent="0" algn="ctr">
              <a:buNone/>
              <a:defRPr sz="2400" b="0" i="0" spc="-51" baseline="0">
                <a:solidFill>
                  <a:schemeClr val="bg2">
                    <a:lumMod val="25000"/>
                  </a:schemeClr>
                </a:solidFill>
                <a:latin typeface="Helvetica" charset="0"/>
                <a:ea typeface="Helvetica" charset="0"/>
                <a:cs typeface="Helvetica"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sed</a:t>
            </a:r>
            <a:r>
              <a:rPr lang="en-US" dirty="0"/>
              <a:t> </a:t>
            </a:r>
            <a:r>
              <a:rPr lang="en-US" dirty="0" err="1"/>
              <a:t>diam</a:t>
            </a:r>
            <a:r>
              <a:rPr lang="en-US" dirty="0"/>
              <a:t> </a:t>
            </a:r>
            <a:r>
              <a:rPr lang="en-US" dirty="0" err="1"/>
              <a:t>nonummy</a:t>
            </a:r>
            <a:r>
              <a:rPr lang="en-US" dirty="0"/>
              <a:t> </a:t>
            </a:r>
            <a:r>
              <a:rPr lang="en-US" dirty="0" err="1"/>
              <a:t>nibh</a:t>
            </a:r>
            <a:r>
              <a:rPr lang="en-US" dirty="0"/>
              <a:t>.</a:t>
            </a:r>
          </a:p>
        </p:txBody>
      </p:sp>
      <p:sp>
        <p:nvSpPr>
          <p:cNvPr id="18" name="Text Placeholder 15"/>
          <p:cNvSpPr>
            <a:spLocks noGrp="1"/>
          </p:cNvSpPr>
          <p:nvPr>
            <p:ph type="body" sz="quarter" idx="26" hasCustomPrompt="1"/>
          </p:nvPr>
        </p:nvSpPr>
        <p:spPr>
          <a:xfrm>
            <a:off x="4759520" y="4309135"/>
            <a:ext cx="3167530" cy="509701"/>
          </a:xfrm>
          <a:prstGeom prst="rect">
            <a:avLst/>
          </a:prstGeom>
        </p:spPr>
        <p:txBody>
          <a:bodyPr lIns="0" tIns="0" rIns="0" bIns="0" anchor="t" anchorCtr="0">
            <a:normAutofit/>
          </a:bodyPr>
          <a:lstStyle>
            <a:lvl1pPr marL="0" indent="0" algn="ctr">
              <a:buNone/>
              <a:defRPr sz="3200" b="1" i="0" spc="-151" baseline="0">
                <a:solidFill>
                  <a:schemeClr val="accent1"/>
                </a:solidFill>
                <a:latin typeface="Helvetica" charset="0"/>
                <a:ea typeface="Helvetica" charset="0"/>
                <a:cs typeface="Helvetica"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a:t>IMAGE 2</a:t>
            </a:r>
          </a:p>
        </p:txBody>
      </p:sp>
      <p:sp>
        <p:nvSpPr>
          <p:cNvPr id="19" name="Text Placeholder 15"/>
          <p:cNvSpPr>
            <a:spLocks noGrp="1"/>
          </p:cNvSpPr>
          <p:nvPr>
            <p:ph type="body" sz="quarter" idx="27" hasCustomPrompt="1"/>
          </p:nvPr>
        </p:nvSpPr>
        <p:spPr>
          <a:xfrm>
            <a:off x="4767740" y="4818836"/>
            <a:ext cx="3159310" cy="2597964"/>
          </a:xfrm>
          <a:prstGeom prst="rect">
            <a:avLst/>
          </a:prstGeom>
        </p:spPr>
        <p:txBody>
          <a:bodyPr lIns="0" tIns="72000" rIns="0" bIns="0" numCol="1" spcCol="450000" anchor="t" anchorCtr="0">
            <a:normAutofit/>
          </a:bodyPr>
          <a:lstStyle>
            <a:lvl1pPr marL="0" indent="0" algn="ctr">
              <a:buNone/>
              <a:defRPr sz="2400" b="0" i="0" spc="-51" baseline="0">
                <a:solidFill>
                  <a:schemeClr val="bg2">
                    <a:lumMod val="25000"/>
                  </a:schemeClr>
                </a:solidFill>
                <a:latin typeface="Helvetica" charset="0"/>
                <a:ea typeface="Helvetica" charset="0"/>
                <a:cs typeface="Helvetica"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l-GR" dirty="0"/>
              <a:t>.</a:t>
            </a:r>
            <a:endParaRPr lang="en-US" dirty="0"/>
          </a:p>
        </p:txBody>
      </p:sp>
      <p:sp>
        <p:nvSpPr>
          <p:cNvPr id="20" name="Text Placeholder 15"/>
          <p:cNvSpPr>
            <a:spLocks noGrp="1"/>
          </p:cNvSpPr>
          <p:nvPr>
            <p:ph type="body" sz="quarter" idx="28" hasCustomPrompt="1"/>
          </p:nvPr>
        </p:nvSpPr>
        <p:spPr>
          <a:xfrm>
            <a:off x="8331081" y="4309135"/>
            <a:ext cx="3167530" cy="509701"/>
          </a:xfrm>
          <a:prstGeom prst="rect">
            <a:avLst/>
          </a:prstGeom>
        </p:spPr>
        <p:txBody>
          <a:bodyPr lIns="0" tIns="0" rIns="0" bIns="0" anchor="t" anchorCtr="0">
            <a:normAutofit/>
          </a:bodyPr>
          <a:lstStyle>
            <a:lvl1pPr marL="0" indent="0" algn="ctr">
              <a:buNone/>
              <a:defRPr sz="3200" b="1" i="0" spc="-151" baseline="0">
                <a:solidFill>
                  <a:schemeClr val="accent1"/>
                </a:solidFill>
                <a:latin typeface="Helvetica" charset="0"/>
                <a:ea typeface="Helvetica" charset="0"/>
                <a:cs typeface="Helvetica"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a:t>IMAGE 3</a:t>
            </a:r>
          </a:p>
        </p:txBody>
      </p:sp>
      <p:sp>
        <p:nvSpPr>
          <p:cNvPr id="21" name="Text Placeholder 15"/>
          <p:cNvSpPr>
            <a:spLocks noGrp="1"/>
          </p:cNvSpPr>
          <p:nvPr>
            <p:ph type="body" sz="quarter" idx="29" hasCustomPrompt="1"/>
          </p:nvPr>
        </p:nvSpPr>
        <p:spPr>
          <a:xfrm>
            <a:off x="8339301" y="4818836"/>
            <a:ext cx="3159310" cy="2597964"/>
          </a:xfrm>
          <a:prstGeom prst="rect">
            <a:avLst/>
          </a:prstGeom>
        </p:spPr>
        <p:txBody>
          <a:bodyPr lIns="0" tIns="72000" rIns="0" bIns="0" numCol="1" spcCol="450000" anchor="t" anchorCtr="0">
            <a:normAutofit/>
          </a:bodyPr>
          <a:lstStyle>
            <a:lvl1pPr marL="0" indent="0" algn="ctr">
              <a:buNone/>
              <a:defRPr sz="2400" b="0" i="0" spc="-51" baseline="0">
                <a:solidFill>
                  <a:schemeClr val="bg2">
                    <a:lumMod val="25000"/>
                  </a:schemeClr>
                </a:solidFill>
                <a:latin typeface="Helvetica" charset="0"/>
                <a:ea typeface="Helvetica" charset="0"/>
                <a:cs typeface="Helvetica"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sed</a:t>
            </a:r>
            <a:r>
              <a:rPr lang="en-US" dirty="0"/>
              <a:t> </a:t>
            </a:r>
            <a:r>
              <a:rPr lang="en-US" dirty="0" err="1"/>
              <a:t>diam</a:t>
            </a:r>
            <a:r>
              <a:rPr lang="el-GR" dirty="0"/>
              <a:t>.</a:t>
            </a:r>
            <a:endParaRPr lang="en-US" dirty="0"/>
          </a:p>
        </p:txBody>
      </p:sp>
      <p:sp>
        <p:nvSpPr>
          <p:cNvPr id="22" name="Text Placeholder 15"/>
          <p:cNvSpPr>
            <a:spLocks noGrp="1"/>
          </p:cNvSpPr>
          <p:nvPr>
            <p:ph type="body" sz="quarter" idx="30" hasCustomPrompt="1"/>
          </p:nvPr>
        </p:nvSpPr>
        <p:spPr>
          <a:xfrm>
            <a:off x="11842940" y="4309135"/>
            <a:ext cx="3167530" cy="509701"/>
          </a:xfrm>
          <a:prstGeom prst="rect">
            <a:avLst/>
          </a:prstGeom>
        </p:spPr>
        <p:txBody>
          <a:bodyPr lIns="0" tIns="0" rIns="0" bIns="0" anchor="t" anchorCtr="0">
            <a:normAutofit/>
          </a:bodyPr>
          <a:lstStyle>
            <a:lvl1pPr marL="0" indent="0" algn="ctr">
              <a:buNone/>
              <a:defRPr sz="3200" b="1" i="0" spc="-151" baseline="0">
                <a:solidFill>
                  <a:schemeClr val="accent1"/>
                </a:solidFill>
                <a:latin typeface="Helvetica" charset="0"/>
                <a:ea typeface="Helvetica" charset="0"/>
                <a:cs typeface="Helvetica"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a:t>IMAGE 4</a:t>
            </a:r>
          </a:p>
        </p:txBody>
      </p:sp>
      <p:sp>
        <p:nvSpPr>
          <p:cNvPr id="23" name="Text Placeholder 15"/>
          <p:cNvSpPr>
            <a:spLocks noGrp="1"/>
          </p:cNvSpPr>
          <p:nvPr>
            <p:ph type="body" sz="quarter" idx="31" hasCustomPrompt="1"/>
          </p:nvPr>
        </p:nvSpPr>
        <p:spPr>
          <a:xfrm>
            <a:off x="11851160" y="4818836"/>
            <a:ext cx="3159310" cy="2597964"/>
          </a:xfrm>
          <a:prstGeom prst="rect">
            <a:avLst/>
          </a:prstGeom>
        </p:spPr>
        <p:txBody>
          <a:bodyPr lIns="0" tIns="72000" rIns="0" bIns="0" numCol="1" spcCol="450000" anchor="t" anchorCtr="0">
            <a:normAutofit/>
          </a:bodyPr>
          <a:lstStyle>
            <a:lvl1pPr marL="0" indent="0" algn="ctr">
              <a:buNone/>
              <a:defRPr sz="2400" b="0" i="0" spc="-51" baseline="0">
                <a:solidFill>
                  <a:schemeClr val="bg2">
                    <a:lumMod val="25000"/>
                  </a:schemeClr>
                </a:solidFill>
                <a:latin typeface="Helvetica" charset="0"/>
                <a:ea typeface="Helvetica" charset="0"/>
                <a:cs typeface="Helvetica"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l-GR" dirty="0"/>
              <a:t>Ε</a:t>
            </a:r>
            <a:r>
              <a:rPr lang="en-US" dirty="0" err="1"/>
              <a:t>tincidunt</a:t>
            </a:r>
            <a:r>
              <a:rPr lang="en-US" dirty="0"/>
              <a:t> </a:t>
            </a:r>
            <a:r>
              <a:rPr lang="en-US" dirty="0" err="1"/>
              <a:t>ut</a:t>
            </a:r>
            <a:r>
              <a:rPr lang="en-US" dirty="0"/>
              <a:t> </a:t>
            </a:r>
            <a:r>
              <a:rPr lang="en-US" dirty="0" err="1"/>
              <a:t>laoreet</a:t>
            </a:r>
            <a:r>
              <a:rPr lang="en-US" dirty="0"/>
              <a:t> </a:t>
            </a:r>
            <a:r>
              <a:rPr lang="en-US" dirty="0" err="1"/>
              <a:t>dolore</a:t>
            </a:r>
            <a:r>
              <a:rPr lang="en-US" dirty="0"/>
              <a:t> magna </a:t>
            </a:r>
            <a:r>
              <a:rPr lang="en-US" dirty="0" err="1"/>
              <a:t>aliquam</a:t>
            </a:r>
            <a:r>
              <a:rPr lang="en-US" dirty="0"/>
              <a:t> </a:t>
            </a:r>
            <a:r>
              <a:rPr lang="en-US" dirty="0" err="1"/>
              <a:t>erat</a:t>
            </a:r>
            <a:r>
              <a:rPr lang="en-US" dirty="0"/>
              <a:t> </a:t>
            </a:r>
            <a:r>
              <a:rPr lang="en-US" dirty="0" err="1"/>
              <a:t>volutpat</a:t>
            </a:r>
            <a:r>
              <a:rPr lang="en-US" dirty="0"/>
              <a:t>.</a:t>
            </a:r>
          </a:p>
        </p:txBody>
      </p:sp>
      <p:sp>
        <p:nvSpPr>
          <p:cNvPr id="24" name="Picture Placeholder 34"/>
          <p:cNvSpPr>
            <a:spLocks noGrp="1" noChangeAspect="1"/>
          </p:cNvSpPr>
          <p:nvPr>
            <p:ph type="pic" sz="quarter" idx="32" hasCustomPrompt="1"/>
          </p:nvPr>
        </p:nvSpPr>
        <p:spPr>
          <a:xfrm>
            <a:off x="5158451" y="1680446"/>
            <a:ext cx="2369671" cy="2373159"/>
          </a:xfrm>
          <a:prstGeom prst="ellipse">
            <a:avLst/>
          </a:prstGeom>
          <a:pattFill prst="ltDnDiag">
            <a:fgClr>
              <a:schemeClr val="bg2"/>
            </a:fgClr>
            <a:bgClr>
              <a:schemeClr val="bg1"/>
            </a:bgClr>
          </a:pattFill>
          <a:ln w="79375">
            <a:solidFill>
              <a:schemeClr val="accent2"/>
            </a:solidFill>
          </a:ln>
        </p:spPr>
        <p:txBody>
          <a:bodyPr vert="horz" lIns="0" tIns="0" rIns="0" bIns="0" anchor="ctr" anchorCtr="0"/>
          <a:lstStyle>
            <a:lvl1pPr marL="0" indent="0" algn="ctr">
              <a:lnSpc>
                <a:spcPct val="100000"/>
              </a:lnSpc>
              <a:spcBef>
                <a:spcPts val="0"/>
              </a:spcBef>
              <a:buNone/>
              <a:defRPr sz="1200" b="0" i="0" baseline="0">
                <a:latin typeface="Open Sans" charset="0"/>
                <a:ea typeface="Open Sans" charset="0"/>
                <a:cs typeface="Open Sans" charset="0"/>
              </a:defRPr>
            </a:lvl1pPr>
          </a:lstStyle>
          <a:p>
            <a:r>
              <a:rPr lang="en-US"/>
              <a:t>Insert Photo</a:t>
            </a:r>
          </a:p>
        </p:txBody>
      </p:sp>
      <p:sp>
        <p:nvSpPr>
          <p:cNvPr id="25" name="Picture Placeholder 34"/>
          <p:cNvSpPr>
            <a:spLocks noGrp="1" noChangeAspect="1"/>
          </p:cNvSpPr>
          <p:nvPr>
            <p:ph type="pic" sz="quarter" idx="33" hasCustomPrompt="1"/>
          </p:nvPr>
        </p:nvSpPr>
        <p:spPr>
          <a:xfrm>
            <a:off x="8730012" y="1680446"/>
            <a:ext cx="2369671" cy="2373159"/>
          </a:xfrm>
          <a:prstGeom prst="ellipse">
            <a:avLst/>
          </a:prstGeom>
          <a:pattFill prst="ltDnDiag">
            <a:fgClr>
              <a:schemeClr val="bg2"/>
            </a:fgClr>
            <a:bgClr>
              <a:schemeClr val="bg1"/>
            </a:bgClr>
          </a:pattFill>
          <a:ln w="79375">
            <a:solidFill>
              <a:schemeClr val="accent2"/>
            </a:solidFill>
          </a:ln>
        </p:spPr>
        <p:txBody>
          <a:bodyPr vert="horz" lIns="0" tIns="0" rIns="0" bIns="0" anchor="ctr" anchorCtr="0"/>
          <a:lstStyle>
            <a:lvl1pPr marL="0" indent="0" algn="ctr">
              <a:lnSpc>
                <a:spcPct val="100000"/>
              </a:lnSpc>
              <a:spcBef>
                <a:spcPts val="0"/>
              </a:spcBef>
              <a:buNone/>
              <a:defRPr sz="1200" b="0" i="0" baseline="0">
                <a:latin typeface="Open Sans" charset="0"/>
                <a:ea typeface="Open Sans" charset="0"/>
                <a:cs typeface="Open Sans" charset="0"/>
              </a:defRPr>
            </a:lvl1pPr>
          </a:lstStyle>
          <a:p>
            <a:r>
              <a:rPr lang="en-US"/>
              <a:t>Insert Photo</a:t>
            </a:r>
          </a:p>
        </p:txBody>
      </p:sp>
      <p:sp>
        <p:nvSpPr>
          <p:cNvPr id="26" name="Picture Placeholder 34"/>
          <p:cNvSpPr>
            <a:spLocks noGrp="1" noChangeAspect="1"/>
          </p:cNvSpPr>
          <p:nvPr>
            <p:ph type="pic" sz="quarter" idx="34" hasCustomPrompt="1"/>
          </p:nvPr>
        </p:nvSpPr>
        <p:spPr>
          <a:xfrm>
            <a:off x="12241871" y="1680446"/>
            <a:ext cx="2369671" cy="2373159"/>
          </a:xfrm>
          <a:prstGeom prst="ellipse">
            <a:avLst/>
          </a:prstGeom>
          <a:pattFill prst="ltDnDiag">
            <a:fgClr>
              <a:schemeClr val="bg2"/>
            </a:fgClr>
            <a:bgClr>
              <a:schemeClr val="bg1"/>
            </a:bgClr>
          </a:pattFill>
          <a:ln w="79375">
            <a:solidFill>
              <a:schemeClr val="accent2"/>
            </a:solidFill>
          </a:ln>
        </p:spPr>
        <p:txBody>
          <a:bodyPr vert="horz" lIns="0" tIns="0" rIns="0" bIns="0" anchor="ctr" anchorCtr="0"/>
          <a:lstStyle>
            <a:lvl1pPr marL="0" indent="0" algn="ctr">
              <a:lnSpc>
                <a:spcPct val="100000"/>
              </a:lnSpc>
              <a:spcBef>
                <a:spcPts val="0"/>
              </a:spcBef>
              <a:buNone/>
              <a:defRPr sz="1200" b="0" i="0" baseline="0">
                <a:latin typeface="Open Sans" charset="0"/>
                <a:ea typeface="Open Sans" charset="0"/>
                <a:cs typeface="Open Sans" charset="0"/>
              </a:defRPr>
            </a:lvl1pPr>
          </a:lstStyle>
          <a:p>
            <a:r>
              <a:rPr lang="en-US"/>
              <a:t>Insert Photo</a:t>
            </a:r>
          </a:p>
        </p:txBody>
      </p:sp>
      <p:sp>
        <p:nvSpPr>
          <p:cNvPr id="27" name="Text Placeholder 25"/>
          <p:cNvSpPr>
            <a:spLocks noGrp="1"/>
          </p:cNvSpPr>
          <p:nvPr>
            <p:ph type="body" sz="quarter" idx="10" hasCustomPrompt="1"/>
          </p:nvPr>
        </p:nvSpPr>
        <p:spPr>
          <a:xfrm>
            <a:off x="711199" y="575733"/>
            <a:ext cx="14752577" cy="884767"/>
          </a:xfrm>
          <a:prstGeom prst="rect">
            <a:avLst/>
          </a:prstGeom>
        </p:spPr>
        <p:txBody>
          <a:bodyPr wrap="square" lIns="0" tIns="0" rIns="0" bIns="0" anchor="b" anchorCtr="0">
            <a:normAutofit/>
          </a:bodyPr>
          <a:lstStyle>
            <a:lvl1pPr marL="0" indent="0" algn="ctr">
              <a:lnSpc>
                <a:spcPct val="85000"/>
              </a:lnSpc>
              <a:spcBef>
                <a:spcPts val="0"/>
              </a:spcBef>
              <a:buNone/>
              <a:defRPr sz="4400" b="1" i="0" spc="-150" baseline="0">
                <a:solidFill>
                  <a:srgbClr val="2D3293"/>
                </a:solidFill>
                <a:latin typeface="Helvetica" charset="0"/>
                <a:ea typeface="Helvetica" charset="0"/>
                <a:cs typeface="Helvetica"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a:t>LOREM IPSUM DOLOR SIT</a:t>
            </a:r>
            <a:r>
              <a:rPr lang="el-GR" dirty="0"/>
              <a:t> </a:t>
            </a:r>
            <a:r>
              <a:rPr lang="mr-IN" dirty="0"/>
              <a:t>–</a:t>
            </a:r>
            <a:r>
              <a:rPr lang="el-GR" dirty="0"/>
              <a:t> 4 </a:t>
            </a:r>
            <a:r>
              <a:rPr lang="en-US" dirty="0"/>
              <a:t>Images</a:t>
            </a:r>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14404051" y="7292051"/>
            <a:ext cx="1481559" cy="2222339"/>
          </a:xfrm>
          <a:prstGeom prst="rect">
            <a:avLst/>
          </a:prstGeom>
        </p:spPr>
      </p:pic>
      <p:pic>
        <p:nvPicPr>
          <p:cNvPr id="33" name="Picture 3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370390" y="-389238"/>
            <a:ext cx="1481559" cy="2222339"/>
          </a:xfrm>
          <a:prstGeom prst="rect">
            <a:avLst/>
          </a:prstGeom>
        </p:spPr>
      </p:pic>
      <p:sp>
        <p:nvSpPr>
          <p:cNvPr id="36" name="Footer Placeholder 9"/>
          <p:cNvSpPr>
            <a:spLocks noGrp="1"/>
          </p:cNvSpPr>
          <p:nvPr>
            <p:ph type="ftr" sz="quarter" idx="18"/>
          </p:nvPr>
        </p:nvSpPr>
        <p:spPr>
          <a:xfrm>
            <a:off x="7246916" y="8416031"/>
            <a:ext cx="8290521" cy="376237"/>
          </a:xfrm>
        </p:spPr>
        <p:txBody>
          <a:bodyPr>
            <a:normAutofit/>
          </a:bodyPr>
          <a:lstStyle>
            <a:lvl1pPr algn="r">
              <a:defRPr sz="1400" b="0" i="0" spc="0">
                <a:solidFill>
                  <a:schemeClr val="bg2">
                    <a:lumMod val="50000"/>
                  </a:schemeClr>
                </a:solidFill>
                <a:latin typeface="Helvetica" charset="0"/>
                <a:ea typeface="Helvetica" charset="0"/>
                <a:cs typeface="Helvetica" charset="0"/>
              </a:defRPr>
            </a:lvl1pPr>
          </a:lstStyle>
          <a:p>
            <a:r>
              <a:rPr lang="en-US"/>
              <a:t>OpenAIRE @ EOSC | RDA  | Berlin | 23rd March 2018</a:t>
            </a:r>
          </a:p>
        </p:txBody>
      </p:sp>
      <p:sp>
        <p:nvSpPr>
          <p:cNvPr id="32" name="Slide Number Placeholder 2"/>
          <p:cNvSpPr>
            <a:spLocks noGrp="1"/>
          </p:cNvSpPr>
          <p:nvPr>
            <p:ph type="sldNum" sz="quarter" idx="4"/>
          </p:nvPr>
        </p:nvSpPr>
        <p:spPr>
          <a:xfrm>
            <a:off x="15571303" y="8416030"/>
            <a:ext cx="508000" cy="376237"/>
          </a:xfrm>
          <a:prstGeom prst="rect">
            <a:avLst/>
          </a:prstGeom>
        </p:spPr>
        <p:txBody>
          <a:bodyPr vert="horz" lIns="91440" tIns="45720" rIns="91440" bIns="45720" rtlCol="0" anchor="ctr"/>
          <a:lstStyle>
            <a:lvl1pPr algn="r">
              <a:defRPr sz="1600" b="0" i="0">
                <a:solidFill>
                  <a:schemeClr val="tx1">
                    <a:tint val="75000"/>
                  </a:schemeClr>
                </a:solidFill>
                <a:latin typeface="Helvetica" charset="0"/>
                <a:ea typeface="Helvetica" charset="0"/>
                <a:cs typeface="Helvetica" charset="0"/>
              </a:defRPr>
            </a:lvl1pPr>
          </a:lstStyle>
          <a:p>
            <a:fld id="{CA77D4BE-F539-D04A-8CB9-4B543B2D7FFD}" type="slidenum">
              <a:rPr lang="en-GB" smtClean="0"/>
              <a:pPr/>
              <a:t>‹N›</a:t>
            </a:fld>
            <a:endParaRPr lang="en-GB"/>
          </a:p>
        </p:txBody>
      </p:sp>
      <p:pic>
        <p:nvPicPr>
          <p:cNvPr id="29" name="Picture 2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1200" y="8203662"/>
            <a:ext cx="2076544" cy="741219"/>
          </a:xfrm>
          <a:prstGeom prst="rect">
            <a:avLst/>
          </a:prstGeom>
        </p:spPr>
      </p:pic>
      <p:pic>
        <p:nvPicPr>
          <p:cNvPr id="31" name="Picture 3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238757" y="8328801"/>
            <a:ext cx="829564" cy="576000"/>
          </a:xfrm>
          <a:prstGeom prst="rect">
            <a:avLst/>
          </a:prstGeom>
        </p:spPr>
      </p:pic>
    </p:spTree>
    <p:extLst>
      <p:ext uri="{BB962C8B-B14F-4D97-AF65-F5344CB8AC3E}">
        <p14:creationId xmlns:p14="http://schemas.microsoft.com/office/powerpoint/2010/main" val="393634573"/>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3 Photos - Texts">
    <p:spTree>
      <p:nvGrpSpPr>
        <p:cNvPr id="1" name=""/>
        <p:cNvGrpSpPr/>
        <p:nvPr/>
      </p:nvGrpSpPr>
      <p:grpSpPr>
        <a:xfrm>
          <a:off x="0" y="0"/>
          <a:ext cx="0" cy="0"/>
          <a:chOff x="0" y="0"/>
          <a:chExt cx="0" cy="0"/>
        </a:xfrm>
      </p:grpSpPr>
      <p:sp>
        <p:nvSpPr>
          <p:cNvPr id="8" name="Picture Placeholder 34"/>
          <p:cNvSpPr>
            <a:spLocks noGrp="1" noChangeAspect="1"/>
          </p:cNvSpPr>
          <p:nvPr>
            <p:ph type="pic" sz="quarter" idx="15" hasCustomPrompt="1"/>
          </p:nvPr>
        </p:nvSpPr>
        <p:spPr>
          <a:xfrm>
            <a:off x="1752148" y="1929475"/>
            <a:ext cx="2552243" cy="2556000"/>
          </a:xfrm>
          <a:prstGeom prst="ellipse">
            <a:avLst/>
          </a:prstGeom>
          <a:pattFill prst="ltDnDiag">
            <a:fgClr>
              <a:schemeClr val="bg2"/>
            </a:fgClr>
            <a:bgClr>
              <a:schemeClr val="bg1"/>
            </a:bgClr>
          </a:pattFill>
          <a:ln w="79375">
            <a:solidFill>
              <a:schemeClr val="accent2"/>
            </a:solidFill>
          </a:ln>
        </p:spPr>
        <p:txBody>
          <a:bodyPr vert="horz" lIns="0" tIns="0" rIns="0" bIns="0" anchor="ctr" anchorCtr="0"/>
          <a:lstStyle>
            <a:lvl1pPr marL="0" indent="0" algn="ctr">
              <a:lnSpc>
                <a:spcPct val="100000"/>
              </a:lnSpc>
              <a:spcBef>
                <a:spcPts val="0"/>
              </a:spcBef>
              <a:buNone/>
              <a:defRPr sz="1200" b="0" i="0" baseline="0">
                <a:latin typeface="Open Sans" charset="0"/>
                <a:ea typeface="Open Sans" charset="0"/>
                <a:cs typeface="Open Sans" charset="0"/>
              </a:defRPr>
            </a:lvl1pPr>
          </a:lstStyle>
          <a:p>
            <a:r>
              <a:rPr lang="en-US"/>
              <a:t>Insert Photo</a:t>
            </a:r>
          </a:p>
        </p:txBody>
      </p:sp>
      <p:sp>
        <p:nvSpPr>
          <p:cNvPr id="13" name="Text Placeholder 15"/>
          <p:cNvSpPr>
            <a:spLocks noGrp="1"/>
          </p:cNvSpPr>
          <p:nvPr>
            <p:ph type="body" sz="quarter" idx="24" hasCustomPrompt="1"/>
          </p:nvPr>
        </p:nvSpPr>
        <p:spPr>
          <a:xfrm>
            <a:off x="833301" y="4637371"/>
            <a:ext cx="4392000" cy="507490"/>
          </a:xfrm>
          <a:prstGeom prst="rect">
            <a:avLst/>
          </a:prstGeom>
        </p:spPr>
        <p:txBody>
          <a:bodyPr lIns="0" tIns="0" rIns="0" bIns="0" anchor="t" anchorCtr="0">
            <a:normAutofit/>
          </a:bodyPr>
          <a:lstStyle>
            <a:lvl1pPr marL="0" indent="0" algn="ctr">
              <a:buNone/>
              <a:defRPr sz="3200" b="1" i="0" spc="-151" baseline="0">
                <a:solidFill>
                  <a:schemeClr val="accent1"/>
                </a:solidFill>
                <a:latin typeface="Helvetica" charset="0"/>
                <a:ea typeface="Helvetica" charset="0"/>
                <a:cs typeface="Helvetica"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a:t>IMAGE 1</a:t>
            </a:r>
          </a:p>
        </p:txBody>
      </p:sp>
      <p:sp>
        <p:nvSpPr>
          <p:cNvPr id="14" name="Text Placeholder 15"/>
          <p:cNvSpPr>
            <a:spLocks noGrp="1"/>
          </p:cNvSpPr>
          <p:nvPr>
            <p:ph type="body" sz="quarter" idx="25" hasCustomPrompt="1"/>
          </p:nvPr>
        </p:nvSpPr>
        <p:spPr>
          <a:xfrm>
            <a:off x="825319" y="5147071"/>
            <a:ext cx="4392000" cy="2597964"/>
          </a:xfrm>
          <a:prstGeom prst="rect">
            <a:avLst/>
          </a:prstGeom>
        </p:spPr>
        <p:txBody>
          <a:bodyPr lIns="0" tIns="72000" rIns="0" bIns="0" numCol="1" spcCol="450000" anchor="t" anchorCtr="0">
            <a:normAutofit/>
          </a:bodyPr>
          <a:lstStyle>
            <a:lvl1pPr marL="0" indent="0" algn="ctr">
              <a:buNone/>
              <a:defRPr sz="2800" b="0" i="0" spc="-51" baseline="0">
                <a:solidFill>
                  <a:schemeClr val="bg2">
                    <a:lumMod val="25000"/>
                  </a:schemeClr>
                </a:solidFill>
                <a:latin typeface="Helvetica" charset="0"/>
                <a:ea typeface="Helvetica" charset="0"/>
                <a:cs typeface="Helvetica"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sed</a:t>
            </a:r>
            <a:r>
              <a:rPr lang="en-US" dirty="0"/>
              <a:t> </a:t>
            </a:r>
            <a:r>
              <a:rPr lang="en-US" dirty="0" err="1"/>
              <a:t>diam</a:t>
            </a:r>
            <a:r>
              <a:rPr lang="en-US" dirty="0"/>
              <a:t> </a:t>
            </a:r>
            <a:r>
              <a:rPr lang="en-US" dirty="0" err="1"/>
              <a:t>nonummy</a:t>
            </a:r>
            <a:r>
              <a:rPr lang="en-US" dirty="0"/>
              <a:t> </a:t>
            </a:r>
            <a:r>
              <a:rPr lang="en-US" dirty="0" err="1"/>
              <a:t>nibh</a:t>
            </a:r>
            <a:r>
              <a:rPr lang="en-US" dirty="0"/>
              <a:t>.</a:t>
            </a:r>
          </a:p>
        </p:txBody>
      </p:sp>
      <p:sp>
        <p:nvSpPr>
          <p:cNvPr id="18" name="Text Placeholder 15"/>
          <p:cNvSpPr>
            <a:spLocks noGrp="1"/>
          </p:cNvSpPr>
          <p:nvPr>
            <p:ph type="body" sz="quarter" idx="26" hasCustomPrompt="1"/>
          </p:nvPr>
        </p:nvSpPr>
        <p:spPr>
          <a:xfrm>
            <a:off x="6018490" y="4637371"/>
            <a:ext cx="4392000" cy="509701"/>
          </a:xfrm>
          <a:prstGeom prst="rect">
            <a:avLst/>
          </a:prstGeom>
        </p:spPr>
        <p:txBody>
          <a:bodyPr lIns="0" tIns="0" rIns="0" bIns="0" anchor="t" anchorCtr="0">
            <a:normAutofit/>
          </a:bodyPr>
          <a:lstStyle>
            <a:lvl1pPr marL="0" indent="0" algn="ctr">
              <a:buNone/>
              <a:defRPr sz="3200" b="1" i="0" spc="-151" baseline="0">
                <a:solidFill>
                  <a:schemeClr val="accent1"/>
                </a:solidFill>
                <a:latin typeface="Helvetica" charset="0"/>
                <a:ea typeface="Helvetica" charset="0"/>
                <a:cs typeface="Helvetica"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a:t>IMAGE 2</a:t>
            </a:r>
          </a:p>
        </p:txBody>
      </p:sp>
      <p:sp>
        <p:nvSpPr>
          <p:cNvPr id="19" name="Text Placeholder 15"/>
          <p:cNvSpPr>
            <a:spLocks noGrp="1"/>
          </p:cNvSpPr>
          <p:nvPr>
            <p:ph type="body" sz="quarter" idx="27" hasCustomPrompt="1"/>
          </p:nvPr>
        </p:nvSpPr>
        <p:spPr>
          <a:xfrm>
            <a:off x="6018490" y="5147071"/>
            <a:ext cx="4392000" cy="2597964"/>
          </a:xfrm>
          <a:prstGeom prst="rect">
            <a:avLst/>
          </a:prstGeom>
        </p:spPr>
        <p:txBody>
          <a:bodyPr lIns="0" tIns="72000" rIns="0" bIns="0" numCol="1" spcCol="450000" anchor="t" anchorCtr="0">
            <a:normAutofit/>
          </a:bodyPr>
          <a:lstStyle>
            <a:lvl1pPr marL="0" indent="0" algn="ctr">
              <a:buNone/>
              <a:defRPr sz="2400" b="0" i="0" spc="-51" baseline="0">
                <a:solidFill>
                  <a:schemeClr val="bg2">
                    <a:lumMod val="25000"/>
                  </a:schemeClr>
                </a:solidFill>
                <a:latin typeface="Helvetica" charset="0"/>
                <a:ea typeface="Helvetica" charset="0"/>
                <a:cs typeface="Helvetica"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l-GR" dirty="0"/>
              <a:t>.</a:t>
            </a:r>
            <a:endParaRPr lang="en-US" dirty="0"/>
          </a:p>
        </p:txBody>
      </p:sp>
      <p:sp>
        <p:nvSpPr>
          <p:cNvPr id="20" name="Text Placeholder 15"/>
          <p:cNvSpPr>
            <a:spLocks noGrp="1"/>
          </p:cNvSpPr>
          <p:nvPr>
            <p:ph type="body" sz="quarter" idx="28" hasCustomPrompt="1"/>
          </p:nvPr>
        </p:nvSpPr>
        <p:spPr>
          <a:xfrm>
            <a:off x="11124998" y="4637371"/>
            <a:ext cx="4392000" cy="509701"/>
          </a:xfrm>
          <a:prstGeom prst="rect">
            <a:avLst/>
          </a:prstGeom>
        </p:spPr>
        <p:txBody>
          <a:bodyPr lIns="0" tIns="0" rIns="0" bIns="0" anchor="t" anchorCtr="0">
            <a:normAutofit/>
          </a:bodyPr>
          <a:lstStyle>
            <a:lvl1pPr marL="0" indent="0" algn="ctr">
              <a:buNone/>
              <a:defRPr sz="3200" b="1" i="0" spc="-151" baseline="0">
                <a:solidFill>
                  <a:schemeClr val="accent1"/>
                </a:solidFill>
                <a:latin typeface="Helvetica" charset="0"/>
                <a:ea typeface="Helvetica" charset="0"/>
                <a:cs typeface="Helvetica"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a:t>IMAGE 3</a:t>
            </a:r>
          </a:p>
        </p:txBody>
      </p:sp>
      <p:sp>
        <p:nvSpPr>
          <p:cNvPr id="21" name="Text Placeholder 15"/>
          <p:cNvSpPr>
            <a:spLocks noGrp="1"/>
          </p:cNvSpPr>
          <p:nvPr>
            <p:ph type="body" sz="quarter" idx="29" hasCustomPrompt="1"/>
          </p:nvPr>
        </p:nvSpPr>
        <p:spPr>
          <a:xfrm>
            <a:off x="11124998" y="5147071"/>
            <a:ext cx="4392000" cy="2597964"/>
          </a:xfrm>
          <a:prstGeom prst="rect">
            <a:avLst/>
          </a:prstGeom>
        </p:spPr>
        <p:txBody>
          <a:bodyPr lIns="0" tIns="72000" rIns="0" bIns="0" numCol="1" spcCol="450000" anchor="t" anchorCtr="0">
            <a:normAutofit/>
          </a:bodyPr>
          <a:lstStyle>
            <a:lvl1pPr marL="0" indent="0" algn="ctr">
              <a:buNone/>
              <a:defRPr sz="2400" b="0" i="0" spc="-51" baseline="0">
                <a:solidFill>
                  <a:schemeClr val="bg2">
                    <a:lumMod val="25000"/>
                  </a:schemeClr>
                </a:solidFill>
                <a:latin typeface="Helvetica" charset="0"/>
                <a:ea typeface="Helvetica" charset="0"/>
                <a:cs typeface="Helvetica"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sed</a:t>
            </a:r>
            <a:r>
              <a:rPr lang="en-US" dirty="0"/>
              <a:t> </a:t>
            </a:r>
            <a:r>
              <a:rPr lang="en-US" dirty="0" err="1"/>
              <a:t>diam</a:t>
            </a:r>
            <a:r>
              <a:rPr lang="el-GR" dirty="0"/>
              <a:t>.</a:t>
            </a:r>
            <a:endParaRPr lang="en-US" dirty="0"/>
          </a:p>
        </p:txBody>
      </p:sp>
      <p:sp>
        <p:nvSpPr>
          <p:cNvPr id="24" name="Picture Placeholder 34"/>
          <p:cNvSpPr>
            <a:spLocks noGrp="1" noChangeAspect="1"/>
          </p:cNvSpPr>
          <p:nvPr>
            <p:ph type="pic" sz="quarter" idx="32" hasCustomPrompt="1"/>
          </p:nvPr>
        </p:nvSpPr>
        <p:spPr>
          <a:xfrm>
            <a:off x="6938369" y="1929475"/>
            <a:ext cx="2552243" cy="2556000"/>
          </a:xfrm>
          <a:prstGeom prst="ellipse">
            <a:avLst/>
          </a:prstGeom>
          <a:pattFill prst="ltDnDiag">
            <a:fgClr>
              <a:schemeClr val="bg2"/>
            </a:fgClr>
            <a:bgClr>
              <a:schemeClr val="bg1"/>
            </a:bgClr>
          </a:pattFill>
          <a:ln w="79375">
            <a:solidFill>
              <a:schemeClr val="accent2"/>
            </a:solidFill>
          </a:ln>
        </p:spPr>
        <p:txBody>
          <a:bodyPr vert="horz" lIns="0" tIns="0" rIns="0" bIns="0" anchor="ctr" anchorCtr="0"/>
          <a:lstStyle>
            <a:lvl1pPr marL="0" indent="0" algn="ctr">
              <a:lnSpc>
                <a:spcPct val="100000"/>
              </a:lnSpc>
              <a:spcBef>
                <a:spcPts val="0"/>
              </a:spcBef>
              <a:buNone/>
              <a:defRPr sz="1200" b="0" i="0" baseline="0">
                <a:latin typeface="Open Sans" charset="0"/>
                <a:ea typeface="Open Sans" charset="0"/>
                <a:cs typeface="Open Sans" charset="0"/>
              </a:defRPr>
            </a:lvl1pPr>
          </a:lstStyle>
          <a:p>
            <a:r>
              <a:rPr lang="en-US"/>
              <a:t>Insert Photo</a:t>
            </a:r>
          </a:p>
        </p:txBody>
      </p:sp>
      <p:sp>
        <p:nvSpPr>
          <p:cNvPr id="25" name="Picture Placeholder 34"/>
          <p:cNvSpPr>
            <a:spLocks noGrp="1" noChangeAspect="1"/>
          </p:cNvSpPr>
          <p:nvPr>
            <p:ph type="pic" sz="quarter" idx="33" hasCustomPrompt="1"/>
          </p:nvPr>
        </p:nvSpPr>
        <p:spPr>
          <a:xfrm>
            <a:off x="12044877" y="1929475"/>
            <a:ext cx="2552243" cy="2556000"/>
          </a:xfrm>
          <a:prstGeom prst="ellipse">
            <a:avLst/>
          </a:prstGeom>
          <a:pattFill prst="ltDnDiag">
            <a:fgClr>
              <a:schemeClr val="bg2"/>
            </a:fgClr>
            <a:bgClr>
              <a:schemeClr val="bg1"/>
            </a:bgClr>
          </a:pattFill>
          <a:ln w="79375">
            <a:solidFill>
              <a:schemeClr val="accent2"/>
            </a:solidFill>
          </a:ln>
        </p:spPr>
        <p:txBody>
          <a:bodyPr vert="horz" lIns="0" tIns="0" rIns="0" bIns="0" anchor="ctr" anchorCtr="0"/>
          <a:lstStyle>
            <a:lvl1pPr marL="0" indent="0" algn="ctr">
              <a:lnSpc>
                <a:spcPct val="100000"/>
              </a:lnSpc>
              <a:spcBef>
                <a:spcPts val="0"/>
              </a:spcBef>
              <a:buNone/>
              <a:defRPr sz="1200" b="0" i="0" baseline="0">
                <a:latin typeface="Open Sans" charset="0"/>
                <a:ea typeface="Open Sans" charset="0"/>
                <a:cs typeface="Open Sans" charset="0"/>
              </a:defRPr>
            </a:lvl1pPr>
          </a:lstStyle>
          <a:p>
            <a:r>
              <a:rPr lang="en-US"/>
              <a:t>Insert Photo</a:t>
            </a:r>
          </a:p>
        </p:txBody>
      </p:sp>
      <p:sp>
        <p:nvSpPr>
          <p:cNvPr id="27" name="Text Placeholder 25"/>
          <p:cNvSpPr>
            <a:spLocks noGrp="1"/>
          </p:cNvSpPr>
          <p:nvPr>
            <p:ph type="body" sz="quarter" idx="10" hasCustomPrompt="1"/>
          </p:nvPr>
        </p:nvSpPr>
        <p:spPr>
          <a:xfrm>
            <a:off x="711199" y="575733"/>
            <a:ext cx="14752577" cy="884767"/>
          </a:xfrm>
          <a:prstGeom prst="rect">
            <a:avLst/>
          </a:prstGeom>
        </p:spPr>
        <p:txBody>
          <a:bodyPr wrap="square" lIns="0" tIns="0" rIns="0" bIns="0" anchor="b" anchorCtr="0">
            <a:normAutofit/>
          </a:bodyPr>
          <a:lstStyle>
            <a:lvl1pPr marL="0" indent="0" algn="ctr">
              <a:lnSpc>
                <a:spcPct val="85000"/>
              </a:lnSpc>
              <a:spcBef>
                <a:spcPts val="0"/>
              </a:spcBef>
              <a:buNone/>
              <a:defRPr sz="4400" b="1" i="0" spc="-150" baseline="0">
                <a:solidFill>
                  <a:srgbClr val="2D3293"/>
                </a:solidFill>
                <a:latin typeface="Helvetica" charset="0"/>
                <a:ea typeface="Helvetica" charset="0"/>
                <a:cs typeface="Helvetica"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a:t>LOREM IPSUM DOLOR SIT</a:t>
            </a:r>
            <a:r>
              <a:rPr lang="el-GR" dirty="0"/>
              <a:t> </a:t>
            </a:r>
            <a:r>
              <a:rPr lang="mr-IN" dirty="0"/>
              <a:t>–</a:t>
            </a:r>
            <a:r>
              <a:rPr lang="el-GR" dirty="0"/>
              <a:t> </a:t>
            </a:r>
            <a:r>
              <a:rPr lang="en-US" dirty="0"/>
              <a:t>3</a:t>
            </a:r>
            <a:r>
              <a:rPr lang="el-GR" dirty="0"/>
              <a:t> </a:t>
            </a:r>
            <a:r>
              <a:rPr lang="en-US" dirty="0"/>
              <a:t>Images</a:t>
            </a:r>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14404051" y="7292051"/>
            <a:ext cx="1481559" cy="2222339"/>
          </a:xfrm>
          <a:prstGeom prst="rect">
            <a:avLst/>
          </a:prstGeom>
        </p:spPr>
      </p:pic>
      <p:pic>
        <p:nvPicPr>
          <p:cNvPr id="33" name="Picture 3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370390" y="-389238"/>
            <a:ext cx="1481559" cy="2222339"/>
          </a:xfrm>
          <a:prstGeom prst="rect">
            <a:avLst/>
          </a:prstGeom>
        </p:spPr>
      </p:pic>
      <p:sp>
        <p:nvSpPr>
          <p:cNvPr id="36" name="Footer Placeholder 9"/>
          <p:cNvSpPr>
            <a:spLocks noGrp="1"/>
          </p:cNvSpPr>
          <p:nvPr>
            <p:ph type="ftr" sz="quarter" idx="18"/>
          </p:nvPr>
        </p:nvSpPr>
        <p:spPr>
          <a:xfrm>
            <a:off x="7246916" y="8416031"/>
            <a:ext cx="8290521" cy="376237"/>
          </a:xfrm>
        </p:spPr>
        <p:txBody>
          <a:bodyPr>
            <a:normAutofit/>
          </a:bodyPr>
          <a:lstStyle>
            <a:lvl1pPr algn="r">
              <a:defRPr sz="1400" b="0" i="0" spc="0">
                <a:solidFill>
                  <a:schemeClr val="bg2">
                    <a:lumMod val="50000"/>
                  </a:schemeClr>
                </a:solidFill>
                <a:latin typeface="Helvetica" charset="0"/>
                <a:ea typeface="Helvetica" charset="0"/>
                <a:cs typeface="Helvetica" charset="0"/>
              </a:defRPr>
            </a:lvl1pPr>
          </a:lstStyle>
          <a:p>
            <a:r>
              <a:rPr lang="en-US"/>
              <a:t>OpenAIRE @ EOSC | RDA  | Berlin | 23rd March 2018</a:t>
            </a:r>
          </a:p>
        </p:txBody>
      </p:sp>
      <p:sp>
        <p:nvSpPr>
          <p:cNvPr id="32" name="Slide Number Placeholder 2"/>
          <p:cNvSpPr>
            <a:spLocks noGrp="1"/>
          </p:cNvSpPr>
          <p:nvPr>
            <p:ph type="sldNum" sz="quarter" idx="4"/>
          </p:nvPr>
        </p:nvSpPr>
        <p:spPr>
          <a:xfrm>
            <a:off x="15571303" y="8416030"/>
            <a:ext cx="508000" cy="376237"/>
          </a:xfrm>
          <a:prstGeom prst="rect">
            <a:avLst/>
          </a:prstGeom>
        </p:spPr>
        <p:txBody>
          <a:bodyPr vert="horz" lIns="91440" tIns="45720" rIns="91440" bIns="45720" rtlCol="0" anchor="ctr"/>
          <a:lstStyle>
            <a:lvl1pPr algn="r">
              <a:defRPr sz="1600" b="0" i="0">
                <a:solidFill>
                  <a:schemeClr val="tx1">
                    <a:tint val="75000"/>
                  </a:schemeClr>
                </a:solidFill>
                <a:latin typeface="Helvetica" charset="0"/>
                <a:ea typeface="Helvetica" charset="0"/>
                <a:cs typeface="Helvetica" charset="0"/>
              </a:defRPr>
            </a:lvl1pPr>
          </a:lstStyle>
          <a:p>
            <a:fld id="{CA77D4BE-F539-D04A-8CB9-4B543B2D7FFD}" type="slidenum">
              <a:rPr lang="en-GB" smtClean="0"/>
              <a:pPr/>
              <a:t>‹N›</a:t>
            </a:fld>
            <a:endParaRPr lang="en-GB"/>
          </a:p>
        </p:txBody>
      </p:sp>
      <p:pic>
        <p:nvPicPr>
          <p:cNvPr id="29" name="Picture 2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1200" y="8203662"/>
            <a:ext cx="2076544" cy="741219"/>
          </a:xfrm>
          <a:prstGeom prst="rect">
            <a:avLst/>
          </a:prstGeom>
        </p:spPr>
      </p:pic>
      <p:pic>
        <p:nvPicPr>
          <p:cNvPr id="31" name="Picture 3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238757" y="8328801"/>
            <a:ext cx="829564" cy="576000"/>
          </a:xfrm>
          <a:prstGeom prst="rect">
            <a:avLst/>
          </a:prstGeom>
        </p:spPr>
      </p:pic>
    </p:spTree>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5 Photos - List">
    <p:spTree>
      <p:nvGrpSpPr>
        <p:cNvPr id="1" name=""/>
        <p:cNvGrpSpPr/>
        <p:nvPr/>
      </p:nvGrpSpPr>
      <p:grpSpPr>
        <a:xfrm>
          <a:off x="0" y="0"/>
          <a:ext cx="0" cy="0"/>
          <a:chOff x="0" y="0"/>
          <a:chExt cx="0" cy="0"/>
        </a:xfrm>
      </p:grpSpPr>
      <p:sp>
        <p:nvSpPr>
          <p:cNvPr id="8" name="Picture Placeholder 34"/>
          <p:cNvSpPr>
            <a:spLocks noGrp="1" noChangeAspect="1"/>
          </p:cNvSpPr>
          <p:nvPr>
            <p:ph type="pic" sz="quarter" idx="15" hasCustomPrompt="1"/>
          </p:nvPr>
        </p:nvSpPr>
        <p:spPr>
          <a:xfrm>
            <a:off x="939881" y="1869051"/>
            <a:ext cx="1993018" cy="1995950"/>
          </a:xfrm>
          <a:prstGeom prst="ellipse">
            <a:avLst/>
          </a:prstGeom>
          <a:pattFill prst="ltDnDiag">
            <a:fgClr>
              <a:schemeClr val="bg2"/>
            </a:fgClr>
            <a:bgClr>
              <a:schemeClr val="bg1"/>
            </a:bgClr>
          </a:pattFill>
          <a:ln w="79375">
            <a:solidFill>
              <a:schemeClr val="accent2"/>
            </a:solidFill>
          </a:ln>
        </p:spPr>
        <p:txBody>
          <a:bodyPr vert="horz" lIns="0" tIns="0" rIns="0" bIns="0" anchor="ctr" anchorCtr="0"/>
          <a:lstStyle>
            <a:lvl1pPr marL="0" indent="0" algn="ctr">
              <a:lnSpc>
                <a:spcPct val="100000"/>
              </a:lnSpc>
              <a:spcBef>
                <a:spcPts val="0"/>
              </a:spcBef>
              <a:buNone/>
              <a:defRPr sz="1200" b="0" i="0" baseline="0">
                <a:latin typeface="Open Sans" charset="0"/>
                <a:ea typeface="Open Sans" charset="0"/>
                <a:cs typeface="Open Sans" charset="0"/>
              </a:defRPr>
            </a:lvl1pPr>
          </a:lstStyle>
          <a:p>
            <a:r>
              <a:rPr lang="en-US"/>
              <a:t>Insert Photo</a:t>
            </a:r>
          </a:p>
        </p:txBody>
      </p:sp>
      <p:sp>
        <p:nvSpPr>
          <p:cNvPr id="14" name="Text Placeholder 15"/>
          <p:cNvSpPr>
            <a:spLocks noGrp="1"/>
          </p:cNvSpPr>
          <p:nvPr>
            <p:ph type="body" sz="quarter" idx="25" hasCustomPrompt="1"/>
          </p:nvPr>
        </p:nvSpPr>
        <p:spPr>
          <a:xfrm>
            <a:off x="685080" y="4109013"/>
            <a:ext cx="2502620" cy="2844800"/>
          </a:xfrm>
          <a:prstGeom prst="rect">
            <a:avLst/>
          </a:prstGeom>
        </p:spPr>
        <p:txBody>
          <a:bodyPr lIns="0" tIns="0" rIns="0" bIns="0" numCol="1" spcCol="450000" anchor="t" anchorCtr="0">
            <a:noAutofit/>
          </a:bodyPr>
          <a:lstStyle>
            <a:lvl1pPr marL="0" indent="0" algn="ctr">
              <a:lnSpc>
                <a:spcPct val="150000"/>
              </a:lnSpc>
              <a:spcBef>
                <a:spcPts val="900"/>
              </a:spcBef>
              <a:buNone/>
              <a:defRPr sz="2800" b="0" i="0" spc="-51" baseline="0">
                <a:solidFill>
                  <a:schemeClr val="bg2">
                    <a:lumMod val="25000"/>
                  </a:schemeClr>
                </a:solidFill>
                <a:latin typeface="Open Sans Light" charset="0"/>
                <a:ea typeface="Open Sans Light" charset="0"/>
                <a:cs typeface="Open Sans Light"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err="1"/>
              <a:t>Lorem</a:t>
            </a:r>
            <a:endParaRPr lang="en-US" dirty="0"/>
          </a:p>
          <a:p>
            <a:pPr lvl="0"/>
            <a:r>
              <a:rPr lang="en-US" dirty="0" err="1"/>
              <a:t>Ipsum</a:t>
            </a:r>
            <a:endParaRPr lang="en-US" dirty="0"/>
          </a:p>
          <a:p>
            <a:pPr lvl="0"/>
            <a:r>
              <a:rPr lang="en-US" dirty="0"/>
              <a:t>Dolor</a:t>
            </a:r>
          </a:p>
        </p:txBody>
      </p:sp>
      <p:sp>
        <p:nvSpPr>
          <p:cNvPr id="27" name="Text Placeholder 25"/>
          <p:cNvSpPr>
            <a:spLocks noGrp="1"/>
          </p:cNvSpPr>
          <p:nvPr>
            <p:ph type="body" sz="quarter" idx="10" hasCustomPrompt="1"/>
          </p:nvPr>
        </p:nvSpPr>
        <p:spPr>
          <a:xfrm>
            <a:off x="711199" y="453133"/>
            <a:ext cx="14752577" cy="1007367"/>
          </a:xfrm>
          <a:prstGeom prst="rect">
            <a:avLst/>
          </a:prstGeom>
        </p:spPr>
        <p:txBody>
          <a:bodyPr wrap="square" lIns="0" tIns="0" rIns="0" bIns="0" anchor="b" anchorCtr="0">
            <a:normAutofit/>
          </a:bodyPr>
          <a:lstStyle>
            <a:lvl1pPr marL="0" indent="0" algn="ctr">
              <a:lnSpc>
                <a:spcPct val="85000"/>
              </a:lnSpc>
              <a:spcBef>
                <a:spcPts val="0"/>
              </a:spcBef>
              <a:buNone/>
              <a:defRPr sz="4400" b="1" i="0" spc="-150" baseline="0">
                <a:solidFill>
                  <a:srgbClr val="2D3293"/>
                </a:solidFill>
                <a:latin typeface="Open Sans Semibold" charset="0"/>
                <a:ea typeface="Open Sans Semibold" charset="0"/>
                <a:cs typeface="Open Sans Semibold"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a:t>LOREM IPSUM DOLOR SIT</a:t>
            </a:r>
            <a:r>
              <a:rPr lang="el-GR" dirty="0"/>
              <a:t> </a:t>
            </a:r>
            <a:r>
              <a:rPr lang="mr-IN" dirty="0"/>
              <a:t>–</a:t>
            </a:r>
            <a:r>
              <a:rPr lang="el-GR" dirty="0"/>
              <a:t> 5 </a:t>
            </a:r>
            <a:r>
              <a:rPr lang="en-US" dirty="0"/>
              <a:t>Images</a:t>
            </a:r>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14404051" y="7292051"/>
            <a:ext cx="1481559" cy="2222339"/>
          </a:xfrm>
          <a:prstGeom prst="rect">
            <a:avLst/>
          </a:prstGeom>
        </p:spPr>
      </p:pic>
      <p:pic>
        <p:nvPicPr>
          <p:cNvPr id="33" name="Picture 3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370390" y="-389238"/>
            <a:ext cx="1481559" cy="2222339"/>
          </a:xfrm>
          <a:prstGeom prst="rect">
            <a:avLst/>
          </a:prstGeom>
        </p:spPr>
      </p:pic>
      <p:sp>
        <p:nvSpPr>
          <p:cNvPr id="32" name="Picture Placeholder 34"/>
          <p:cNvSpPr>
            <a:spLocks noGrp="1" noChangeAspect="1"/>
          </p:cNvSpPr>
          <p:nvPr>
            <p:ph type="pic" sz="quarter" idx="32" hasCustomPrompt="1"/>
          </p:nvPr>
        </p:nvSpPr>
        <p:spPr>
          <a:xfrm>
            <a:off x="4030321" y="1869051"/>
            <a:ext cx="1993018" cy="1995950"/>
          </a:xfrm>
          <a:prstGeom prst="ellipse">
            <a:avLst/>
          </a:prstGeom>
          <a:pattFill prst="ltDnDiag">
            <a:fgClr>
              <a:schemeClr val="bg2"/>
            </a:fgClr>
            <a:bgClr>
              <a:schemeClr val="bg1"/>
            </a:bgClr>
          </a:pattFill>
          <a:ln w="79375">
            <a:solidFill>
              <a:schemeClr val="accent2"/>
            </a:solidFill>
          </a:ln>
        </p:spPr>
        <p:txBody>
          <a:bodyPr vert="horz" lIns="0" tIns="0" rIns="0" bIns="0" anchor="ctr" anchorCtr="0"/>
          <a:lstStyle>
            <a:lvl1pPr marL="0" indent="0" algn="ctr">
              <a:lnSpc>
                <a:spcPct val="100000"/>
              </a:lnSpc>
              <a:spcBef>
                <a:spcPts val="0"/>
              </a:spcBef>
              <a:buNone/>
              <a:defRPr sz="1200" b="0" i="0" baseline="0">
                <a:latin typeface="Open Sans" charset="0"/>
                <a:ea typeface="Open Sans" charset="0"/>
                <a:cs typeface="Open Sans" charset="0"/>
              </a:defRPr>
            </a:lvl1pPr>
          </a:lstStyle>
          <a:p>
            <a:r>
              <a:rPr lang="en-US"/>
              <a:t>Insert Photo</a:t>
            </a:r>
          </a:p>
        </p:txBody>
      </p:sp>
      <p:sp>
        <p:nvSpPr>
          <p:cNvPr id="34" name="Picture Placeholder 34"/>
          <p:cNvSpPr>
            <a:spLocks noGrp="1" noChangeAspect="1"/>
          </p:cNvSpPr>
          <p:nvPr>
            <p:ph type="pic" sz="quarter" idx="33" hasCustomPrompt="1"/>
          </p:nvPr>
        </p:nvSpPr>
        <p:spPr>
          <a:xfrm>
            <a:off x="7120613" y="1869051"/>
            <a:ext cx="1993018" cy="1995950"/>
          </a:xfrm>
          <a:prstGeom prst="ellipse">
            <a:avLst/>
          </a:prstGeom>
          <a:pattFill prst="ltDnDiag">
            <a:fgClr>
              <a:schemeClr val="bg2"/>
            </a:fgClr>
            <a:bgClr>
              <a:schemeClr val="bg1"/>
            </a:bgClr>
          </a:pattFill>
          <a:ln w="79375">
            <a:solidFill>
              <a:schemeClr val="accent2"/>
            </a:solidFill>
          </a:ln>
        </p:spPr>
        <p:txBody>
          <a:bodyPr vert="horz" lIns="0" tIns="0" rIns="0" bIns="0" anchor="ctr" anchorCtr="0"/>
          <a:lstStyle>
            <a:lvl1pPr marL="0" indent="0" algn="ctr">
              <a:lnSpc>
                <a:spcPct val="100000"/>
              </a:lnSpc>
              <a:spcBef>
                <a:spcPts val="0"/>
              </a:spcBef>
              <a:buNone/>
              <a:defRPr sz="1200" b="0" i="0" baseline="0">
                <a:latin typeface="Open Sans" charset="0"/>
                <a:ea typeface="Open Sans" charset="0"/>
                <a:cs typeface="Open Sans" charset="0"/>
              </a:defRPr>
            </a:lvl1pPr>
          </a:lstStyle>
          <a:p>
            <a:r>
              <a:rPr lang="en-US"/>
              <a:t>Insert Photo</a:t>
            </a:r>
          </a:p>
        </p:txBody>
      </p:sp>
      <p:sp>
        <p:nvSpPr>
          <p:cNvPr id="35" name="Picture Placeholder 34"/>
          <p:cNvSpPr>
            <a:spLocks noGrp="1" noChangeAspect="1"/>
          </p:cNvSpPr>
          <p:nvPr>
            <p:ph type="pic" sz="quarter" idx="34" hasCustomPrompt="1"/>
          </p:nvPr>
        </p:nvSpPr>
        <p:spPr>
          <a:xfrm>
            <a:off x="10216766" y="1869051"/>
            <a:ext cx="1993018" cy="1995950"/>
          </a:xfrm>
          <a:prstGeom prst="ellipse">
            <a:avLst/>
          </a:prstGeom>
          <a:pattFill prst="ltDnDiag">
            <a:fgClr>
              <a:schemeClr val="bg2"/>
            </a:fgClr>
            <a:bgClr>
              <a:schemeClr val="bg1"/>
            </a:bgClr>
          </a:pattFill>
          <a:ln w="79375">
            <a:solidFill>
              <a:schemeClr val="accent2"/>
            </a:solidFill>
          </a:ln>
        </p:spPr>
        <p:txBody>
          <a:bodyPr vert="horz" lIns="0" tIns="0" rIns="0" bIns="0" anchor="ctr" anchorCtr="0"/>
          <a:lstStyle>
            <a:lvl1pPr marL="0" indent="0" algn="ctr">
              <a:lnSpc>
                <a:spcPct val="100000"/>
              </a:lnSpc>
              <a:spcBef>
                <a:spcPts val="0"/>
              </a:spcBef>
              <a:buNone/>
              <a:defRPr sz="1200" b="0" i="0" baseline="0">
                <a:latin typeface="Open Sans" charset="0"/>
                <a:ea typeface="Open Sans" charset="0"/>
                <a:cs typeface="Open Sans" charset="0"/>
              </a:defRPr>
            </a:lvl1pPr>
          </a:lstStyle>
          <a:p>
            <a:r>
              <a:rPr lang="en-US"/>
              <a:t>Insert Photo</a:t>
            </a:r>
          </a:p>
        </p:txBody>
      </p:sp>
      <p:sp>
        <p:nvSpPr>
          <p:cNvPr id="36" name="Picture Placeholder 34"/>
          <p:cNvSpPr>
            <a:spLocks noGrp="1" noChangeAspect="1"/>
          </p:cNvSpPr>
          <p:nvPr>
            <p:ph type="pic" sz="quarter" idx="35" hasCustomPrompt="1"/>
          </p:nvPr>
        </p:nvSpPr>
        <p:spPr>
          <a:xfrm>
            <a:off x="13301345" y="1869051"/>
            <a:ext cx="1919357" cy="1995950"/>
          </a:xfrm>
          <a:prstGeom prst="ellipse">
            <a:avLst/>
          </a:prstGeom>
          <a:pattFill prst="ltDnDiag">
            <a:fgClr>
              <a:schemeClr val="bg2"/>
            </a:fgClr>
            <a:bgClr>
              <a:schemeClr val="bg1"/>
            </a:bgClr>
          </a:pattFill>
          <a:ln w="79375">
            <a:solidFill>
              <a:schemeClr val="accent2"/>
            </a:solidFill>
          </a:ln>
        </p:spPr>
        <p:txBody>
          <a:bodyPr vert="horz" lIns="0" tIns="0" rIns="0" bIns="0" anchor="ctr" anchorCtr="0"/>
          <a:lstStyle>
            <a:lvl1pPr marL="0" indent="0" algn="ctr">
              <a:lnSpc>
                <a:spcPct val="100000"/>
              </a:lnSpc>
              <a:spcBef>
                <a:spcPts val="0"/>
              </a:spcBef>
              <a:buNone/>
              <a:defRPr sz="1200" b="0" i="0" baseline="0">
                <a:latin typeface="Open Sans" charset="0"/>
                <a:ea typeface="Open Sans" charset="0"/>
                <a:cs typeface="Open Sans" charset="0"/>
              </a:defRPr>
            </a:lvl1pPr>
          </a:lstStyle>
          <a:p>
            <a:r>
              <a:rPr lang="en-US"/>
              <a:t>Insert Photo</a:t>
            </a:r>
          </a:p>
        </p:txBody>
      </p:sp>
      <p:sp>
        <p:nvSpPr>
          <p:cNvPr id="38" name="Text Placeholder 15"/>
          <p:cNvSpPr>
            <a:spLocks noGrp="1"/>
          </p:cNvSpPr>
          <p:nvPr>
            <p:ph type="body" sz="quarter" idx="36" hasCustomPrompt="1"/>
          </p:nvPr>
        </p:nvSpPr>
        <p:spPr>
          <a:xfrm>
            <a:off x="3775520" y="4109013"/>
            <a:ext cx="2502620" cy="2844800"/>
          </a:xfrm>
          <a:prstGeom prst="rect">
            <a:avLst/>
          </a:prstGeom>
        </p:spPr>
        <p:txBody>
          <a:bodyPr lIns="0" tIns="0" rIns="0" bIns="0" numCol="1" spcCol="450000" anchor="t" anchorCtr="0">
            <a:noAutofit/>
          </a:bodyPr>
          <a:lstStyle>
            <a:lvl1pPr marL="0" indent="0" algn="ctr">
              <a:lnSpc>
                <a:spcPct val="150000"/>
              </a:lnSpc>
              <a:spcBef>
                <a:spcPts val="900"/>
              </a:spcBef>
              <a:buNone/>
              <a:defRPr sz="2800" b="0" i="0" spc="-51" baseline="0">
                <a:solidFill>
                  <a:schemeClr val="bg2">
                    <a:lumMod val="25000"/>
                  </a:schemeClr>
                </a:solidFill>
                <a:latin typeface="Open Sans Light" charset="0"/>
                <a:ea typeface="Open Sans Light" charset="0"/>
                <a:cs typeface="Open Sans Light"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err="1"/>
              <a:t>Lorem</a:t>
            </a:r>
            <a:endParaRPr lang="en-US" dirty="0"/>
          </a:p>
          <a:p>
            <a:pPr lvl="0"/>
            <a:r>
              <a:rPr lang="en-US" dirty="0" err="1"/>
              <a:t>Ipsum</a:t>
            </a:r>
            <a:endParaRPr lang="en-US" dirty="0"/>
          </a:p>
          <a:p>
            <a:pPr lvl="0"/>
            <a:r>
              <a:rPr lang="en-US" dirty="0"/>
              <a:t>Dolor</a:t>
            </a:r>
          </a:p>
        </p:txBody>
      </p:sp>
      <p:sp>
        <p:nvSpPr>
          <p:cNvPr id="39" name="Text Placeholder 15"/>
          <p:cNvSpPr>
            <a:spLocks noGrp="1"/>
          </p:cNvSpPr>
          <p:nvPr>
            <p:ph type="body" sz="quarter" idx="37" hasCustomPrompt="1"/>
          </p:nvPr>
        </p:nvSpPr>
        <p:spPr>
          <a:xfrm>
            <a:off x="6877536" y="4109013"/>
            <a:ext cx="2502620" cy="2844800"/>
          </a:xfrm>
          <a:prstGeom prst="rect">
            <a:avLst/>
          </a:prstGeom>
        </p:spPr>
        <p:txBody>
          <a:bodyPr lIns="0" tIns="0" rIns="0" bIns="0" numCol="1" spcCol="450000" anchor="t" anchorCtr="0">
            <a:noAutofit/>
          </a:bodyPr>
          <a:lstStyle>
            <a:lvl1pPr marL="0" indent="0" algn="ctr">
              <a:lnSpc>
                <a:spcPct val="150000"/>
              </a:lnSpc>
              <a:spcBef>
                <a:spcPts val="900"/>
              </a:spcBef>
              <a:buNone/>
              <a:defRPr sz="2800" b="0" i="0" spc="-51" baseline="0">
                <a:solidFill>
                  <a:schemeClr val="bg2">
                    <a:lumMod val="25000"/>
                  </a:schemeClr>
                </a:solidFill>
                <a:latin typeface="Open Sans Light" charset="0"/>
                <a:ea typeface="Open Sans Light" charset="0"/>
                <a:cs typeface="Open Sans Light"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err="1"/>
              <a:t>Lorem</a:t>
            </a:r>
            <a:endParaRPr lang="en-US" dirty="0"/>
          </a:p>
          <a:p>
            <a:pPr lvl="0"/>
            <a:r>
              <a:rPr lang="en-US" dirty="0" err="1"/>
              <a:t>Ipsum</a:t>
            </a:r>
            <a:endParaRPr lang="en-US" dirty="0"/>
          </a:p>
          <a:p>
            <a:pPr lvl="0"/>
            <a:r>
              <a:rPr lang="en-US" dirty="0"/>
              <a:t>Dolor</a:t>
            </a:r>
          </a:p>
        </p:txBody>
      </p:sp>
      <p:sp>
        <p:nvSpPr>
          <p:cNvPr id="40" name="Text Placeholder 15"/>
          <p:cNvSpPr>
            <a:spLocks noGrp="1"/>
          </p:cNvSpPr>
          <p:nvPr>
            <p:ph type="body" sz="quarter" idx="38" hasCustomPrompt="1"/>
          </p:nvPr>
        </p:nvSpPr>
        <p:spPr>
          <a:xfrm>
            <a:off x="9967976" y="4109013"/>
            <a:ext cx="2502620" cy="2844800"/>
          </a:xfrm>
          <a:prstGeom prst="rect">
            <a:avLst/>
          </a:prstGeom>
        </p:spPr>
        <p:txBody>
          <a:bodyPr lIns="0" tIns="0" rIns="0" bIns="0" numCol="1" spcCol="450000" anchor="t" anchorCtr="0">
            <a:noAutofit/>
          </a:bodyPr>
          <a:lstStyle>
            <a:lvl1pPr marL="0" indent="0" algn="ctr">
              <a:lnSpc>
                <a:spcPct val="150000"/>
              </a:lnSpc>
              <a:spcBef>
                <a:spcPts val="900"/>
              </a:spcBef>
              <a:buNone/>
              <a:defRPr sz="2800" b="0" i="0" spc="-51" baseline="0">
                <a:solidFill>
                  <a:schemeClr val="bg2">
                    <a:lumMod val="25000"/>
                  </a:schemeClr>
                </a:solidFill>
                <a:latin typeface="Open Sans Light" charset="0"/>
                <a:ea typeface="Open Sans Light" charset="0"/>
                <a:cs typeface="Open Sans Light"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err="1"/>
              <a:t>Lorem</a:t>
            </a:r>
            <a:endParaRPr lang="en-US" dirty="0"/>
          </a:p>
          <a:p>
            <a:pPr lvl="0"/>
            <a:r>
              <a:rPr lang="en-US" dirty="0" err="1"/>
              <a:t>Ipsum</a:t>
            </a:r>
            <a:endParaRPr lang="en-US" dirty="0"/>
          </a:p>
          <a:p>
            <a:pPr lvl="0"/>
            <a:r>
              <a:rPr lang="en-US" dirty="0"/>
              <a:t>Dolor</a:t>
            </a:r>
          </a:p>
        </p:txBody>
      </p:sp>
      <p:sp>
        <p:nvSpPr>
          <p:cNvPr id="41" name="Text Placeholder 15"/>
          <p:cNvSpPr>
            <a:spLocks noGrp="1"/>
          </p:cNvSpPr>
          <p:nvPr>
            <p:ph type="body" sz="quarter" idx="39" hasCustomPrompt="1"/>
          </p:nvPr>
        </p:nvSpPr>
        <p:spPr>
          <a:xfrm>
            <a:off x="13058416" y="4109013"/>
            <a:ext cx="2502620" cy="2844800"/>
          </a:xfrm>
          <a:prstGeom prst="rect">
            <a:avLst/>
          </a:prstGeom>
        </p:spPr>
        <p:txBody>
          <a:bodyPr lIns="0" tIns="0" rIns="0" bIns="0" numCol="1" spcCol="450000" anchor="t" anchorCtr="0">
            <a:noAutofit/>
          </a:bodyPr>
          <a:lstStyle>
            <a:lvl1pPr marL="0" indent="0" algn="ctr">
              <a:lnSpc>
                <a:spcPct val="150000"/>
              </a:lnSpc>
              <a:spcBef>
                <a:spcPts val="900"/>
              </a:spcBef>
              <a:buNone/>
              <a:defRPr sz="2800" b="0" i="0" spc="-51" baseline="0">
                <a:solidFill>
                  <a:schemeClr val="bg2">
                    <a:lumMod val="25000"/>
                  </a:schemeClr>
                </a:solidFill>
                <a:latin typeface="Open Sans Light" charset="0"/>
                <a:ea typeface="Open Sans Light" charset="0"/>
                <a:cs typeface="Open Sans Light"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err="1"/>
              <a:t>Lorem</a:t>
            </a:r>
            <a:endParaRPr lang="en-US" dirty="0"/>
          </a:p>
          <a:p>
            <a:pPr lvl="0"/>
            <a:r>
              <a:rPr lang="en-US" dirty="0" err="1"/>
              <a:t>Ipsum</a:t>
            </a:r>
            <a:endParaRPr lang="en-US" dirty="0"/>
          </a:p>
          <a:p>
            <a:pPr lvl="0"/>
            <a:r>
              <a:rPr lang="en-US" dirty="0"/>
              <a:t>Dolor</a:t>
            </a:r>
          </a:p>
        </p:txBody>
      </p:sp>
      <p:cxnSp>
        <p:nvCxnSpPr>
          <p:cNvPr id="6" name="Straight Connector 5"/>
          <p:cNvCxnSpPr/>
          <p:nvPr userDrawn="1"/>
        </p:nvCxnSpPr>
        <p:spPr>
          <a:xfrm>
            <a:off x="3483980" y="4004842"/>
            <a:ext cx="0" cy="2995271"/>
          </a:xfrm>
          <a:prstGeom prst="line">
            <a:avLst/>
          </a:prstGeom>
          <a:noFill/>
          <a:ln w="25400" cap="flat">
            <a:solidFill>
              <a:srgbClr val="D6D6D6"/>
            </a:solidFill>
            <a:prstDash val="solid"/>
            <a:miter lim="400000"/>
          </a:ln>
          <a:effectLst/>
          <a:sp3d/>
        </p:spPr>
        <p:style>
          <a:lnRef idx="0">
            <a:scrgbClr r="0" g="0" b="0"/>
          </a:lnRef>
          <a:fillRef idx="0">
            <a:scrgbClr r="0" g="0" b="0"/>
          </a:fillRef>
          <a:effectRef idx="0">
            <a:scrgbClr r="0" g="0" b="0"/>
          </a:effectRef>
          <a:fontRef idx="none"/>
        </p:style>
      </p:cxnSp>
      <p:cxnSp>
        <p:nvCxnSpPr>
          <p:cNvPr id="42" name="Straight Connector 41"/>
          <p:cNvCxnSpPr/>
          <p:nvPr userDrawn="1"/>
        </p:nvCxnSpPr>
        <p:spPr>
          <a:xfrm>
            <a:off x="6574421" y="4004842"/>
            <a:ext cx="0" cy="2995271"/>
          </a:xfrm>
          <a:prstGeom prst="line">
            <a:avLst/>
          </a:prstGeom>
          <a:noFill/>
          <a:ln w="25400" cap="flat">
            <a:solidFill>
              <a:srgbClr val="D6D6D6"/>
            </a:solidFill>
            <a:prstDash val="solid"/>
            <a:miter lim="400000"/>
          </a:ln>
          <a:effectLst/>
          <a:sp3d/>
        </p:spPr>
        <p:style>
          <a:lnRef idx="0">
            <a:scrgbClr r="0" g="0" b="0"/>
          </a:lnRef>
          <a:fillRef idx="0">
            <a:scrgbClr r="0" g="0" b="0"/>
          </a:fillRef>
          <a:effectRef idx="0">
            <a:scrgbClr r="0" g="0" b="0"/>
          </a:effectRef>
          <a:fontRef idx="none"/>
        </p:style>
      </p:cxnSp>
      <p:cxnSp>
        <p:nvCxnSpPr>
          <p:cNvPr id="43" name="Straight Connector 42"/>
          <p:cNvCxnSpPr/>
          <p:nvPr userDrawn="1"/>
        </p:nvCxnSpPr>
        <p:spPr>
          <a:xfrm>
            <a:off x="9664861" y="4004842"/>
            <a:ext cx="0" cy="2995271"/>
          </a:xfrm>
          <a:prstGeom prst="line">
            <a:avLst/>
          </a:prstGeom>
          <a:noFill/>
          <a:ln w="25400" cap="flat">
            <a:solidFill>
              <a:srgbClr val="D6D6D6"/>
            </a:solidFill>
            <a:prstDash val="solid"/>
            <a:miter lim="400000"/>
          </a:ln>
          <a:effectLst/>
          <a:sp3d/>
        </p:spPr>
        <p:style>
          <a:lnRef idx="0">
            <a:scrgbClr r="0" g="0" b="0"/>
          </a:lnRef>
          <a:fillRef idx="0">
            <a:scrgbClr r="0" g="0" b="0"/>
          </a:fillRef>
          <a:effectRef idx="0">
            <a:scrgbClr r="0" g="0" b="0"/>
          </a:effectRef>
          <a:fontRef idx="none"/>
        </p:style>
      </p:cxnSp>
      <p:cxnSp>
        <p:nvCxnSpPr>
          <p:cNvPr id="44" name="Straight Connector 43"/>
          <p:cNvCxnSpPr/>
          <p:nvPr userDrawn="1"/>
        </p:nvCxnSpPr>
        <p:spPr>
          <a:xfrm>
            <a:off x="12778451" y="4004842"/>
            <a:ext cx="0" cy="2995271"/>
          </a:xfrm>
          <a:prstGeom prst="line">
            <a:avLst/>
          </a:prstGeom>
          <a:noFill/>
          <a:ln w="25400" cap="flat">
            <a:solidFill>
              <a:srgbClr val="D6D6D6"/>
            </a:solidFill>
            <a:prstDash val="solid"/>
            <a:miter lim="400000"/>
          </a:ln>
          <a:effectLst/>
          <a:sp3d/>
        </p:spPr>
        <p:style>
          <a:lnRef idx="0">
            <a:scrgbClr r="0" g="0" b="0"/>
          </a:lnRef>
          <a:fillRef idx="0">
            <a:scrgbClr r="0" g="0" b="0"/>
          </a:fillRef>
          <a:effectRef idx="0">
            <a:scrgbClr r="0" g="0" b="0"/>
          </a:effectRef>
          <a:fontRef idx="none"/>
        </p:style>
      </p:cxnSp>
      <p:sp>
        <p:nvSpPr>
          <p:cNvPr id="49" name="Footer Placeholder 9"/>
          <p:cNvSpPr>
            <a:spLocks noGrp="1"/>
          </p:cNvSpPr>
          <p:nvPr>
            <p:ph type="ftr" sz="quarter" idx="18"/>
          </p:nvPr>
        </p:nvSpPr>
        <p:spPr>
          <a:xfrm>
            <a:off x="7246916" y="8551495"/>
            <a:ext cx="8290521" cy="376237"/>
          </a:xfrm>
        </p:spPr>
        <p:txBody>
          <a:bodyPr>
            <a:normAutofit/>
          </a:bodyPr>
          <a:lstStyle>
            <a:lvl1pPr algn="r">
              <a:defRPr sz="1400" b="0" i="0" spc="0">
                <a:solidFill>
                  <a:schemeClr val="bg2">
                    <a:lumMod val="50000"/>
                  </a:schemeClr>
                </a:solidFill>
                <a:latin typeface="Open Sans Light" charset="0"/>
                <a:ea typeface="Open Sans Light" charset="0"/>
                <a:cs typeface="Open Sans Light" charset="0"/>
              </a:defRPr>
            </a:lvl1pPr>
          </a:lstStyle>
          <a:p>
            <a:r>
              <a:rPr lang="en-US"/>
              <a:t>OpenAIRE @ EOSC | RDA  | Berlin | 23rd March 2018</a:t>
            </a:r>
          </a:p>
        </p:txBody>
      </p:sp>
      <p:sp>
        <p:nvSpPr>
          <p:cNvPr id="23" name="Slide Number Placeholder 2"/>
          <p:cNvSpPr>
            <a:spLocks noGrp="1"/>
          </p:cNvSpPr>
          <p:nvPr>
            <p:ph type="sldNum" sz="quarter" idx="4"/>
          </p:nvPr>
        </p:nvSpPr>
        <p:spPr>
          <a:xfrm>
            <a:off x="15571303" y="8551494"/>
            <a:ext cx="508000" cy="376237"/>
          </a:xfrm>
          <a:prstGeom prst="rect">
            <a:avLst/>
          </a:prstGeom>
        </p:spPr>
        <p:txBody>
          <a:bodyPr vert="horz" lIns="91440" tIns="45720" rIns="91440" bIns="45720" rtlCol="0" anchor="ctr"/>
          <a:lstStyle>
            <a:lvl1pPr algn="r">
              <a:defRPr sz="1600" b="0" i="0">
                <a:solidFill>
                  <a:schemeClr val="tx1">
                    <a:tint val="75000"/>
                  </a:schemeClr>
                </a:solidFill>
                <a:latin typeface="Open Sans Light" charset="0"/>
                <a:ea typeface="Open Sans Light" charset="0"/>
                <a:cs typeface="Open Sans Light" charset="0"/>
              </a:defRPr>
            </a:lvl1pPr>
          </a:lstStyle>
          <a:p>
            <a:fld id="{CA77D4BE-F539-D04A-8CB9-4B543B2D7FFD}" type="slidenum">
              <a:rPr lang="en-GB" smtClean="0"/>
              <a:pPr/>
              <a:t>‹N›</a:t>
            </a:fld>
            <a:endParaRPr lang="en-GB"/>
          </a:p>
        </p:txBody>
      </p:sp>
      <p:pic>
        <p:nvPicPr>
          <p:cNvPr id="25" name="Picture 2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1200" y="8203662"/>
            <a:ext cx="2076544" cy="741219"/>
          </a:xfrm>
          <a:prstGeom prst="rect">
            <a:avLst/>
          </a:prstGeom>
        </p:spPr>
      </p:pic>
      <p:pic>
        <p:nvPicPr>
          <p:cNvPr id="26" name="Picture 2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238757" y="8328801"/>
            <a:ext cx="829564" cy="576000"/>
          </a:xfrm>
          <a:prstGeom prst="rect">
            <a:avLst/>
          </a:prstGeom>
        </p:spPr>
      </p:pic>
    </p:spTree>
    <p:extLst>
      <p:ext uri="{BB962C8B-B14F-4D97-AF65-F5344CB8AC3E}">
        <p14:creationId xmlns:p14="http://schemas.microsoft.com/office/powerpoint/2010/main" val="1037446991"/>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6 Photos - Text">
    <p:spTree>
      <p:nvGrpSpPr>
        <p:cNvPr id="1" name=""/>
        <p:cNvGrpSpPr/>
        <p:nvPr/>
      </p:nvGrpSpPr>
      <p:grpSpPr>
        <a:xfrm>
          <a:off x="0" y="0"/>
          <a:ext cx="0" cy="0"/>
          <a:chOff x="0" y="0"/>
          <a:chExt cx="0" cy="0"/>
        </a:xfrm>
      </p:grpSpPr>
      <p:sp>
        <p:nvSpPr>
          <p:cNvPr id="56" name="Rectangle 55"/>
          <p:cNvSpPr/>
          <p:nvPr userDrawn="1"/>
        </p:nvSpPr>
        <p:spPr>
          <a:xfrm>
            <a:off x="0" y="0"/>
            <a:ext cx="16256000" cy="9144000"/>
          </a:xfrm>
          <a:prstGeom prst="rect">
            <a:avLst/>
          </a:prstGeom>
          <a:gradFill>
            <a:gsLst>
              <a:gs pos="33000">
                <a:schemeClr val="accent2"/>
              </a:gs>
              <a:gs pos="100000">
                <a:schemeClr val="accent3"/>
              </a:gs>
            </a:gsLst>
            <a:lin ang="12600000" scaled="0"/>
          </a:gradFill>
          <a:ln w="3175" cap="flat">
            <a:noFill/>
            <a:miter lim="400000"/>
          </a:ln>
          <a:effectLst>
            <a:outerShdw blurRad="254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Light"/>
            </a:endParaRPr>
          </a:p>
        </p:txBody>
      </p:sp>
      <p:sp>
        <p:nvSpPr>
          <p:cNvPr id="8" name="Picture Placeholder 34"/>
          <p:cNvSpPr>
            <a:spLocks noGrp="1" noChangeAspect="1"/>
          </p:cNvSpPr>
          <p:nvPr>
            <p:ph type="pic" sz="quarter" idx="15" hasCustomPrompt="1"/>
          </p:nvPr>
        </p:nvSpPr>
        <p:spPr>
          <a:xfrm>
            <a:off x="741412" y="1885741"/>
            <a:ext cx="1361691" cy="1363695"/>
          </a:xfrm>
          <a:prstGeom prst="ellipse">
            <a:avLst/>
          </a:prstGeom>
          <a:pattFill prst="ltDnDiag">
            <a:fgClr>
              <a:schemeClr val="bg2"/>
            </a:fgClr>
            <a:bgClr>
              <a:schemeClr val="bg1"/>
            </a:bgClr>
          </a:pattFill>
          <a:ln w="79375">
            <a:solidFill>
              <a:schemeClr val="accent2"/>
            </a:solidFill>
          </a:ln>
        </p:spPr>
        <p:txBody>
          <a:bodyPr vert="horz" lIns="0" tIns="0" rIns="0" bIns="0" anchor="ctr" anchorCtr="0"/>
          <a:lstStyle>
            <a:lvl1pPr marL="0" indent="0" algn="ctr">
              <a:lnSpc>
                <a:spcPct val="100000"/>
              </a:lnSpc>
              <a:spcBef>
                <a:spcPts val="0"/>
              </a:spcBef>
              <a:buNone/>
              <a:defRPr sz="1200" b="0" i="0" baseline="0">
                <a:latin typeface="Open Sans" charset="0"/>
                <a:ea typeface="Open Sans" charset="0"/>
                <a:cs typeface="Open Sans" charset="0"/>
              </a:defRPr>
            </a:lvl1pPr>
          </a:lstStyle>
          <a:p>
            <a:r>
              <a:rPr lang="en-US"/>
              <a:t>Insert Photo</a:t>
            </a:r>
          </a:p>
        </p:txBody>
      </p:sp>
      <p:sp>
        <p:nvSpPr>
          <p:cNvPr id="13" name="Text Placeholder 15"/>
          <p:cNvSpPr>
            <a:spLocks noGrp="1"/>
          </p:cNvSpPr>
          <p:nvPr>
            <p:ph type="body" sz="quarter" idx="24" hasCustomPrompt="1"/>
          </p:nvPr>
        </p:nvSpPr>
        <p:spPr>
          <a:xfrm>
            <a:off x="2314936" y="1912398"/>
            <a:ext cx="5312779" cy="415239"/>
          </a:xfrm>
          <a:prstGeom prst="rect">
            <a:avLst/>
          </a:prstGeom>
        </p:spPr>
        <p:txBody>
          <a:bodyPr lIns="0" tIns="0" rIns="0" bIns="0" anchor="t" anchorCtr="0">
            <a:noAutofit/>
          </a:bodyPr>
          <a:lstStyle>
            <a:lvl1pPr marL="0" indent="0" algn="l">
              <a:buNone/>
              <a:defRPr sz="3200" b="1" i="0" spc="-151" baseline="0">
                <a:solidFill>
                  <a:schemeClr val="tx1"/>
                </a:solidFill>
                <a:latin typeface="Open Sans Semibold" charset="0"/>
                <a:ea typeface="Open Sans Semibold" charset="0"/>
                <a:cs typeface="Open Sans Semibold"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a:t>IMAGE 1</a:t>
            </a:r>
          </a:p>
        </p:txBody>
      </p:sp>
      <p:sp>
        <p:nvSpPr>
          <p:cNvPr id="14" name="Text Placeholder 15"/>
          <p:cNvSpPr>
            <a:spLocks noGrp="1"/>
          </p:cNvSpPr>
          <p:nvPr>
            <p:ph type="body" sz="quarter" idx="25" hasCustomPrompt="1"/>
          </p:nvPr>
        </p:nvSpPr>
        <p:spPr>
          <a:xfrm>
            <a:off x="2314936" y="2327637"/>
            <a:ext cx="5312780" cy="1137274"/>
          </a:xfrm>
          <a:prstGeom prst="rect">
            <a:avLst/>
          </a:prstGeom>
        </p:spPr>
        <p:txBody>
          <a:bodyPr lIns="0" tIns="108000" rIns="0" bIns="0" numCol="1" spcCol="450000" anchor="t" anchorCtr="0">
            <a:normAutofit/>
          </a:bodyPr>
          <a:lstStyle>
            <a:lvl1pPr marL="0" indent="0" algn="l">
              <a:buNone/>
              <a:defRPr sz="2400" b="0" i="0" spc="-51" baseline="0">
                <a:solidFill>
                  <a:schemeClr val="bg1"/>
                </a:solidFill>
                <a:latin typeface="Open Sans" charset="0"/>
                <a:ea typeface="Open Sans" charset="0"/>
                <a:cs typeface="Open Sans"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sed</a:t>
            </a:r>
            <a:r>
              <a:rPr lang="en-US" dirty="0"/>
              <a:t> </a:t>
            </a:r>
            <a:r>
              <a:rPr lang="en-US" dirty="0" err="1"/>
              <a:t>diam</a:t>
            </a:r>
            <a:r>
              <a:rPr lang="en-US" dirty="0"/>
              <a:t> </a:t>
            </a:r>
            <a:r>
              <a:rPr lang="en-US" dirty="0" err="1"/>
              <a:t>nonummy</a:t>
            </a:r>
            <a:r>
              <a:rPr lang="en-US" dirty="0"/>
              <a:t> </a:t>
            </a:r>
            <a:r>
              <a:rPr lang="en-US" dirty="0" err="1"/>
              <a:t>nibh</a:t>
            </a:r>
            <a:r>
              <a:rPr lang="en-US" dirty="0"/>
              <a:t>.</a:t>
            </a:r>
          </a:p>
        </p:txBody>
      </p:sp>
      <p:sp>
        <p:nvSpPr>
          <p:cNvPr id="27" name="Text Placeholder 25"/>
          <p:cNvSpPr>
            <a:spLocks noGrp="1"/>
          </p:cNvSpPr>
          <p:nvPr>
            <p:ph type="body" sz="quarter" idx="10" hasCustomPrompt="1"/>
          </p:nvPr>
        </p:nvSpPr>
        <p:spPr>
          <a:xfrm>
            <a:off x="711199" y="524933"/>
            <a:ext cx="14303103" cy="935567"/>
          </a:xfrm>
          <a:prstGeom prst="rect">
            <a:avLst/>
          </a:prstGeom>
        </p:spPr>
        <p:txBody>
          <a:bodyPr wrap="square" lIns="0" tIns="0" rIns="0" bIns="0" anchor="ctr" anchorCtr="0">
            <a:normAutofit/>
          </a:bodyPr>
          <a:lstStyle>
            <a:lvl1pPr marL="0" indent="0" algn="l">
              <a:lnSpc>
                <a:spcPct val="85000"/>
              </a:lnSpc>
              <a:spcBef>
                <a:spcPts val="0"/>
              </a:spcBef>
              <a:buNone/>
              <a:defRPr sz="4400" b="1" i="0" spc="-150" baseline="0">
                <a:solidFill>
                  <a:schemeClr val="bg1"/>
                </a:solidFill>
                <a:latin typeface="Open Sans Semibold" charset="0"/>
                <a:ea typeface="Open Sans Semibold" charset="0"/>
                <a:cs typeface="Open Sans Semibold"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a:t>LOREM IPSUM DOLOR SIT</a:t>
            </a:r>
            <a:r>
              <a:rPr lang="el-GR" dirty="0"/>
              <a:t> </a:t>
            </a:r>
            <a:r>
              <a:rPr lang="mr-IN" dirty="0"/>
              <a:t>–</a:t>
            </a:r>
            <a:r>
              <a:rPr lang="el-GR" dirty="0"/>
              <a:t> 6 </a:t>
            </a:r>
            <a:r>
              <a:rPr lang="en-US" dirty="0"/>
              <a:t>Images,</a:t>
            </a:r>
            <a:r>
              <a:rPr lang="el-GR" dirty="0"/>
              <a:t> </a:t>
            </a:r>
            <a:r>
              <a:rPr lang="en-US" dirty="0"/>
              <a:t>2 Columns</a:t>
            </a:r>
          </a:p>
        </p:txBody>
      </p:sp>
      <p:sp>
        <p:nvSpPr>
          <p:cNvPr id="28" name="Rectangle 27"/>
          <p:cNvSpPr/>
          <p:nvPr userDrawn="1"/>
        </p:nvSpPr>
        <p:spPr>
          <a:xfrm>
            <a:off x="0" y="8026400"/>
            <a:ext cx="16256000" cy="1117600"/>
          </a:xfrm>
          <a:prstGeom prst="rect">
            <a:avLst/>
          </a:prstGeom>
          <a:solidFill>
            <a:schemeClr val="bg1"/>
          </a:solidFill>
          <a:ln w="3175" cap="flat">
            <a:noFill/>
            <a:miter lim="400000"/>
          </a:ln>
          <a:effectLst>
            <a:outerShdw blurRad="254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Light"/>
            </a:endParaRPr>
          </a:p>
        </p:txBody>
      </p:sp>
      <p:sp>
        <p:nvSpPr>
          <p:cNvPr id="41" name="Picture Placeholder 34"/>
          <p:cNvSpPr>
            <a:spLocks noGrp="1" noChangeAspect="1"/>
          </p:cNvSpPr>
          <p:nvPr>
            <p:ph type="pic" sz="quarter" idx="26" hasCustomPrompt="1"/>
          </p:nvPr>
        </p:nvSpPr>
        <p:spPr>
          <a:xfrm>
            <a:off x="741412" y="3890152"/>
            <a:ext cx="1361691" cy="1363695"/>
          </a:xfrm>
          <a:prstGeom prst="ellipse">
            <a:avLst/>
          </a:prstGeom>
          <a:pattFill prst="ltDnDiag">
            <a:fgClr>
              <a:schemeClr val="bg2"/>
            </a:fgClr>
            <a:bgClr>
              <a:schemeClr val="bg1"/>
            </a:bgClr>
          </a:pattFill>
          <a:ln w="79375">
            <a:solidFill>
              <a:schemeClr val="accent2"/>
            </a:solidFill>
          </a:ln>
        </p:spPr>
        <p:txBody>
          <a:bodyPr vert="horz" lIns="0" tIns="0" rIns="0" bIns="0" anchor="ctr" anchorCtr="0"/>
          <a:lstStyle>
            <a:lvl1pPr marL="0" indent="0" algn="ctr">
              <a:lnSpc>
                <a:spcPct val="100000"/>
              </a:lnSpc>
              <a:spcBef>
                <a:spcPts val="0"/>
              </a:spcBef>
              <a:buNone/>
              <a:defRPr sz="1200" b="0" i="0" baseline="0">
                <a:latin typeface="Open Sans" charset="0"/>
                <a:ea typeface="Open Sans" charset="0"/>
                <a:cs typeface="Open Sans" charset="0"/>
              </a:defRPr>
            </a:lvl1pPr>
          </a:lstStyle>
          <a:p>
            <a:r>
              <a:rPr lang="en-US"/>
              <a:t>Insert Photo</a:t>
            </a:r>
          </a:p>
        </p:txBody>
      </p:sp>
      <p:sp>
        <p:nvSpPr>
          <p:cNvPr id="42" name="Text Placeholder 15"/>
          <p:cNvSpPr>
            <a:spLocks noGrp="1"/>
          </p:cNvSpPr>
          <p:nvPr>
            <p:ph type="body" sz="quarter" idx="27" hasCustomPrompt="1"/>
          </p:nvPr>
        </p:nvSpPr>
        <p:spPr>
          <a:xfrm>
            <a:off x="2314936" y="3916809"/>
            <a:ext cx="5312779" cy="415239"/>
          </a:xfrm>
          <a:prstGeom prst="rect">
            <a:avLst/>
          </a:prstGeom>
        </p:spPr>
        <p:txBody>
          <a:bodyPr lIns="0" tIns="0" rIns="0" bIns="0" anchor="t" anchorCtr="0">
            <a:noAutofit/>
          </a:bodyPr>
          <a:lstStyle>
            <a:lvl1pPr marL="0" indent="0" algn="l">
              <a:buNone/>
              <a:defRPr sz="3200" b="1" i="0" spc="-151" baseline="0">
                <a:solidFill>
                  <a:schemeClr val="tx1"/>
                </a:solidFill>
                <a:latin typeface="Open Sans Semibold" charset="0"/>
                <a:ea typeface="Open Sans Semibold" charset="0"/>
                <a:cs typeface="Open Sans Semibold"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a:t>IMAGE 2</a:t>
            </a:r>
          </a:p>
        </p:txBody>
      </p:sp>
      <p:sp>
        <p:nvSpPr>
          <p:cNvPr id="43" name="Text Placeholder 15"/>
          <p:cNvSpPr>
            <a:spLocks noGrp="1"/>
          </p:cNvSpPr>
          <p:nvPr>
            <p:ph type="body" sz="quarter" idx="28" hasCustomPrompt="1"/>
          </p:nvPr>
        </p:nvSpPr>
        <p:spPr>
          <a:xfrm>
            <a:off x="2314936" y="4332048"/>
            <a:ext cx="5312780" cy="1098508"/>
          </a:xfrm>
          <a:prstGeom prst="rect">
            <a:avLst/>
          </a:prstGeom>
        </p:spPr>
        <p:txBody>
          <a:bodyPr lIns="0" tIns="108000" rIns="0" bIns="0" numCol="1" spcCol="450000" anchor="t" anchorCtr="0">
            <a:normAutofit/>
          </a:bodyPr>
          <a:lstStyle>
            <a:lvl1pPr marL="0" indent="0" algn="l">
              <a:buNone/>
              <a:defRPr sz="2400" b="0" i="0" spc="-51" baseline="0">
                <a:solidFill>
                  <a:schemeClr val="bg1"/>
                </a:solidFill>
                <a:latin typeface="Open Sans" charset="0"/>
                <a:ea typeface="Open Sans" charset="0"/>
                <a:cs typeface="Open Sans"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sed</a:t>
            </a:r>
            <a:r>
              <a:rPr lang="en-US" dirty="0"/>
              <a:t> </a:t>
            </a:r>
            <a:r>
              <a:rPr lang="en-US" dirty="0" err="1"/>
              <a:t>diam</a:t>
            </a:r>
            <a:r>
              <a:rPr lang="en-US" dirty="0"/>
              <a:t> </a:t>
            </a:r>
            <a:r>
              <a:rPr lang="en-US" dirty="0" err="1"/>
              <a:t>nonummy</a:t>
            </a:r>
            <a:r>
              <a:rPr lang="en-US" dirty="0"/>
              <a:t> </a:t>
            </a:r>
            <a:r>
              <a:rPr lang="en-US" dirty="0" err="1"/>
              <a:t>nibh</a:t>
            </a:r>
            <a:r>
              <a:rPr lang="en-US" dirty="0"/>
              <a:t>.</a:t>
            </a:r>
          </a:p>
        </p:txBody>
      </p:sp>
      <p:sp>
        <p:nvSpPr>
          <p:cNvPr id="44" name="Picture Placeholder 34"/>
          <p:cNvSpPr>
            <a:spLocks noGrp="1" noChangeAspect="1"/>
          </p:cNvSpPr>
          <p:nvPr>
            <p:ph type="pic" sz="quarter" idx="29" hasCustomPrompt="1"/>
          </p:nvPr>
        </p:nvSpPr>
        <p:spPr>
          <a:xfrm>
            <a:off x="741412" y="5867906"/>
            <a:ext cx="1361691" cy="1363695"/>
          </a:xfrm>
          <a:prstGeom prst="ellipse">
            <a:avLst/>
          </a:prstGeom>
          <a:pattFill prst="ltDnDiag">
            <a:fgClr>
              <a:schemeClr val="bg2"/>
            </a:fgClr>
            <a:bgClr>
              <a:schemeClr val="bg1"/>
            </a:bgClr>
          </a:pattFill>
          <a:ln w="79375">
            <a:solidFill>
              <a:schemeClr val="accent2"/>
            </a:solidFill>
          </a:ln>
        </p:spPr>
        <p:txBody>
          <a:bodyPr vert="horz" lIns="0" tIns="0" rIns="0" bIns="0" anchor="ctr" anchorCtr="0"/>
          <a:lstStyle>
            <a:lvl1pPr marL="0" indent="0" algn="ctr">
              <a:lnSpc>
                <a:spcPct val="100000"/>
              </a:lnSpc>
              <a:spcBef>
                <a:spcPts val="0"/>
              </a:spcBef>
              <a:buNone/>
              <a:defRPr sz="1200" b="0" i="0" baseline="0">
                <a:latin typeface="Open Sans" charset="0"/>
                <a:ea typeface="Open Sans" charset="0"/>
                <a:cs typeface="Open Sans" charset="0"/>
              </a:defRPr>
            </a:lvl1pPr>
          </a:lstStyle>
          <a:p>
            <a:r>
              <a:rPr lang="en-US"/>
              <a:t>Insert Photo</a:t>
            </a:r>
          </a:p>
        </p:txBody>
      </p:sp>
      <p:sp>
        <p:nvSpPr>
          <p:cNvPr id="45" name="Text Placeholder 15"/>
          <p:cNvSpPr>
            <a:spLocks noGrp="1"/>
          </p:cNvSpPr>
          <p:nvPr>
            <p:ph type="body" sz="quarter" idx="30" hasCustomPrompt="1"/>
          </p:nvPr>
        </p:nvSpPr>
        <p:spPr>
          <a:xfrm>
            <a:off x="2314936" y="5894563"/>
            <a:ext cx="5312779" cy="415239"/>
          </a:xfrm>
          <a:prstGeom prst="rect">
            <a:avLst/>
          </a:prstGeom>
        </p:spPr>
        <p:txBody>
          <a:bodyPr lIns="0" tIns="0" rIns="0" bIns="0" anchor="t" anchorCtr="0">
            <a:noAutofit/>
          </a:bodyPr>
          <a:lstStyle>
            <a:lvl1pPr marL="0" indent="0" algn="l">
              <a:buNone/>
              <a:defRPr sz="3200" b="1" i="0" spc="-151" baseline="0">
                <a:solidFill>
                  <a:schemeClr val="tx1"/>
                </a:solidFill>
                <a:latin typeface="Open Sans Semibold" charset="0"/>
                <a:ea typeface="Open Sans Semibold" charset="0"/>
                <a:cs typeface="Open Sans Semibold"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a:t>IMAGE 3</a:t>
            </a:r>
          </a:p>
        </p:txBody>
      </p:sp>
      <p:sp>
        <p:nvSpPr>
          <p:cNvPr id="46" name="Text Placeholder 15"/>
          <p:cNvSpPr>
            <a:spLocks noGrp="1"/>
          </p:cNvSpPr>
          <p:nvPr>
            <p:ph type="body" sz="quarter" idx="31" hasCustomPrompt="1"/>
          </p:nvPr>
        </p:nvSpPr>
        <p:spPr>
          <a:xfrm>
            <a:off x="2314936" y="6309802"/>
            <a:ext cx="5312780" cy="1106998"/>
          </a:xfrm>
          <a:prstGeom prst="rect">
            <a:avLst/>
          </a:prstGeom>
        </p:spPr>
        <p:txBody>
          <a:bodyPr lIns="0" tIns="108000" rIns="0" bIns="0" numCol="1" spcCol="450000" anchor="t" anchorCtr="0">
            <a:normAutofit/>
          </a:bodyPr>
          <a:lstStyle>
            <a:lvl1pPr marL="0" indent="0" algn="l">
              <a:buNone/>
              <a:defRPr sz="2400" b="0" i="0" spc="-51" baseline="0">
                <a:solidFill>
                  <a:schemeClr val="bg1"/>
                </a:solidFill>
                <a:latin typeface="Open Sans" charset="0"/>
                <a:ea typeface="Open Sans" charset="0"/>
                <a:cs typeface="Open Sans"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sed</a:t>
            </a:r>
            <a:r>
              <a:rPr lang="en-US" dirty="0"/>
              <a:t> </a:t>
            </a:r>
            <a:r>
              <a:rPr lang="en-US" dirty="0" err="1"/>
              <a:t>diam</a:t>
            </a:r>
            <a:r>
              <a:rPr lang="en-US" dirty="0"/>
              <a:t> </a:t>
            </a:r>
            <a:r>
              <a:rPr lang="en-US" dirty="0" err="1"/>
              <a:t>nonummy</a:t>
            </a:r>
            <a:r>
              <a:rPr lang="en-US" dirty="0"/>
              <a:t> </a:t>
            </a:r>
            <a:r>
              <a:rPr lang="en-US" dirty="0" err="1"/>
              <a:t>nibh</a:t>
            </a:r>
            <a:r>
              <a:rPr lang="en-US" dirty="0"/>
              <a:t>.</a:t>
            </a:r>
          </a:p>
        </p:txBody>
      </p:sp>
      <p:sp>
        <p:nvSpPr>
          <p:cNvPr id="47" name="Picture Placeholder 34"/>
          <p:cNvSpPr>
            <a:spLocks noGrp="1" noChangeAspect="1"/>
          </p:cNvSpPr>
          <p:nvPr>
            <p:ph type="pic" sz="quarter" idx="32" hasCustomPrompt="1"/>
          </p:nvPr>
        </p:nvSpPr>
        <p:spPr>
          <a:xfrm>
            <a:off x="8128000" y="1885741"/>
            <a:ext cx="1361691" cy="1363695"/>
          </a:xfrm>
          <a:prstGeom prst="ellipse">
            <a:avLst/>
          </a:prstGeom>
          <a:pattFill prst="ltDnDiag">
            <a:fgClr>
              <a:schemeClr val="bg2"/>
            </a:fgClr>
            <a:bgClr>
              <a:schemeClr val="bg1"/>
            </a:bgClr>
          </a:pattFill>
          <a:ln w="79375">
            <a:solidFill>
              <a:schemeClr val="accent2"/>
            </a:solidFill>
          </a:ln>
        </p:spPr>
        <p:txBody>
          <a:bodyPr vert="horz" lIns="0" tIns="0" rIns="0" bIns="0" anchor="ctr" anchorCtr="0"/>
          <a:lstStyle>
            <a:lvl1pPr marL="0" indent="0" algn="ctr">
              <a:lnSpc>
                <a:spcPct val="100000"/>
              </a:lnSpc>
              <a:spcBef>
                <a:spcPts val="0"/>
              </a:spcBef>
              <a:buNone/>
              <a:defRPr sz="1200" b="0" i="0" baseline="0">
                <a:latin typeface="Open Sans" charset="0"/>
                <a:ea typeface="Open Sans" charset="0"/>
                <a:cs typeface="Open Sans" charset="0"/>
              </a:defRPr>
            </a:lvl1pPr>
          </a:lstStyle>
          <a:p>
            <a:r>
              <a:rPr lang="en-US"/>
              <a:t>Insert Photo</a:t>
            </a:r>
          </a:p>
        </p:txBody>
      </p:sp>
      <p:sp>
        <p:nvSpPr>
          <p:cNvPr id="48" name="Text Placeholder 15"/>
          <p:cNvSpPr>
            <a:spLocks noGrp="1"/>
          </p:cNvSpPr>
          <p:nvPr>
            <p:ph type="body" sz="quarter" idx="33" hasCustomPrompt="1"/>
          </p:nvPr>
        </p:nvSpPr>
        <p:spPr>
          <a:xfrm>
            <a:off x="9701524" y="1912398"/>
            <a:ext cx="5312779" cy="415239"/>
          </a:xfrm>
          <a:prstGeom prst="rect">
            <a:avLst/>
          </a:prstGeom>
        </p:spPr>
        <p:txBody>
          <a:bodyPr lIns="0" tIns="0" rIns="0" bIns="0" anchor="t" anchorCtr="0">
            <a:normAutofit/>
          </a:bodyPr>
          <a:lstStyle>
            <a:lvl1pPr marL="0" indent="0" algn="l">
              <a:buNone/>
              <a:defRPr sz="2800" b="1" i="0" spc="-151" baseline="0">
                <a:solidFill>
                  <a:schemeClr val="tx1"/>
                </a:solidFill>
                <a:latin typeface="Open Sans Semibold" charset="0"/>
                <a:ea typeface="Open Sans Semibold" charset="0"/>
                <a:cs typeface="Open Sans Semibold"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a:t>IMAGE 4</a:t>
            </a:r>
          </a:p>
        </p:txBody>
      </p:sp>
      <p:sp>
        <p:nvSpPr>
          <p:cNvPr id="49" name="Text Placeholder 15"/>
          <p:cNvSpPr>
            <a:spLocks noGrp="1"/>
          </p:cNvSpPr>
          <p:nvPr>
            <p:ph type="body" sz="quarter" idx="34" hasCustomPrompt="1"/>
          </p:nvPr>
        </p:nvSpPr>
        <p:spPr>
          <a:xfrm>
            <a:off x="9701524" y="2327637"/>
            <a:ext cx="5312780" cy="1137274"/>
          </a:xfrm>
          <a:prstGeom prst="rect">
            <a:avLst/>
          </a:prstGeom>
        </p:spPr>
        <p:txBody>
          <a:bodyPr lIns="0" tIns="108000" rIns="0" bIns="0" numCol="1" spcCol="450000" anchor="t" anchorCtr="0">
            <a:normAutofit/>
          </a:bodyPr>
          <a:lstStyle>
            <a:lvl1pPr marL="0" indent="0" algn="l">
              <a:buNone/>
              <a:defRPr sz="2400" b="0" i="0" spc="-51" baseline="0">
                <a:solidFill>
                  <a:schemeClr val="bg1"/>
                </a:solidFill>
                <a:latin typeface="Open Sans" charset="0"/>
                <a:ea typeface="Open Sans" charset="0"/>
                <a:cs typeface="Open Sans"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sed</a:t>
            </a:r>
            <a:r>
              <a:rPr lang="en-US" dirty="0"/>
              <a:t> </a:t>
            </a:r>
            <a:r>
              <a:rPr lang="en-US" dirty="0" err="1"/>
              <a:t>diam</a:t>
            </a:r>
            <a:r>
              <a:rPr lang="en-US" dirty="0"/>
              <a:t> </a:t>
            </a:r>
            <a:r>
              <a:rPr lang="en-US" dirty="0" err="1"/>
              <a:t>nonummy</a:t>
            </a:r>
            <a:r>
              <a:rPr lang="en-US" dirty="0"/>
              <a:t> </a:t>
            </a:r>
            <a:r>
              <a:rPr lang="en-US" dirty="0" err="1"/>
              <a:t>nibh</a:t>
            </a:r>
            <a:r>
              <a:rPr lang="en-US" dirty="0"/>
              <a:t>.</a:t>
            </a:r>
          </a:p>
        </p:txBody>
      </p:sp>
      <p:sp>
        <p:nvSpPr>
          <p:cNvPr id="50" name="Picture Placeholder 34"/>
          <p:cNvSpPr>
            <a:spLocks noGrp="1" noChangeAspect="1"/>
          </p:cNvSpPr>
          <p:nvPr>
            <p:ph type="pic" sz="quarter" idx="35" hasCustomPrompt="1"/>
          </p:nvPr>
        </p:nvSpPr>
        <p:spPr>
          <a:xfrm>
            <a:off x="8128000" y="3890152"/>
            <a:ext cx="1361691" cy="1363695"/>
          </a:xfrm>
          <a:prstGeom prst="ellipse">
            <a:avLst/>
          </a:prstGeom>
          <a:pattFill prst="ltDnDiag">
            <a:fgClr>
              <a:schemeClr val="bg2"/>
            </a:fgClr>
            <a:bgClr>
              <a:schemeClr val="bg1"/>
            </a:bgClr>
          </a:pattFill>
          <a:ln w="79375">
            <a:solidFill>
              <a:schemeClr val="accent2"/>
            </a:solidFill>
          </a:ln>
        </p:spPr>
        <p:txBody>
          <a:bodyPr vert="horz" lIns="0" tIns="0" rIns="0" bIns="0" anchor="ctr" anchorCtr="0"/>
          <a:lstStyle>
            <a:lvl1pPr marL="0" indent="0" algn="ctr">
              <a:lnSpc>
                <a:spcPct val="100000"/>
              </a:lnSpc>
              <a:spcBef>
                <a:spcPts val="0"/>
              </a:spcBef>
              <a:buNone/>
              <a:defRPr sz="1200" b="0" i="0" baseline="0">
                <a:latin typeface="Open Sans" charset="0"/>
                <a:ea typeface="Open Sans" charset="0"/>
                <a:cs typeface="Open Sans" charset="0"/>
              </a:defRPr>
            </a:lvl1pPr>
          </a:lstStyle>
          <a:p>
            <a:r>
              <a:rPr lang="en-US"/>
              <a:t>Insert Photo</a:t>
            </a:r>
          </a:p>
        </p:txBody>
      </p:sp>
      <p:sp>
        <p:nvSpPr>
          <p:cNvPr id="51" name="Text Placeholder 15"/>
          <p:cNvSpPr>
            <a:spLocks noGrp="1"/>
          </p:cNvSpPr>
          <p:nvPr>
            <p:ph type="body" sz="quarter" idx="36" hasCustomPrompt="1"/>
          </p:nvPr>
        </p:nvSpPr>
        <p:spPr>
          <a:xfrm>
            <a:off x="9701524" y="3916809"/>
            <a:ext cx="5312779" cy="415239"/>
          </a:xfrm>
          <a:prstGeom prst="rect">
            <a:avLst/>
          </a:prstGeom>
        </p:spPr>
        <p:txBody>
          <a:bodyPr lIns="0" tIns="0" rIns="0" bIns="0" anchor="t" anchorCtr="0">
            <a:noAutofit/>
          </a:bodyPr>
          <a:lstStyle>
            <a:lvl1pPr marL="0" indent="0" algn="l">
              <a:buNone/>
              <a:defRPr sz="3200" b="1" i="0" spc="-151" baseline="0">
                <a:solidFill>
                  <a:schemeClr val="tx1"/>
                </a:solidFill>
                <a:latin typeface="Open Sans Semibold" charset="0"/>
                <a:ea typeface="Open Sans Semibold" charset="0"/>
                <a:cs typeface="Open Sans Semibold"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a:t>IMAGE 5</a:t>
            </a:r>
          </a:p>
        </p:txBody>
      </p:sp>
      <p:sp>
        <p:nvSpPr>
          <p:cNvPr id="52" name="Text Placeholder 15"/>
          <p:cNvSpPr>
            <a:spLocks noGrp="1"/>
          </p:cNvSpPr>
          <p:nvPr>
            <p:ph type="body" sz="quarter" idx="37" hasCustomPrompt="1"/>
          </p:nvPr>
        </p:nvSpPr>
        <p:spPr>
          <a:xfrm>
            <a:off x="9701524" y="4332048"/>
            <a:ext cx="5312780" cy="1098508"/>
          </a:xfrm>
          <a:prstGeom prst="rect">
            <a:avLst/>
          </a:prstGeom>
        </p:spPr>
        <p:txBody>
          <a:bodyPr lIns="0" tIns="108000" rIns="0" bIns="0" numCol="1" spcCol="450000" anchor="t" anchorCtr="0">
            <a:normAutofit/>
          </a:bodyPr>
          <a:lstStyle>
            <a:lvl1pPr marL="0" indent="0" algn="l">
              <a:buNone/>
              <a:defRPr sz="2400" b="0" i="0" spc="-51" baseline="0">
                <a:solidFill>
                  <a:schemeClr val="bg1"/>
                </a:solidFill>
                <a:latin typeface="Open Sans" charset="0"/>
                <a:ea typeface="Open Sans" charset="0"/>
                <a:cs typeface="Open Sans"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sed</a:t>
            </a:r>
            <a:r>
              <a:rPr lang="en-US" dirty="0"/>
              <a:t> </a:t>
            </a:r>
            <a:r>
              <a:rPr lang="en-US" dirty="0" err="1"/>
              <a:t>diam</a:t>
            </a:r>
            <a:r>
              <a:rPr lang="en-US" dirty="0"/>
              <a:t> </a:t>
            </a:r>
            <a:r>
              <a:rPr lang="en-US" dirty="0" err="1"/>
              <a:t>nonummy</a:t>
            </a:r>
            <a:r>
              <a:rPr lang="en-US" dirty="0"/>
              <a:t> </a:t>
            </a:r>
            <a:r>
              <a:rPr lang="en-US" dirty="0" err="1"/>
              <a:t>nibh</a:t>
            </a:r>
            <a:r>
              <a:rPr lang="en-US" dirty="0"/>
              <a:t>.</a:t>
            </a:r>
          </a:p>
        </p:txBody>
      </p:sp>
      <p:sp>
        <p:nvSpPr>
          <p:cNvPr id="53" name="Picture Placeholder 34"/>
          <p:cNvSpPr>
            <a:spLocks noGrp="1" noChangeAspect="1"/>
          </p:cNvSpPr>
          <p:nvPr>
            <p:ph type="pic" sz="quarter" idx="38" hasCustomPrompt="1"/>
          </p:nvPr>
        </p:nvSpPr>
        <p:spPr>
          <a:xfrm>
            <a:off x="8128000" y="5867906"/>
            <a:ext cx="1361691" cy="1363695"/>
          </a:xfrm>
          <a:prstGeom prst="ellipse">
            <a:avLst/>
          </a:prstGeom>
          <a:pattFill prst="ltDnDiag">
            <a:fgClr>
              <a:schemeClr val="bg2"/>
            </a:fgClr>
            <a:bgClr>
              <a:schemeClr val="bg1"/>
            </a:bgClr>
          </a:pattFill>
          <a:ln w="79375">
            <a:solidFill>
              <a:schemeClr val="accent2"/>
            </a:solidFill>
          </a:ln>
        </p:spPr>
        <p:txBody>
          <a:bodyPr vert="horz" lIns="0" tIns="0" rIns="0" bIns="0" anchor="ctr" anchorCtr="0"/>
          <a:lstStyle>
            <a:lvl1pPr marL="0" indent="0" algn="ctr">
              <a:lnSpc>
                <a:spcPct val="100000"/>
              </a:lnSpc>
              <a:spcBef>
                <a:spcPts val="0"/>
              </a:spcBef>
              <a:buNone/>
              <a:defRPr sz="1200" b="0" i="0" baseline="0">
                <a:latin typeface="Open Sans" charset="0"/>
                <a:ea typeface="Open Sans" charset="0"/>
                <a:cs typeface="Open Sans" charset="0"/>
              </a:defRPr>
            </a:lvl1pPr>
          </a:lstStyle>
          <a:p>
            <a:r>
              <a:rPr lang="en-US"/>
              <a:t>Insert Photo</a:t>
            </a:r>
          </a:p>
        </p:txBody>
      </p:sp>
      <p:sp>
        <p:nvSpPr>
          <p:cNvPr id="54" name="Text Placeholder 15"/>
          <p:cNvSpPr>
            <a:spLocks noGrp="1"/>
          </p:cNvSpPr>
          <p:nvPr>
            <p:ph type="body" sz="quarter" idx="39" hasCustomPrompt="1"/>
          </p:nvPr>
        </p:nvSpPr>
        <p:spPr>
          <a:xfrm>
            <a:off x="9701524" y="5894563"/>
            <a:ext cx="5312779" cy="415239"/>
          </a:xfrm>
          <a:prstGeom prst="rect">
            <a:avLst/>
          </a:prstGeom>
        </p:spPr>
        <p:txBody>
          <a:bodyPr lIns="0" tIns="0" rIns="0" bIns="0" anchor="t" anchorCtr="0">
            <a:noAutofit/>
          </a:bodyPr>
          <a:lstStyle>
            <a:lvl1pPr marL="0" indent="0" algn="l">
              <a:buNone/>
              <a:defRPr sz="3200" b="1" i="0" spc="-151" baseline="0">
                <a:solidFill>
                  <a:schemeClr val="tx1"/>
                </a:solidFill>
                <a:latin typeface="Open Sans Semibold" charset="0"/>
                <a:ea typeface="Open Sans Semibold" charset="0"/>
                <a:cs typeface="Open Sans Semibold"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a:t>IMAGE 6</a:t>
            </a:r>
          </a:p>
        </p:txBody>
      </p:sp>
      <p:sp>
        <p:nvSpPr>
          <p:cNvPr id="55" name="Text Placeholder 15"/>
          <p:cNvSpPr>
            <a:spLocks noGrp="1"/>
          </p:cNvSpPr>
          <p:nvPr>
            <p:ph type="body" sz="quarter" idx="40" hasCustomPrompt="1"/>
          </p:nvPr>
        </p:nvSpPr>
        <p:spPr>
          <a:xfrm>
            <a:off x="9701524" y="6309802"/>
            <a:ext cx="5312780" cy="1094854"/>
          </a:xfrm>
          <a:prstGeom prst="rect">
            <a:avLst/>
          </a:prstGeom>
        </p:spPr>
        <p:txBody>
          <a:bodyPr lIns="0" tIns="108000" rIns="0" bIns="0" numCol="1" spcCol="450000" anchor="t" anchorCtr="0">
            <a:normAutofit/>
          </a:bodyPr>
          <a:lstStyle>
            <a:lvl1pPr marL="0" indent="0" algn="l">
              <a:buNone/>
              <a:defRPr sz="2400" b="0" i="0" spc="-51" baseline="0">
                <a:solidFill>
                  <a:schemeClr val="bg1"/>
                </a:solidFill>
                <a:latin typeface="Open Sans" charset="0"/>
                <a:ea typeface="Open Sans" charset="0"/>
                <a:cs typeface="Open Sans"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sed</a:t>
            </a:r>
            <a:r>
              <a:rPr lang="en-US" dirty="0"/>
              <a:t> </a:t>
            </a:r>
            <a:r>
              <a:rPr lang="en-US" dirty="0" err="1"/>
              <a:t>diam</a:t>
            </a:r>
            <a:r>
              <a:rPr lang="en-US" dirty="0"/>
              <a:t> </a:t>
            </a:r>
            <a:r>
              <a:rPr lang="en-US" dirty="0" err="1"/>
              <a:t>nonummy</a:t>
            </a:r>
            <a:r>
              <a:rPr lang="en-US" dirty="0"/>
              <a:t> </a:t>
            </a:r>
            <a:r>
              <a:rPr lang="en-US" dirty="0" err="1"/>
              <a:t>nibh</a:t>
            </a:r>
            <a:r>
              <a:rPr lang="en-US" dirty="0"/>
              <a:t>.</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434050" y="-434050"/>
            <a:ext cx="1736203" cy="2604304"/>
          </a:xfrm>
          <a:prstGeom prst="rect">
            <a:avLst/>
          </a:prstGeom>
        </p:spPr>
      </p:pic>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14042761" y="5824735"/>
            <a:ext cx="1770592" cy="2655888"/>
          </a:xfrm>
          <a:prstGeom prst="rect">
            <a:avLst/>
          </a:prstGeom>
        </p:spPr>
      </p:pic>
      <p:sp>
        <p:nvSpPr>
          <p:cNvPr id="30" name="Footer Placeholder 9"/>
          <p:cNvSpPr>
            <a:spLocks noGrp="1"/>
          </p:cNvSpPr>
          <p:nvPr>
            <p:ph type="ftr" sz="quarter" idx="18"/>
          </p:nvPr>
        </p:nvSpPr>
        <p:spPr>
          <a:xfrm>
            <a:off x="7246916" y="8551495"/>
            <a:ext cx="8290521" cy="376237"/>
          </a:xfrm>
        </p:spPr>
        <p:txBody>
          <a:bodyPr>
            <a:normAutofit/>
          </a:bodyPr>
          <a:lstStyle>
            <a:lvl1pPr algn="r">
              <a:defRPr sz="1400" b="0" i="0" spc="0">
                <a:solidFill>
                  <a:schemeClr val="bg2">
                    <a:lumMod val="50000"/>
                  </a:schemeClr>
                </a:solidFill>
                <a:latin typeface="Open Sans Light" charset="0"/>
                <a:ea typeface="Open Sans Light" charset="0"/>
                <a:cs typeface="Open Sans Light" charset="0"/>
              </a:defRPr>
            </a:lvl1pPr>
          </a:lstStyle>
          <a:p>
            <a:r>
              <a:rPr lang="en-US"/>
              <a:t>OpenAIRE @ EOSC | RDA  | Berlin | 23rd March 2018</a:t>
            </a:r>
          </a:p>
        </p:txBody>
      </p:sp>
      <p:sp>
        <p:nvSpPr>
          <p:cNvPr id="31" name="Slide Number Placeholder 2"/>
          <p:cNvSpPr>
            <a:spLocks noGrp="1"/>
          </p:cNvSpPr>
          <p:nvPr>
            <p:ph type="sldNum" sz="quarter" idx="4"/>
          </p:nvPr>
        </p:nvSpPr>
        <p:spPr>
          <a:xfrm>
            <a:off x="15571303" y="8551494"/>
            <a:ext cx="508000" cy="376237"/>
          </a:xfrm>
          <a:prstGeom prst="rect">
            <a:avLst/>
          </a:prstGeom>
        </p:spPr>
        <p:txBody>
          <a:bodyPr vert="horz" lIns="91440" tIns="45720" rIns="91440" bIns="45720" rtlCol="0" anchor="ctr"/>
          <a:lstStyle>
            <a:lvl1pPr algn="r">
              <a:defRPr sz="1600" b="0" i="0">
                <a:solidFill>
                  <a:schemeClr val="tx1">
                    <a:tint val="75000"/>
                  </a:schemeClr>
                </a:solidFill>
                <a:latin typeface="Open Sans Light" charset="0"/>
                <a:ea typeface="Open Sans Light" charset="0"/>
                <a:cs typeface="Open Sans Light" charset="0"/>
              </a:defRPr>
            </a:lvl1pPr>
          </a:lstStyle>
          <a:p>
            <a:fld id="{CA77D4BE-F539-D04A-8CB9-4B543B2D7FFD}" type="slidenum">
              <a:rPr lang="en-GB" smtClean="0"/>
              <a:pPr/>
              <a:t>‹N›</a:t>
            </a:fld>
            <a:endParaRPr lang="en-GB"/>
          </a:p>
        </p:txBody>
      </p:sp>
      <p:pic>
        <p:nvPicPr>
          <p:cNvPr id="29" name="Picture 2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11200" y="8203662"/>
            <a:ext cx="2076544" cy="741219"/>
          </a:xfrm>
          <a:prstGeom prst="rect">
            <a:avLst/>
          </a:prstGeom>
        </p:spPr>
      </p:pic>
      <p:pic>
        <p:nvPicPr>
          <p:cNvPr id="33" name="Picture 3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238757" y="8328801"/>
            <a:ext cx="829564" cy="576000"/>
          </a:xfrm>
          <a:prstGeom prst="rect">
            <a:avLst/>
          </a:prstGeom>
        </p:spPr>
      </p:pic>
    </p:spTree>
    <p:extLst>
      <p:ext uri="{BB962C8B-B14F-4D97-AF65-F5344CB8AC3E}">
        <p14:creationId xmlns:p14="http://schemas.microsoft.com/office/powerpoint/2010/main" val="1143449243"/>
      </p:ext>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Image Right - Text">
    <p:spTree>
      <p:nvGrpSpPr>
        <p:cNvPr id="1" name=""/>
        <p:cNvGrpSpPr/>
        <p:nvPr/>
      </p:nvGrpSpPr>
      <p:grpSpPr>
        <a:xfrm>
          <a:off x="0" y="0"/>
          <a:ext cx="0" cy="0"/>
          <a:chOff x="0" y="0"/>
          <a:chExt cx="0" cy="0"/>
        </a:xfrm>
      </p:grpSpPr>
      <p:sp>
        <p:nvSpPr>
          <p:cNvPr id="12" name="Text Placeholder 25"/>
          <p:cNvSpPr>
            <a:spLocks noGrp="1"/>
          </p:cNvSpPr>
          <p:nvPr>
            <p:ph type="body" sz="quarter" idx="10" hasCustomPrompt="1"/>
          </p:nvPr>
        </p:nvSpPr>
        <p:spPr>
          <a:xfrm>
            <a:off x="711201" y="792164"/>
            <a:ext cx="6535716" cy="2565634"/>
          </a:xfrm>
          <a:prstGeom prst="rect">
            <a:avLst/>
          </a:prstGeom>
        </p:spPr>
        <p:txBody>
          <a:bodyPr wrap="square" lIns="0" tIns="0" rIns="0" bIns="0" anchor="b" anchorCtr="0">
            <a:normAutofit/>
          </a:bodyPr>
          <a:lstStyle>
            <a:lvl1pPr marL="0" indent="0" algn="l">
              <a:lnSpc>
                <a:spcPct val="85000"/>
              </a:lnSpc>
              <a:spcBef>
                <a:spcPts val="0"/>
              </a:spcBef>
              <a:buNone/>
              <a:defRPr sz="6600" b="1" i="0" spc="-451" baseline="0">
                <a:solidFill>
                  <a:srgbClr val="2D3293"/>
                </a:solidFill>
                <a:latin typeface="Open Sans Semibold" charset="0"/>
                <a:ea typeface="Open Sans Semibold" charset="0"/>
                <a:cs typeface="Open Sans Semibold"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err="1"/>
              <a:t>Lorem</a:t>
            </a:r>
            <a:r>
              <a:rPr lang="en-US" dirty="0"/>
              <a:t> </a:t>
            </a:r>
            <a:r>
              <a:rPr lang="en-US" dirty="0" err="1"/>
              <a:t>Ipsum</a:t>
            </a:r>
            <a:r>
              <a:rPr lang="en-US" dirty="0"/>
              <a:t> </a:t>
            </a:r>
            <a:r>
              <a:rPr lang="en-US" dirty="0" err="1"/>
              <a:t>DolorSit</a:t>
            </a:r>
            <a:r>
              <a:rPr lang="en-US" dirty="0"/>
              <a:t> </a:t>
            </a:r>
            <a:r>
              <a:rPr lang="en-US" dirty="0" err="1"/>
              <a:t>Amet</a:t>
            </a:r>
            <a:r>
              <a:rPr lang="en-US" dirty="0"/>
              <a:t>.</a:t>
            </a:r>
          </a:p>
        </p:txBody>
      </p:sp>
      <p:sp>
        <p:nvSpPr>
          <p:cNvPr id="18" name="Text Placeholder 15"/>
          <p:cNvSpPr>
            <a:spLocks noGrp="1"/>
          </p:cNvSpPr>
          <p:nvPr>
            <p:ph type="body" sz="quarter" idx="25" hasCustomPrompt="1"/>
          </p:nvPr>
        </p:nvSpPr>
        <p:spPr>
          <a:xfrm>
            <a:off x="723899" y="3357798"/>
            <a:ext cx="6126605" cy="4059002"/>
          </a:xfrm>
          <a:prstGeom prst="rect">
            <a:avLst/>
          </a:prstGeom>
        </p:spPr>
        <p:txBody>
          <a:bodyPr lIns="0" tIns="180000" rIns="0" bIns="180000" numCol="1" spcCol="720000" anchor="t" anchorCtr="0">
            <a:normAutofit/>
          </a:bodyPr>
          <a:lstStyle>
            <a:lvl1pPr marL="0" indent="0" algn="l">
              <a:buNone/>
              <a:defRPr sz="3200" b="0" i="0" spc="-150" baseline="0">
                <a:solidFill>
                  <a:schemeClr val="tx2"/>
                </a:solidFill>
                <a:latin typeface="Open Sans Light" charset="0"/>
                <a:ea typeface="Open Sans Light" charset="0"/>
                <a:cs typeface="Open Sans Light"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Aenean</a:t>
            </a:r>
            <a:r>
              <a:rPr lang="en-US" dirty="0"/>
              <a:t> </a:t>
            </a:r>
            <a:r>
              <a:rPr lang="en-US" dirty="0" err="1"/>
              <a:t>commodo</a:t>
            </a:r>
            <a:r>
              <a:rPr lang="en-US" dirty="0"/>
              <a:t> ligula </a:t>
            </a:r>
            <a:r>
              <a:rPr lang="en-US" dirty="0" err="1"/>
              <a:t>eget</a:t>
            </a:r>
            <a:r>
              <a:rPr lang="en-US" dirty="0"/>
              <a:t> dolor. </a:t>
            </a:r>
          </a:p>
        </p:txBody>
      </p:sp>
      <p:pic>
        <p:nvPicPr>
          <p:cNvPr id="19" name="Picture 1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flipV="1">
            <a:off x="13821973" y="-500296"/>
            <a:ext cx="1933731" cy="2934324"/>
          </a:xfrm>
          <a:prstGeom prst="rect">
            <a:avLst/>
          </a:prstGeom>
        </p:spPr>
      </p:pic>
      <p:sp>
        <p:nvSpPr>
          <p:cNvPr id="3" name="Picture Placeholder 2"/>
          <p:cNvSpPr>
            <a:spLocks noGrp="1"/>
          </p:cNvSpPr>
          <p:nvPr>
            <p:ph type="pic" sz="quarter" idx="26"/>
          </p:nvPr>
        </p:nvSpPr>
        <p:spPr>
          <a:xfrm>
            <a:off x="8128000" y="792164"/>
            <a:ext cx="8128000" cy="7405150"/>
          </a:xfrm>
          <a:prstGeom prst="rect">
            <a:avLst/>
          </a:prstGeom>
        </p:spPr>
        <p:txBody>
          <a:bodyPr/>
          <a:lstStyle/>
          <a:p>
            <a:r>
              <a:rPr lang="en-US"/>
              <a:t>Drag picture to placeholder or click icon to add</a:t>
            </a:r>
            <a:endParaRPr lang="en-GB"/>
          </a:p>
        </p:txBody>
      </p:sp>
      <p:pic>
        <p:nvPicPr>
          <p:cNvPr id="21" name="Picture 2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14404051" y="7292051"/>
            <a:ext cx="1481559" cy="2222339"/>
          </a:xfrm>
          <a:prstGeom prst="rect">
            <a:avLst/>
          </a:prstGeom>
        </p:spPr>
      </p:pic>
      <p:pic>
        <p:nvPicPr>
          <p:cNvPr id="22" name="Picture 2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a:off x="370390" y="-389238"/>
            <a:ext cx="1481559" cy="2222339"/>
          </a:xfrm>
          <a:prstGeom prst="rect">
            <a:avLst/>
          </a:prstGeom>
        </p:spPr>
      </p:pic>
      <p:sp>
        <p:nvSpPr>
          <p:cNvPr id="25" name="Footer Placeholder 9"/>
          <p:cNvSpPr>
            <a:spLocks noGrp="1"/>
          </p:cNvSpPr>
          <p:nvPr>
            <p:ph type="ftr" sz="quarter" idx="18"/>
          </p:nvPr>
        </p:nvSpPr>
        <p:spPr>
          <a:xfrm>
            <a:off x="7246916" y="8551495"/>
            <a:ext cx="8290521" cy="376237"/>
          </a:xfrm>
        </p:spPr>
        <p:txBody>
          <a:bodyPr>
            <a:normAutofit/>
          </a:bodyPr>
          <a:lstStyle>
            <a:lvl1pPr algn="r">
              <a:defRPr sz="1400" b="0" i="0" spc="0">
                <a:solidFill>
                  <a:schemeClr val="bg2">
                    <a:lumMod val="50000"/>
                  </a:schemeClr>
                </a:solidFill>
                <a:latin typeface="Open Sans Light" charset="0"/>
                <a:ea typeface="Open Sans Light" charset="0"/>
                <a:cs typeface="Open Sans Light" charset="0"/>
              </a:defRPr>
            </a:lvl1pPr>
          </a:lstStyle>
          <a:p>
            <a:r>
              <a:rPr lang="en-US"/>
              <a:t>OpenAIRE @ EOSC | RDA  | Berlin | 23rd March 2018</a:t>
            </a:r>
          </a:p>
        </p:txBody>
      </p:sp>
      <p:sp>
        <p:nvSpPr>
          <p:cNvPr id="26" name="Slide Number Placeholder 2"/>
          <p:cNvSpPr>
            <a:spLocks noGrp="1"/>
          </p:cNvSpPr>
          <p:nvPr>
            <p:ph type="sldNum" sz="quarter" idx="4"/>
          </p:nvPr>
        </p:nvSpPr>
        <p:spPr>
          <a:xfrm>
            <a:off x="15571303" y="8551494"/>
            <a:ext cx="508000" cy="376237"/>
          </a:xfrm>
          <a:prstGeom prst="rect">
            <a:avLst/>
          </a:prstGeom>
        </p:spPr>
        <p:txBody>
          <a:bodyPr vert="horz" lIns="91440" tIns="45720" rIns="91440" bIns="45720" rtlCol="0" anchor="ctr"/>
          <a:lstStyle>
            <a:lvl1pPr algn="r">
              <a:defRPr sz="1600" b="0" i="0">
                <a:solidFill>
                  <a:schemeClr val="tx1">
                    <a:tint val="75000"/>
                  </a:schemeClr>
                </a:solidFill>
                <a:latin typeface="Open Sans Light" charset="0"/>
                <a:ea typeface="Open Sans Light" charset="0"/>
                <a:cs typeface="Open Sans Light" charset="0"/>
              </a:defRPr>
            </a:lvl1pPr>
          </a:lstStyle>
          <a:p>
            <a:fld id="{CA77D4BE-F539-D04A-8CB9-4B543B2D7FFD}" type="slidenum">
              <a:rPr lang="en-GB" smtClean="0"/>
              <a:pPr/>
              <a:t>‹N›</a:t>
            </a:fld>
            <a:endParaRPr lang="en-GB"/>
          </a:p>
        </p:txBody>
      </p:sp>
      <p:pic>
        <p:nvPicPr>
          <p:cNvPr id="13" name="Picture 1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11200" y="8203662"/>
            <a:ext cx="2076544" cy="741219"/>
          </a:xfrm>
          <a:prstGeom prst="rect">
            <a:avLst/>
          </a:prstGeom>
        </p:spPr>
      </p:pic>
      <p:pic>
        <p:nvPicPr>
          <p:cNvPr id="15" name="Picture 1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238757" y="8328801"/>
            <a:ext cx="829564" cy="576000"/>
          </a:xfrm>
          <a:prstGeom prst="rect">
            <a:avLst/>
          </a:prstGeom>
        </p:spPr>
      </p:pic>
    </p:spTree>
    <p:extLst>
      <p:ext uri="{BB962C8B-B14F-4D97-AF65-F5344CB8AC3E}">
        <p14:creationId xmlns:p14="http://schemas.microsoft.com/office/powerpoint/2010/main" val="1836215461"/>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Image Right - Text">
    <p:spTree>
      <p:nvGrpSpPr>
        <p:cNvPr id="1" name=""/>
        <p:cNvGrpSpPr/>
        <p:nvPr/>
      </p:nvGrpSpPr>
      <p:grpSpPr>
        <a:xfrm>
          <a:off x="0" y="0"/>
          <a:ext cx="0" cy="0"/>
          <a:chOff x="0" y="0"/>
          <a:chExt cx="0" cy="0"/>
        </a:xfrm>
      </p:grpSpPr>
      <p:sp>
        <p:nvSpPr>
          <p:cNvPr id="13" name="Picture Placeholder 2"/>
          <p:cNvSpPr>
            <a:spLocks noGrp="1"/>
          </p:cNvSpPr>
          <p:nvPr>
            <p:ph type="pic" sz="quarter" idx="26"/>
          </p:nvPr>
        </p:nvSpPr>
        <p:spPr>
          <a:xfrm>
            <a:off x="8128000" y="792164"/>
            <a:ext cx="8128000" cy="7405150"/>
          </a:xfrm>
          <a:prstGeom prst="rect">
            <a:avLst/>
          </a:prstGeom>
        </p:spPr>
        <p:txBody>
          <a:bodyPr/>
          <a:lstStyle/>
          <a:p>
            <a:r>
              <a:rPr lang="en-US"/>
              <a:t>Drag picture to placeholder or click icon to add</a:t>
            </a:r>
            <a:endParaRPr lang="en-GB"/>
          </a:p>
        </p:txBody>
      </p:sp>
      <p:sp>
        <p:nvSpPr>
          <p:cNvPr id="12" name="Text Placeholder 25"/>
          <p:cNvSpPr>
            <a:spLocks noGrp="1"/>
          </p:cNvSpPr>
          <p:nvPr>
            <p:ph type="body" sz="quarter" idx="10" hasCustomPrompt="1"/>
          </p:nvPr>
        </p:nvSpPr>
        <p:spPr>
          <a:xfrm>
            <a:off x="711201" y="792164"/>
            <a:ext cx="6535716" cy="2565634"/>
          </a:xfrm>
          <a:prstGeom prst="rect">
            <a:avLst/>
          </a:prstGeom>
        </p:spPr>
        <p:txBody>
          <a:bodyPr wrap="square" lIns="0" tIns="0" rIns="0" bIns="0" anchor="b" anchorCtr="0">
            <a:normAutofit/>
          </a:bodyPr>
          <a:lstStyle>
            <a:lvl1pPr marL="0" indent="0" algn="l">
              <a:lnSpc>
                <a:spcPct val="85000"/>
              </a:lnSpc>
              <a:spcBef>
                <a:spcPts val="0"/>
              </a:spcBef>
              <a:buNone/>
              <a:defRPr sz="6600" b="1" i="0" spc="-451" baseline="0">
                <a:solidFill>
                  <a:srgbClr val="2D3293"/>
                </a:solidFill>
                <a:latin typeface="Open Sans Semibold" charset="0"/>
                <a:ea typeface="Open Sans Semibold" charset="0"/>
                <a:cs typeface="Open Sans Semibold"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err="1"/>
              <a:t>Lorem</a:t>
            </a:r>
            <a:r>
              <a:rPr lang="en-US" dirty="0"/>
              <a:t> </a:t>
            </a:r>
            <a:r>
              <a:rPr lang="en-US" dirty="0" err="1"/>
              <a:t>Ipsum</a:t>
            </a:r>
            <a:r>
              <a:rPr lang="en-US" dirty="0"/>
              <a:t> </a:t>
            </a:r>
            <a:r>
              <a:rPr lang="en-US" dirty="0" err="1"/>
              <a:t>DolorSit</a:t>
            </a:r>
            <a:r>
              <a:rPr lang="en-US" dirty="0"/>
              <a:t> </a:t>
            </a:r>
            <a:r>
              <a:rPr lang="en-US" dirty="0" err="1"/>
              <a:t>Amet</a:t>
            </a:r>
            <a:r>
              <a:rPr lang="en-US" dirty="0"/>
              <a:t>.</a:t>
            </a:r>
          </a:p>
        </p:txBody>
      </p:sp>
      <p:sp>
        <p:nvSpPr>
          <p:cNvPr id="18" name="Text Placeholder 15"/>
          <p:cNvSpPr>
            <a:spLocks noGrp="1"/>
          </p:cNvSpPr>
          <p:nvPr>
            <p:ph type="body" sz="quarter" idx="25" hasCustomPrompt="1"/>
          </p:nvPr>
        </p:nvSpPr>
        <p:spPr>
          <a:xfrm>
            <a:off x="723899" y="3357798"/>
            <a:ext cx="6126605" cy="4059002"/>
          </a:xfrm>
          <a:prstGeom prst="rect">
            <a:avLst/>
          </a:prstGeom>
        </p:spPr>
        <p:txBody>
          <a:bodyPr lIns="0" tIns="180000" rIns="0" bIns="180000" numCol="1" spcCol="720000" anchor="t" anchorCtr="0">
            <a:normAutofit/>
          </a:bodyPr>
          <a:lstStyle>
            <a:lvl1pPr marL="0" indent="0" algn="l">
              <a:buNone/>
              <a:defRPr sz="3200" b="0" i="0" spc="-150" baseline="0">
                <a:solidFill>
                  <a:schemeClr val="tx2"/>
                </a:solidFill>
                <a:latin typeface="Open Sans Light" charset="0"/>
                <a:ea typeface="Open Sans Light" charset="0"/>
                <a:cs typeface="Open Sans Light"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Aenean</a:t>
            </a:r>
            <a:r>
              <a:rPr lang="en-US" dirty="0"/>
              <a:t> </a:t>
            </a:r>
            <a:r>
              <a:rPr lang="en-US" dirty="0" err="1"/>
              <a:t>commodo</a:t>
            </a:r>
            <a:r>
              <a:rPr lang="en-US" dirty="0"/>
              <a:t> ligula </a:t>
            </a:r>
            <a:r>
              <a:rPr lang="en-US" dirty="0" err="1"/>
              <a:t>eget</a:t>
            </a:r>
            <a:r>
              <a:rPr lang="en-US" dirty="0"/>
              <a:t> dolor. </a:t>
            </a:r>
          </a:p>
        </p:txBody>
      </p:sp>
      <p:pic>
        <p:nvPicPr>
          <p:cNvPr id="19" name="Picture 1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flipV="1">
            <a:off x="13821973" y="-500296"/>
            <a:ext cx="1933731" cy="2934324"/>
          </a:xfrm>
          <a:prstGeom prst="rect">
            <a:avLst/>
          </a:prstGeom>
        </p:spPr>
      </p:pic>
      <p:pic>
        <p:nvPicPr>
          <p:cNvPr id="22" name="Picture 2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a:off x="370390" y="-389238"/>
            <a:ext cx="1481559" cy="2222339"/>
          </a:xfrm>
          <a:prstGeom prst="rect">
            <a:avLst/>
          </a:prstGeom>
        </p:spPr>
      </p:pic>
      <p:pic>
        <p:nvPicPr>
          <p:cNvPr id="24" name="Picture 2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14404051" y="7292051"/>
            <a:ext cx="1481559" cy="2222339"/>
          </a:xfrm>
          <a:prstGeom prst="rect">
            <a:avLst/>
          </a:prstGeom>
        </p:spPr>
      </p:pic>
      <p:sp>
        <p:nvSpPr>
          <p:cNvPr id="26" name="Footer Placeholder 9"/>
          <p:cNvSpPr>
            <a:spLocks noGrp="1"/>
          </p:cNvSpPr>
          <p:nvPr>
            <p:ph type="ftr" sz="quarter" idx="18"/>
          </p:nvPr>
        </p:nvSpPr>
        <p:spPr>
          <a:xfrm>
            <a:off x="7246916" y="8551495"/>
            <a:ext cx="8290521" cy="376237"/>
          </a:xfrm>
        </p:spPr>
        <p:txBody>
          <a:bodyPr>
            <a:normAutofit/>
          </a:bodyPr>
          <a:lstStyle>
            <a:lvl1pPr algn="r">
              <a:defRPr sz="1400" b="0" i="0" spc="0">
                <a:solidFill>
                  <a:schemeClr val="bg2">
                    <a:lumMod val="50000"/>
                  </a:schemeClr>
                </a:solidFill>
                <a:latin typeface="Open Sans Light" charset="0"/>
                <a:ea typeface="Open Sans Light" charset="0"/>
                <a:cs typeface="Open Sans Light" charset="0"/>
              </a:defRPr>
            </a:lvl1pPr>
          </a:lstStyle>
          <a:p>
            <a:r>
              <a:rPr lang="en-US"/>
              <a:t>OpenAIRE @ EOSC | RDA  | Berlin | 23rd March 2018</a:t>
            </a:r>
          </a:p>
        </p:txBody>
      </p:sp>
      <p:sp>
        <p:nvSpPr>
          <p:cNvPr id="27" name="Slide Number Placeholder 2"/>
          <p:cNvSpPr>
            <a:spLocks noGrp="1"/>
          </p:cNvSpPr>
          <p:nvPr>
            <p:ph type="sldNum" sz="quarter" idx="4"/>
          </p:nvPr>
        </p:nvSpPr>
        <p:spPr>
          <a:xfrm>
            <a:off x="15571303" y="8551494"/>
            <a:ext cx="508000" cy="376237"/>
          </a:xfrm>
          <a:prstGeom prst="rect">
            <a:avLst/>
          </a:prstGeom>
        </p:spPr>
        <p:txBody>
          <a:bodyPr vert="horz" lIns="91440" tIns="45720" rIns="91440" bIns="45720" rtlCol="0" anchor="ctr"/>
          <a:lstStyle>
            <a:lvl1pPr algn="r">
              <a:defRPr sz="1600" b="0" i="0">
                <a:solidFill>
                  <a:schemeClr val="tx1">
                    <a:tint val="75000"/>
                  </a:schemeClr>
                </a:solidFill>
                <a:latin typeface="Open Sans Light" charset="0"/>
                <a:ea typeface="Open Sans Light" charset="0"/>
                <a:cs typeface="Open Sans Light" charset="0"/>
              </a:defRPr>
            </a:lvl1pPr>
          </a:lstStyle>
          <a:p>
            <a:fld id="{CA77D4BE-F539-D04A-8CB9-4B543B2D7FFD}" type="slidenum">
              <a:rPr lang="en-GB" smtClean="0"/>
              <a:pPr/>
              <a:t>‹N›</a:t>
            </a:fld>
            <a:endParaRPr lang="en-GB"/>
          </a:p>
        </p:txBody>
      </p:sp>
      <p:pic>
        <p:nvPicPr>
          <p:cNvPr id="15" name="Pictur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11200" y="8203662"/>
            <a:ext cx="2076544" cy="741219"/>
          </a:xfrm>
          <a:prstGeom prst="rect">
            <a:avLst/>
          </a:prstGeom>
        </p:spPr>
      </p:pic>
      <p:pic>
        <p:nvPicPr>
          <p:cNvPr id="17" name="Picture 1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238757" y="8328801"/>
            <a:ext cx="829564" cy="576000"/>
          </a:xfrm>
          <a:prstGeom prst="rect">
            <a:avLst/>
          </a:prstGeom>
        </p:spPr>
      </p:pic>
    </p:spTree>
    <p:extLst>
      <p:ext uri="{BB962C8B-B14F-4D97-AF65-F5344CB8AC3E}">
        <p14:creationId xmlns:p14="http://schemas.microsoft.com/office/powerpoint/2010/main" val="272357430"/>
      </p:ext>
    </p:extLst>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6256000" cy="9149552"/>
          </a:xfrm>
          <a:prstGeom prst="rect">
            <a:avLst/>
          </a:prstGeom>
        </p:spPr>
      </p:pic>
      <p:sp>
        <p:nvSpPr>
          <p:cNvPr id="4" name="TextBox 3"/>
          <p:cNvSpPr txBox="1"/>
          <p:nvPr userDrawn="1"/>
        </p:nvSpPr>
        <p:spPr>
          <a:xfrm>
            <a:off x="3327400" y="2766348"/>
            <a:ext cx="9689458" cy="3503933"/>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normAutofit/>
          </a:bodyPr>
          <a:lstStyle/>
          <a:p>
            <a:pPr marL="0" marR="0" indent="0" algn="ctr" defTabSz="547673" rtl="0" fontAlgn="auto" latinLnBrk="0" hangingPunct="0">
              <a:lnSpc>
                <a:spcPct val="100000"/>
              </a:lnSpc>
              <a:spcBef>
                <a:spcPts val="0"/>
              </a:spcBef>
              <a:spcAft>
                <a:spcPts val="0"/>
              </a:spcAft>
              <a:buClrTx/>
              <a:buSzTx/>
              <a:buFontTx/>
              <a:buNone/>
              <a:tabLst/>
            </a:pPr>
            <a:r>
              <a:rPr kumimoji="0" lang="en-US" sz="13000" b="1" i="0" u="none" strike="noStrike" cap="none" spc="-300" normalizeH="0" baseline="0">
                <a:ln>
                  <a:noFill/>
                </a:ln>
                <a:solidFill>
                  <a:srgbClr val="5AC3F0"/>
                </a:solidFill>
                <a:effectLst/>
                <a:uFillTx/>
                <a:latin typeface="Open Sans Semibold" charset="0"/>
                <a:ea typeface="Open Sans Semibold" charset="0"/>
                <a:cs typeface="Open Sans Semibold" charset="0"/>
                <a:sym typeface="Helvetica Light"/>
              </a:rPr>
              <a:t>Thank you!</a:t>
            </a:r>
          </a:p>
        </p:txBody>
      </p:sp>
      <p:sp>
        <p:nvSpPr>
          <p:cNvPr id="10" name="Text Placeholder 39"/>
          <p:cNvSpPr>
            <a:spLocks noGrp="1"/>
          </p:cNvSpPr>
          <p:nvPr>
            <p:ph type="body" sz="quarter" idx="16" hasCustomPrompt="1"/>
          </p:nvPr>
        </p:nvSpPr>
        <p:spPr>
          <a:xfrm>
            <a:off x="4176060" y="6130977"/>
            <a:ext cx="7901640" cy="521325"/>
          </a:xfrm>
          <a:prstGeom prst="rect">
            <a:avLst/>
          </a:prstGeom>
          <a:noFill/>
          <a:ln>
            <a:noFill/>
          </a:ln>
        </p:spPr>
        <p:txBody>
          <a:bodyPr vert="horz" wrap="square" lIns="0" tIns="0" rIns="0" bIns="0" anchor="b" anchorCtr="1">
            <a:noAutofit/>
          </a:bodyPr>
          <a:lstStyle>
            <a:lvl1pPr marL="0" indent="0" algn="r">
              <a:buNone/>
              <a:defRPr sz="4000" b="1" i="0" spc="-151">
                <a:solidFill>
                  <a:srgbClr val="2D3293"/>
                </a:solidFill>
                <a:latin typeface="Open Sans" charset="0"/>
                <a:ea typeface="Open Sans" charset="0"/>
                <a:cs typeface="Open Sans" charset="0"/>
              </a:defRPr>
            </a:lvl1pPr>
            <a:lvl2pPr marL="444489" indent="0" algn="l">
              <a:buFont typeface="Arial" charset="0"/>
              <a:buNone/>
              <a:defRPr sz="1800" b="1" i="0">
                <a:solidFill>
                  <a:srgbClr val="2D3293"/>
                </a:solidFill>
                <a:latin typeface="Open Sans" charset="0"/>
                <a:ea typeface="Open Sans" charset="0"/>
                <a:cs typeface="Open Sans" charset="0"/>
              </a:defRPr>
            </a:lvl2pPr>
          </a:lstStyle>
          <a:p>
            <a:pPr lvl="0"/>
            <a:r>
              <a:rPr lang="en-US" dirty="0"/>
              <a:t>Name Surname</a:t>
            </a:r>
          </a:p>
        </p:txBody>
      </p:sp>
      <p:sp>
        <p:nvSpPr>
          <p:cNvPr id="11" name="Text Placeholder 39"/>
          <p:cNvSpPr>
            <a:spLocks noGrp="1"/>
          </p:cNvSpPr>
          <p:nvPr>
            <p:ph type="body" sz="quarter" idx="17" hasCustomPrompt="1"/>
          </p:nvPr>
        </p:nvSpPr>
        <p:spPr>
          <a:xfrm>
            <a:off x="4176060" y="6652302"/>
            <a:ext cx="7901640" cy="1517337"/>
          </a:xfrm>
          <a:prstGeom prst="rect">
            <a:avLst/>
          </a:prstGeom>
          <a:noFill/>
          <a:ln>
            <a:noFill/>
          </a:ln>
        </p:spPr>
        <p:txBody>
          <a:bodyPr vert="horz" wrap="square" lIns="0" tIns="108000" rIns="0" bIns="0" anchor="t" anchorCtr="1">
            <a:normAutofit/>
          </a:bodyPr>
          <a:lstStyle>
            <a:lvl1pPr marL="0" indent="0" algn="ctr">
              <a:buNone/>
              <a:defRPr sz="3200" b="0" i="0" spc="-150">
                <a:solidFill>
                  <a:schemeClr val="accent2"/>
                </a:solidFill>
                <a:latin typeface="Open Sans" charset="0"/>
                <a:ea typeface="Open Sans" charset="0"/>
                <a:cs typeface="Open Sans" charset="0"/>
              </a:defRPr>
            </a:lvl1pPr>
            <a:lvl2pPr marL="444489" indent="0" algn="l">
              <a:buFont typeface="Arial" charset="0"/>
              <a:buNone/>
              <a:defRPr sz="1800" b="1" i="0">
                <a:solidFill>
                  <a:srgbClr val="2D3293"/>
                </a:solidFill>
                <a:latin typeface="Open Sans" charset="0"/>
                <a:ea typeface="Open Sans" charset="0"/>
                <a:cs typeface="Open Sans" charset="0"/>
              </a:defRPr>
            </a:lvl2pPr>
          </a:lstStyle>
          <a:p>
            <a:pPr lvl="0"/>
            <a:r>
              <a:rPr lang="en-US" dirty="0"/>
              <a:t>Contact Information</a:t>
            </a:r>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12098" y="8371595"/>
            <a:ext cx="829564" cy="576000"/>
          </a:xfrm>
          <a:prstGeom prst="rect">
            <a:avLst/>
          </a:prstGeom>
        </p:spPr>
      </p:pic>
    </p:spTree>
    <p:extLst>
      <p:ext uri="{BB962C8B-B14F-4D97-AF65-F5344CB8AC3E}">
        <p14:creationId xmlns:p14="http://schemas.microsoft.com/office/powerpoint/2010/main" val="318323993"/>
      </p:ext>
    </p:extLst>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pic>
        <p:nvPicPr>
          <p:cNvPr id="3" name="Picture 23"/>
          <p:cNvPicPr>
            <a:picLocks noChangeAspect="1"/>
          </p:cNvPicPr>
          <p:nvPr userDrawn="1"/>
        </p:nvPicPr>
        <p:blipFill rotWithShape="1">
          <a:blip r:embed="rId2" cstate="email">
            <a:extLst>
              <a:ext uri="{28A0092B-C50C-407E-A947-70E740481C1C}">
                <a14:useLocalDpi xmlns:a14="http://schemas.microsoft.com/office/drawing/2010/main" val="0"/>
              </a:ext>
            </a:extLst>
          </a:blip>
          <a:srcRect l="44365"/>
          <a:stretch/>
        </p:blipFill>
        <p:spPr bwMode="auto">
          <a:xfrm>
            <a:off x="1287909" y="8172401"/>
            <a:ext cx="1173774" cy="1187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5"/>
          <p:cNvPicPr>
            <a:picLocks noChangeAspect="1"/>
          </p:cNvPicPr>
          <p:nvPr userDrawn="1"/>
        </p:nvPicPr>
        <p:blipFill>
          <a:blip r:embed="rId3" cstate="email">
            <a:extLst>
              <a:ext uri="{28A0092B-C50C-407E-A947-70E740481C1C}">
                <a14:useLocalDpi xmlns:a14="http://schemas.microsoft.com/office/drawing/2010/main" val="0"/>
              </a:ext>
            </a:extLst>
          </a:blip>
          <a:srcRect/>
          <a:stretch>
            <a:fillRect/>
          </a:stretch>
        </p:blipFill>
        <p:spPr bwMode="auto">
          <a:xfrm>
            <a:off x="1216027" y="755658"/>
            <a:ext cx="1584325" cy="123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015436" y="323537"/>
            <a:ext cx="11953328" cy="1766887"/>
          </a:xfrm>
          <a:prstGeom prst="rect">
            <a:avLst/>
          </a:prstGeom>
        </p:spPr>
        <p:txBody>
          <a:bodyPr lIns="81648" tIns="40825" rIns="81648" bIns="40825" anchor="b">
            <a:normAutofit/>
          </a:bodyPr>
          <a:lstStyle>
            <a:lvl1pPr algn="l">
              <a:defRPr sz="8099" b="0">
                <a:solidFill>
                  <a:srgbClr val="28288C"/>
                </a:solidFill>
                <a:latin typeface="Calibri" panose="020F0502020204030204" pitchFamily="34" charset="0"/>
                <a:cs typeface="Calibri" panose="020F0502020204030204" pitchFamily="34" charset="0"/>
              </a:defRPr>
            </a:lvl1pPr>
          </a:lstStyle>
          <a:p>
            <a:r>
              <a:rPr lang="en-US" dirty="0"/>
              <a:t>Click to edit Master title style</a:t>
            </a:r>
            <a:endParaRPr lang="el-GR" dirty="0"/>
          </a:p>
        </p:txBody>
      </p:sp>
      <p:sp>
        <p:nvSpPr>
          <p:cNvPr id="5" name="Footer Placeholder 4"/>
          <p:cNvSpPr>
            <a:spLocks noGrp="1"/>
          </p:cNvSpPr>
          <p:nvPr>
            <p:ph type="ftr" sz="quarter" idx="10"/>
          </p:nvPr>
        </p:nvSpPr>
        <p:spPr/>
        <p:txBody>
          <a:bodyPr/>
          <a:lstStyle>
            <a:lvl1pPr>
              <a:defRPr sz="1600"/>
            </a:lvl1pPr>
          </a:lstStyle>
          <a:p>
            <a:r>
              <a:rPr lang="en-GB">
                <a:cs typeface="PF Paperback Light" charset="0"/>
              </a:rPr>
              <a:t>OpenAIRE @ EOSC | RDA  | Berlin | 23rd March 2018</a:t>
            </a:r>
          </a:p>
        </p:txBody>
      </p:sp>
      <p:sp>
        <p:nvSpPr>
          <p:cNvPr id="6" name="Slide Number Placeholder 5"/>
          <p:cNvSpPr>
            <a:spLocks noGrp="1"/>
          </p:cNvSpPr>
          <p:nvPr>
            <p:ph type="sldNum" sz="quarter" idx="11"/>
          </p:nvPr>
        </p:nvSpPr>
        <p:spPr/>
        <p:txBody>
          <a:bodyPr/>
          <a:lstStyle>
            <a:lvl1pPr>
              <a:defRPr/>
            </a:lvl1pPr>
          </a:lstStyle>
          <a:p>
            <a:pPr>
              <a:defRPr/>
            </a:pPr>
            <a:fld id="{848A24DD-5EB0-604F-AAB4-280A82317199}" type="slidenum">
              <a:rPr lang="en-GB"/>
              <a:pPr>
                <a:defRPr/>
              </a:pPr>
              <a:t>‹N›</a:t>
            </a:fld>
            <a:endParaRPr lang="en-GB"/>
          </a:p>
        </p:txBody>
      </p:sp>
    </p:spTree>
    <p:extLst>
      <p:ext uri="{BB962C8B-B14F-4D97-AF65-F5344CB8AC3E}">
        <p14:creationId xmlns:p14="http://schemas.microsoft.com/office/powerpoint/2010/main" val="1779673217"/>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Title and Content w/ subtitle">
    <p:spTree>
      <p:nvGrpSpPr>
        <p:cNvPr id="1" name=""/>
        <p:cNvGrpSpPr/>
        <p:nvPr/>
      </p:nvGrpSpPr>
      <p:grpSpPr>
        <a:xfrm>
          <a:off x="0" y="0"/>
          <a:ext cx="0" cy="0"/>
          <a:chOff x="0" y="0"/>
          <a:chExt cx="0" cy="0"/>
        </a:xfrm>
      </p:grpSpPr>
      <p:sp>
        <p:nvSpPr>
          <p:cNvPr id="5" name="Line 4"/>
          <p:cNvSpPr>
            <a:spLocks noChangeShapeType="1"/>
          </p:cNvSpPr>
          <p:nvPr userDrawn="1"/>
        </p:nvSpPr>
        <p:spPr bwMode="auto">
          <a:xfrm rot="10800000" flipH="1">
            <a:off x="1" y="3867150"/>
            <a:ext cx="2057400" cy="1760538"/>
          </a:xfrm>
          <a:prstGeom prst="line">
            <a:avLst/>
          </a:prstGeom>
          <a:noFill/>
          <a:ln w="12700">
            <a:solidFill>
              <a:srgbClr val="0ABEF0"/>
            </a:solidFill>
            <a:miter lim="800000"/>
            <a:headEnd/>
            <a:tailEnd/>
          </a:ln>
          <a:extLst>
            <a:ext uri="{909E8E84-426E-40DD-AFC4-6F175D3DCCD1}">
              <a14:hiddenFill xmlns:a14="http://schemas.microsoft.com/office/drawing/2010/main">
                <a:noFill/>
              </a14:hiddenFill>
            </a:ext>
          </a:extLst>
        </p:spPr>
        <p:txBody>
          <a:bodyPr lIns="0" tIns="0" rIns="0" bIns="0"/>
          <a:lstStyle/>
          <a:p>
            <a:endParaRPr lang="en-US" sz="3300"/>
          </a:p>
        </p:txBody>
      </p:sp>
      <p:sp>
        <p:nvSpPr>
          <p:cNvPr id="6" name="Line 5"/>
          <p:cNvSpPr>
            <a:spLocks noChangeShapeType="1"/>
          </p:cNvSpPr>
          <p:nvPr userDrawn="1"/>
        </p:nvSpPr>
        <p:spPr bwMode="auto">
          <a:xfrm rot="10800000" flipH="1">
            <a:off x="5824539" y="2"/>
            <a:ext cx="738187" cy="684213"/>
          </a:xfrm>
          <a:prstGeom prst="line">
            <a:avLst/>
          </a:prstGeom>
          <a:noFill/>
          <a:ln w="12700">
            <a:solidFill>
              <a:srgbClr val="0ABEF0"/>
            </a:solidFill>
            <a:miter lim="800000"/>
            <a:headEnd/>
            <a:tailEnd/>
          </a:ln>
          <a:extLst>
            <a:ext uri="{909E8E84-426E-40DD-AFC4-6F175D3DCCD1}">
              <a14:hiddenFill xmlns:a14="http://schemas.microsoft.com/office/drawing/2010/main">
                <a:noFill/>
              </a14:hiddenFill>
            </a:ext>
          </a:extLst>
        </p:spPr>
        <p:txBody>
          <a:bodyPr lIns="0" tIns="0" rIns="0" bIns="0"/>
          <a:lstStyle/>
          <a:p>
            <a:endParaRPr lang="en-US" sz="3300"/>
          </a:p>
        </p:txBody>
      </p:sp>
      <p:pic>
        <p:nvPicPr>
          <p:cNvPr id="7" name="Picture 21"/>
          <p:cNvPicPr>
            <a:picLocks noChangeAspect="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782639" y="7524750"/>
            <a:ext cx="2109787"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3"/>
          <p:cNvPicPr>
            <a:picLocks noChangeAspect="1"/>
          </p:cNvPicPr>
          <p:nvPr userDrawn="1"/>
        </p:nvPicPr>
        <p:blipFill>
          <a:blip r:embed="rId3" cstate="email">
            <a:extLst>
              <a:ext uri="{28A0092B-C50C-407E-A947-70E740481C1C}">
                <a14:useLocalDpi xmlns:a14="http://schemas.microsoft.com/office/drawing/2010/main" val="0"/>
              </a:ext>
            </a:extLst>
          </a:blip>
          <a:srcRect/>
          <a:stretch>
            <a:fillRect/>
          </a:stretch>
        </p:blipFill>
        <p:spPr bwMode="auto">
          <a:xfrm>
            <a:off x="1071563" y="900113"/>
            <a:ext cx="1584325" cy="1236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799408" y="323530"/>
            <a:ext cx="12097344" cy="1655985"/>
          </a:xfrm>
          <a:prstGeom prst="rect">
            <a:avLst/>
          </a:prstGeom>
        </p:spPr>
        <p:txBody>
          <a:bodyPr anchor="b">
            <a:normAutofit/>
          </a:bodyPr>
          <a:lstStyle>
            <a:lvl1pPr algn="l">
              <a:defRPr sz="8999" b="1" baseline="0">
                <a:solidFill>
                  <a:srgbClr val="28288C"/>
                </a:solidFill>
                <a:latin typeface="Calibri" panose="020F0502020204030204" pitchFamily="34" charset="0"/>
                <a:cs typeface="Calibri" panose="020F0502020204030204" pitchFamily="34" charset="0"/>
              </a:defRPr>
            </a:lvl1pPr>
          </a:lstStyle>
          <a:p>
            <a:r>
              <a:rPr lang="en-US" dirty="0"/>
              <a:t>Click to edit Master title style</a:t>
            </a:r>
            <a:endParaRPr lang="el-GR" dirty="0"/>
          </a:p>
        </p:txBody>
      </p:sp>
      <p:sp>
        <p:nvSpPr>
          <p:cNvPr id="3" name="Content Placeholder 2"/>
          <p:cNvSpPr>
            <a:spLocks noGrp="1"/>
          </p:cNvSpPr>
          <p:nvPr>
            <p:ph idx="1"/>
          </p:nvPr>
        </p:nvSpPr>
        <p:spPr>
          <a:xfrm>
            <a:off x="2799408" y="2699791"/>
            <a:ext cx="12169352" cy="6049020"/>
          </a:xfrm>
        </p:spPr>
        <p:txBody>
          <a:bodyPr/>
          <a:lstStyle>
            <a:lvl1pPr>
              <a:lnSpc>
                <a:spcPct val="150000"/>
              </a:lnSpc>
              <a:spcBef>
                <a:spcPts val="600"/>
              </a:spcBef>
              <a:spcAft>
                <a:spcPts val="0"/>
              </a:spcAft>
              <a:defRPr b="1">
                <a:latin typeface="Calibri" panose="020F0502020204030204" pitchFamily="34" charset="0"/>
              </a:defRPr>
            </a:lvl1pPr>
            <a:lvl2pPr>
              <a:lnSpc>
                <a:spcPct val="150000"/>
              </a:lnSpc>
              <a:defRPr sz="2800" b="1">
                <a:latin typeface="Calibri" panose="020F0502020204030204" pitchFamily="34" charset="0"/>
                <a:cs typeface="PF Paperback"/>
              </a:defRPr>
            </a:lvl2pPr>
            <a:lvl3pPr>
              <a:lnSpc>
                <a:spcPct val="150000"/>
              </a:lnSpc>
              <a:defRPr sz="2000" b="1">
                <a:latin typeface="Calibri" panose="020F0502020204030204" pitchFamily="34" charset="0"/>
                <a:cs typeface="PF Paperback"/>
              </a:defRPr>
            </a:lvl3pPr>
          </a:lstStyle>
          <a:p>
            <a:pPr lvl="0"/>
            <a:r>
              <a:rPr lang="en-US" dirty="0"/>
              <a:t>Click to edit Master text styles</a:t>
            </a:r>
          </a:p>
          <a:p>
            <a:pPr lvl="1"/>
            <a:r>
              <a:rPr lang="en-US" dirty="0"/>
              <a:t>Second level</a:t>
            </a:r>
          </a:p>
          <a:p>
            <a:pPr lvl="2"/>
            <a:r>
              <a:rPr lang="en-US" dirty="0"/>
              <a:t>Third level</a:t>
            </a:r>
          </a:p>
        </p:txBody>
      </p:sp>
      <p:sp>
        <p:nvSpPr>
          <p:cNvPr id="13" name="Text Placeholder 20"/>
          <p:cNvSpPr>
            <a:spLocks noGrp="1"/>
          </p:cNvSpPr>
          <p:nvPr>
            <p:ph type="body" sz="quarter" idx="16"/>
          </p:nvPr>
        </p:nvSpPr>
        <p:spPr>
          <a:xfrm>
            <a:off x="2798764" y="1978945"/>
            <a:ext cx="12097989" cy="648841"/>
          </a:xfrm>
        </p:spPr>
        <p:txBody>
          <a:bodyPr>
            <a:noAutofit/>
          </a:bodyPr>
          <a:lstStyle>
            <a:lvl1pPr marL="35996" indent="0">
              <a:buNone/>
              <a:defRPr sz="2400" baseline="0">
                <a:solidFill>
                  <a:srgbClr val="2D73D7"/>
                </a:solidFill>
                <a:latin typeface="Calibri" panose="020F0502020204030204" pitchFamily="34" charset="0"/>
                <a:cs typeface="Calibri" panose="020F0502020204030204" pitchFamily="34" charset="0"/>
              </a:defRPr>
            </a:lvl1pPr>
          </a:lstStyle>
          <a:p>
            <a:pPr lvl="0"/>
            <a:r>
              <a:rPr lang="en-US"/>
              <a:t>Click to edit Master text styles</a:t>
            </a:r>
          </a:p>
        </p:txBody>
      </p:sp>
      <p:sp>
        <p:nvSpPr>
          <p:cNvPr id="9" name="Footer Placeholder 3"/>
          <p:cNvSpPr>
            <a:spLocks noGrp="1"/>
          </p:cNvSpPr>
          <p:nvPr>
            <p:ph type="ftr" sz="quarter" idx="17"/>
          </p:nvPr>
        </p:nvSpPr>
        <p:spPr/>
        <p:txBody>
          <a:bodyPr/>
          <a:lstStyle>
            <a:lvl1pPr>
              <a:defRPr>
                <a:latin typeface="Calibri" panose="020F0502020204030204" pitchFamily="34" charset="0"/>
              </a:defRPr>
            </a:lvl1pPr>
          </a:lstStyle>
          <a:p>
            <a:pPr>
              <a:defRPr/>
            </a:pPr>
            <a:r>
              <a:rPr lang="en-US"/>
              <a:t>OpenAIRE @ EOSC | RDA  | Berlin | 23rd March 2018</a:t>
            </a:r>
            <a:endParaRPr lang="en-GB"/>
          </a:p>
        </p:txBody>
      </p:sp>
      <p:sp>
        <p:nvSpPr>
          <p:cNvPr id="10" name="Slide Number Placeholder 8"/>
          <p:cNvSpPr>
            <a:spLocks noGrp="1"/>
          </p:cNvSpPr>
          <p:nvPr>
            <p:ph type="sldNum" sz="quarter" idx="18"/>
          </p:nvPr>
        </p:nvSpPr>
        <p:spPr/>
        <p:txBody>
          <a:bodyPr/>
          <a:lstStyle>
            <a:lvl1pPr>
              <a:defRPr>
                <a:latin typeface="Calibri" panose="020F0502020204030204" pitchFamily="34" charset="0"/>
              </a:defRPr>
            </a:lvl1pPr>
          </a:lstStyle>
          <a:p>
            <a:pPr>
              <a:defRPr/>
            </a:pPr>
            <a:fld id="{A383020D-9724-438A-BDB4-609840D9C21E}" type="slidenum">
              <a:rPr lang="en-GB" altLang="de-DE"/>
              <a:pPr>
                <a:defRPr/>
              </a:pPr>
              <a:t>‹N›</a:t>
            </a:fld>
            <a:endParaRPr lang="en-GB" altLang="de-DE"/>
          </a:p>
        </p:txBody>
      </p:sp>
    </p:spTree>
    <p:extLst>
      <p:ext uri="{BB962C8B-B14F-4D97-AF65-F5344CB8AC3E}">
        <p14:creationId xmlns:p14="http://schemas.microsoft.com/office/powerpoint/2010/main" val="199242535"/>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2">
    <p:spTree>
      <p:nvGrpSpPr>
        <p:cNvPr id="1" name=""/>
        <p:cNvGrpSpPr/>
        <p:nvPr/>
      </p:nvGrpSpPr>
      <p:grpSpPr>
        <a:xfrm>
          <a:off x="0" y="0"/>
          <a:ext cx="0" cy="0"/>
          <a:chOff x="0" y="0"/>
          <a:chExt cx="0" cy="0"/>
        </a:xfrm>
      </p:grpSpPr>
      <p:pic>
        <p:nvPicPr>
          <p:cNvPr id="34" name="Picture 3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390" y="2732109"/>
            <a:ext cx="4272997" cy="6409496"/>
          </a:xfrm>
          <a:prstGeom prst="rect">
            <a:avLst/>
          </a:prstGeom>
        </p:spPr>
      </p:pic>
      <p:sp>
        <p:nvSpPr>
          <p:cNvPr id="18" name="Text Placeholder 25"/>
          <p:cNvSpPr>
            <a:spLocks noGrp="1"/>
          </p:cNvSpPr>
          <p:nvPr>
            <p:ph type="body" sz="quarter" idx="11" hasCustomPrompt="1"/>
          </p:nvPr>
        </p:nvSpPr>
        <p:spPr>
          <a:xfrm>
            <a:off x="2476500" y="5165381"/>
            <a:ext cx="11303000" cy="1561771"/>
          </a:xfrm>
          <a:prstGeom prst="rect">
            <a:avLst/>
          </a:prstGeom>
        </p:spPr>
        <p:txBody>
          <a:bodyPr wrap="square" lIns="0" tIns="72000" rIns="0" bIns="0" anchor="t" anchorCtr="0">
            <a:normAutofit/>
          </a:bodyPr>
          <a:lstStyle>
            <a:lvl1pPr marL="0" indent="0" algn="ctr">
              <a:spcBef>
                <a:spcPts val="300"/>
              </a:spcBef>
              <a:buNone/>
              <a:defRPr sz="4200" b="0" i="0" spc="-151">
                <a:solidFill>
                  <a:srgbClr val="4687E6"/>
                </a:solidFill>
                <a:latin typeface="+mn-lt"/>
                <a:ea typeface="Open Sans" charset="0"/>
                <a:cs typeface="Open Sans"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a:t>THIS IS THE SUBTITLE</a:t>
            </a:r>
          </a:p>
        </p:txBody>
      </p:sp>
      <p:sp>
        <p:nvSpPr>
          <p:cNvPr id="28" name="Text Placeholder 39"/>
          <p:cNvSpPr>
            <a:spLocks noGrp="1"/>
          </p:cNvSpPr>
          <p:nvPr>
            <p:ph type="body" sz="quarter" idx="16" hasCustomPrompt="1"/>
          </p:nvPr>
        </p:nvSpPr>
        <p:spPr>
          <a:xfrm>
            <a:off x="3483261" y="804674"/>
            <a:ext cx="4390737" cy="461981"/>
          </a:xfrm>
          <a:prstGeom prst="rect">
            <a:avLst/>
          </a:prstGeom>
          <a:noFill/>
          <a:ln>
            <a:noFill/>
          </a:ln>
        </p:spPr>
        <p:txBody>
          <a:bodyPr vert="horz" wrap="square" lIns="0" tIns="0" rIns="0" bIns="0" anchor="b" anchorCtr="0">
            <a:normAutofit/>
          </a:bodyPr>
          <a:lstStyle>
            <a:lvl1pPr marL="0" indent="0" algn="r">
              <a:buNone/>
              <a:defRPr sz="3000" b="1" i="0" spc="-151">
                <a:solidFill>
                  <a:srgbClr val="2D3293"/>
                </a:solidFill>
                <a:latin typeface="Helvetica" charset="0"/>
                <a:ea typeface="Helvetica" charset="0"/>
                <a:cs typeface="Helvetica" charset="0"/>
              </a:defRPr>
            </a:lvl1pPr>
            <a:lvl2pPr marL="444489" indent="0" algn="l">
              <a:buFont typeface="Arial" charset="0"/>
              <a:buNone/>
              <a:defRPr sz="1800" b="1" i="0">
                <a:solidFill>
                  <a:srgbClr val="2D3293"/>
                </a:solidFill>
                <a:latin typeface="Open Sans" charset="0"/>
                <a:ea typeface="Open Sans" charset="0"/>
                <a:cs typeface="Open Sans" charset="0"/>
              </a:defRPr>
            </a:lvl2pPr>
          </a:lstStyle>
          <a:p>
            <a:pPr lvl="0"/>
            <a:r>
              <a:rPr lang="en-US" dirty="0"/>
              <a:t>1st Name Surname</a:t>
            </a:r>
          </a:p>
        </p:txBody>
      </p:sp>
      <p:sp>
        <p:nvSpPr>
          <p:cNvPr id="30" name="Text Placeholder 39"/>
          <p:cNvSpPr>
            <a:spLocks noGrp="1"/>
          </p:cNvSpPr>
          <p:nvPr>
            <p:ph type="body" sz="quarter" idx="17" hasCustomPrompt="1"/>
          </p:nvPr>
        </p:nvSpPr>
        <p:spPr>
          <a:xfrm>
            <a:off x="3483260" y="1266655"/>
            <a:ext cx="4390737" cy="405683"/>
          </a:xfrm>
          <a:prstGeom prst="rect">
            <a:avLst/>
          </a:prstGeom>
          <a:noFill/>
          <a:ln>
            <a:noFill/>
          </a:ln>
        </p:spPr>
        <p:txBody>
          <a:bodyPr vert="horz" wrap="square" lIns="0" tIns="36000" rIns="0" bIns="0" anchor="t" anchorCtr="0">
            <a:normAutofit/>
          </a:bodyPr>
          <a:lstStyle>
            <a:lvl1pPr marL="0" indent="0" algn="r">
              <a:buNone/>
              <a:defRPr sz="2400" b="0" i="0" spc="-150">
                <a:solidFill>
                  <a:schemeClr val="accent2"/>
                </a:solidFill>
                <a:latin typeface="+mn-lt"/>
                <a:ea typeface="Open Sans" charset="0"/>
                <a:cs typeface="Open Sans" charset="0"/>
              </a:defRPr>
            </a:lvl1pPr>
            <a:lvl2pPr marL="444489" indent="0" algn="l">
              <a:buFont typeface="Arial" charset="0"/>
              <a:buNone/>
              <a:defRPr sz="1800" b="1" i="0">
                <a:solidFill>
                  <a:srgbClr val="2D3293"/>
                </a:solidFill>
                <a:latin typeface="Open Sans" charset="0"/>
                <a:ea typeface="Open Sans" charset="0"/>
                <a:cs typeface="Open Sans" charset="0"/>
              </a:defRPr>
            </a:lvl2pPr>
          </a:lstStyle>
          <a:p>
            <a:pPr lvl="0"/>
            <a:r>
              <a:rPr lang="en-US" dirty="0"/>
              <a:t>University or </a:t>
            </a:r>
            <a:r>
              <a:rPr lang="en-US" dirty="0" err="1"/>
              <a:t>Organisation</a:t>
            </a:r>
            <a:endParaRPr lang="en-US" dirty="0"/>
          </a:p>
        </p:txBody>
      </p:sp>
      <p:sp>
        <p:nvSpPr>
          <p:cNvPr id="31" name="Text Placeholder 39"/>
          <p:cNvSpPr>
            <a:spLocks noGrp="1"/>
          </p:cNvSpPr>
          <p:nvPr>
            <p:ph type="body" sz="quarter" idx="19" hasCustomPrompt="1"/>
          </p:nvPr>
        </p:nvSpPr>
        <p:spPr>
          <a:xfrm>
            <a:off x="8398161" y="804674"/>
            <a:ext cx="4390737" cy="461981"/>
          </a:xfrm>
          <a:prstGeom prst="rect">
            <a:avLst/>
          </a:prstGeom>
          <a:noFill/>
          <a:ln>
            <a:noFill/>
          </a:ln>
        </p:spPr>
        <p:txBody>
          <a:bodyPr vert="horz" wrap="square" lIns="0" tIns="0" rIns="0" bIns="0" anchor="b" anchorCtr="0">
            <a:normAutofit/>
          </a:bodyPr>
          <a:lstStyle>
            <a:lvl1pPr marL="0" indent="0" algn="l">
              <a:buNone/>
              <a:defRPr sz="3000" b="1" i="0" spc="-151">
                <a:solidFill>
                  <a:srgbClr val="2D3293"/>
                </a:solidFill>
                <a:latin typeface="Helvetica" charset="0"/>
                <a:ea typeface="Helvetica" charset="0"/>
                <a:cs typeface="Helvetica" charset="0"/>
              </a:defRPr>
            </a:lvl1pPr>
            <a:lvl2pPr marL="444489" indent="0" algn="l">
              <a:buFont typeface="Arial" charset="0"/>
              <a:buNone/>
              <a:defRPr sz="1800" b="1" i="0">
                <a:solidFill>
                  <a:srgbClr val="2D3293"/>
                </a:solidFill>
                <a:latin typeface="Open Sans" charset="0"/>
                <a:ea typeface="Open Sans" charset="0"/>
                <a:cs typeface="Open Sans" charset="0"/>
              </a:defRPr>
            </a:lvl2pPr>
          </a:lstStyle>
          <a:p>
            <a:pPr lvl="0"/>
            <a:r>
              <a:rPr lang="en-US" dirty="0"/>
              <a:t>2nd Name Surname</a:t>
            </a:r>
          </a:p>
        </p:txBody>
      </p:sp>
      <p:sp>
        <p:nvSpPr>
          <p:cNvPr id="32" name="Text Placeholder 39"/>
          <p:cNvSpPr>
            <a:spLocks noGrp="1"/>
          </p:cNvSpPr>
          <p:nvPr>
            <p:ph type="body" sz="quarter" idx="20" hasCustomPrompt="1"/>
          </p:nvPr>
        </p:nvSpPr>
        <p:spPr>
          <a:xfrm>
            <a:off x="8398160" y="1266655"/>
            <a:ext cx="4390737" cy="405683"/>
          </a:xfrm>
          <a:prstGeom prst="rect">
            <a:avLst/>
          </a:prstGeom>
          <a:noFill/>
          <a:ln>
            <a:noFill/>
          </a:ln>
        </p:spPr>
        <p:txBody>
          <a:bodyPr vert="horz" wrap="square" lIns="0" tIns="36000" rIns="0" bIns="0" anchor="t" anchorCtr="0">
            <a:normAutofit/>
          </a:bodyPr>
          <a:lstStyle>
            <a:lvl1pPr marL="0" indent="0" algn="l">
              <a:buNone/>
              <a:defRPr sz="2400" b="0" i="0" spc="-150">
                <a:solidFill>
                  <a:schemeClr val="accent2"/>
                </a:solidFill>
                <a:latin typeface="+mn-lt"/>
                <a:ea typeface="Open Sans" charset="0"/>
                <a:cs typeface="Open Sans" charset="0"/>
              </a:defRPr>
            </a:lvl1pPr>
            <a:lvl2pPr marL="444489" indent="0" algn="l">
              <a:buFont typeface="Arial" charset="0"/>
              <a:buNone/>
              <a:defRPr sz="1800" b="1" i="0">
                <a:solidFill>
                  <a:srgbClr val="2D3293"/>
                </a:solidFill>
                <a:latin typeface="Open Sans" charset="0"/>
                <a:ea typeface="Open Sans" charset="0"/>
                <a:cs typeface="Open Sans" charset="0"/>
              </a:defRPr>
            </a:lvl2pPr>
          </a:lstStyle>
          <a:p>
            <a:pPr lvl="0"/>
            <a:r>
              <a:rPr lang="en-US" dirty="0"/>
              <a:t>University or </a:t>
            </a:r>
            <a:r>
              <a:rPr lang="en-US" dirty="0" err="1"/>
              <a:t>Organisation</a:t>
            </a:r>
            <a:endParaRPr lang="en-US" dirty="0"/>
          </a:p>
        </p:txBody>
      </p:sp>
      <p:cxnSp>
        <p:nvCxnSpPr>
          <p:cNvPr id="19" name="Straight Connector 18"/>
          <p:cNvCxnSpPr/>
          <p:nvPr userDrawn="1"/>
        </p:nvCxnSpPr>
        <p:spPr>
          <a:xfrm>
            <a:off x="8140700" y="710160"/>
            <a:ext cx="0" cy="1079500"/>
          </a:xfrm>
          <a:prstGeom prst="line">
            <a:avLst/>
          </a:prstGeom>
          <a:noFill/>
          <a:ln w="12700" cap="flat">
            <a:solidFill>
              <a:srgbClr val="D6D6D6"/>
            </a:solidFill>
            <a:prstDash val="solid"/>
            <a:miter lim="400000"/>
          </a:ln>
          <a:effectLst/>
          <a:sp3d/>
        </p:spPr>
        <p:style>
          <a:lnRef idx="0">
            <a:scrgbClr r="0" g="0" b="0"/>
          </a:lnRef>
          <a:fillRef idx="0">
            <a:scrgbClr r="0" g="0" b="0"/>
          </a:fillRef>
          <a:effectRef idx="0">
            <a:scrgbClr r="0" g="0" b="0"/>
          </a:effectRef>
          <a:fontRef idx="none"/>
        </p:style>
      </p:cxnSp>
      <p:sp>
        <p:nvSpPr>
          <p:cNvPr id="37" name="Text Placeholder 25"/>
          <p:cNvSpPr>
            <a:spLocks noGrp="1"/>
          </p:cNvSpPr>
          <p:nvPr>
            <p:ph type="body" sz="quarter" idx="10" hasCustomPrompt="1"/>
          </p:nvPr>
        </p:nvSpPr>
        <p:spPr>
          <a:xfrm>
            <a:off x="2476500" y="2401376"/>
            <a:ext cx="11303000" cy="2765234"/>
          </a:xfrm>
          <a:prstGeom prst="rect">
            <a:avLst/>
          </a:prstGeom>
        </p:spPr>
        <p:txBody>
          <a:bodyPr wrap="square" lIns="0" tIns="0" rIns="0" bIns="72000" anchor="b" anchorCtr="1">
            <a:normAutofit/>
          </a:bodyPr>
          <a:lstStyle>
            <a:lvl1pPr marL="0" indent="0" algn="ctr">
              <a:lnSpc>
                <a:spcPts val="9600"/>
              </a:lnSpc>
              <a:spcBef>
                <a:spcPts val="0"/>
              </a:spcBef>
              <a:buNone/>
              <a:defRPr sz="8000" b="1" i="0" spc="-300" baseline="0">
                <a:solidFill>
                  <a:srgbClr val="2D3293"/>
                </a:solidFill>
                <a:latin typeface="Helvetica" charset="0"/>
                <a:ea typeface="Helvetica" charset="0"/>
                <a:cs typeface="Helvetica"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a:t>THIS IS THE PRESENTATION TITLE</a:t>
            </a:r>
          </a:p>
        </p:txBody>
      </p:sp>
      <p:sp>
        <p:nvSpPr>
          <p:cNvPr id="41" name="Footer Placeholder 9"/>
          <p:cNvSpPr>
            <a:spLocks noGrp="1"/>
          </p:cNvSpPr>
          <p:nvPr>
            <p:ph type="ftr" sz="quarter" idx="18"/>
          </p:nvPr>
        </p:nvSpPr>
        <p:spPr>
          <a:xfrm>
            <a:off x="4831589" y="8416031"/>
            <a:ext cx="6593411" cy="376237"/>
          </a:xfrm>
        </p:spPr>
        <p:txBody>
          <a:bodyPr>
            <a:normAutofit/>
          </a:bodyPr>
          <a:lstStyle>
            <a:lvl1pPr marL="0" marR="0" indent="0" algn="ctr" defTabSz="547687" rtl="0" eaLnBrk="1" fontAlgn="auto" latinLnBrk="0" hangingPunct="0">
              <a:lnSpc>
                <a:spcPct val="100000"/>
              </a:lnSpc>
              <a:spcBef>
                <a:spcPts val="0"/>
              </a:spcBef>
              <a:spcAft>
                <a:spcPts val="0"/>
              </a:spcAft>
              <a:buClrTx/>
              <a:buSzTx/>
              <a:buFontTx/>
              <a:buNone/>
              <a:tabLst/>
              <a:defRPr sz="1400" b="0" i="0" spc="0">
                <a:solidFill>
                  <a:schemeClr val="bg2">
                    <a:lumMod val="50000"/>
                  </a:schemeClr>
                </a:solidFill>
                <a:latin typeface="+mn-lt"/>
                <a:ea typeface="Open Sans" charset="0"/>
                <a:cs typeface="Open Sans" charset="0"/>
              </a:defRPr>
            </a:lvl1pPr>
          </a:lstStyle>
          <a:p>
            <a:r>
              <a:rPr lang="it-IT" sz="1000" spc="-80" dirty="0">
                <a:solidFill>
                  <a:srgbClr val="000000"/>
                </a:solidFill>
                <a:latin typeface="Helvetica" charset="0"/>
              </a:rPr>
              <a:t>Università di Pisa, Corso di didattica trasversale (LABCD5) “Curare e conservare il dato per la ricerca” – 18 </a:t>
            </a:r>
            <a:r>
              <a:rPr lang="it-IT" sz="1000" spc="-80" dirty="0" err="1">
                <a:solidFill>
                  <a:srgbClr val="000000"/>
                </a:solidFill>
                <a:latin typeface="Helvetica" charset="0"/>
              </a:rPr>
              <a:t>Dic</a:t>
            </a:r>
            <a:r>
              <a:rPr lang="it-IT" sz="1000" spc="-80" dirty="0">
                <a:solidFill>
                  <a:srgbClr val="000000"/>
                </a:solidFill>
                <a:latin typeface="Helvetica" charset="0"/>
              </a:rPr>
              <a:t> 2018</a:t>
            </a:r>
            <a:endParaRPr lang="en-US" sz="1000" spc="-80" dirty="0">
              <a:solidFill>
                <a:srgbClr val="000000"/>
              </a:solidFill>
              <a:latin typeface="Helvetica" charset="0"/>
            </a:endParaRPr>
          </a:p>
        </p:txBody>
      </p:sp>
      <p:pic>
        <p:nvPicPr>
          <p:cNvPr id="51" name="Picture 5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0800000">
            <a:off x="12044383" y="-14990"/>
            <a:ext cx="4272997" cy="6409496"/>
          </a:xfrm>
          <a:prstGeom prst="rect">
            <a:avLst/>
          </a:prstGeom>
        </p:spPr>
      </p:pic>
      <p:pic>
        <p:nvPicPr>
          <p:cNvPr id="20" name="Picture 1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1200" y="8203662"/>
            <a:ext cx="2076544" cy="741219"/>
          </a:xfrm>
          <a:prstGeom prst="rect">
            <a:avLst/>
          </a:prstGeom>
        </p:spPr>
      </p:pic>
      <p:pic>
        <p:nvPicPr>
          <p:cNvPr id="23" name="Picture 2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238757" y="8328801"/>
            <a:ext cx="829564" cy="576000"/>
          </a:xfrm>
          <a:prstGeom prst="rect">
            <a:avLst/>
          </a:prstGeom>
        </p:spPr>
      </p:pic>
      <p:pic>
        <p:nvPicPr>
          <p:cNvPr id="24" name="Picture 23"/>
          <p:cNvPicPr>
            <a:picLocks noChangeAspect="1"/>
          </p:cNvPicPr>
          <p:nvPr userDrawn="1"/>
        </p:nvPicPr>
        <p:blipFill>
          <a:blip r:embed="rId5"/>
          <a:stretch>
            <a:fillRect/>
          </a:stretch>
        </p:blipFill>
        <p:spPr>
          <a:xfrm>
            <a:off x="14724879" y="8496329"/>
            <a:ext cx="703862" cy="252000"/>
          </a:xfrm>
          <a:prstGeom prst="rect">
            <a:avLst/>
          </a:prstGeom>
        </p:spPr>
      </p:pic>
      <p:pic>
        <p:nvPicPr>
          <p:cNvPr id="25" name="Picture 24"/>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2332936" y="8459262"/>
            <a:ext cx="432001" cy="360000"/>
          </a:xfrm>
          <a:prstGeom prst="rect">
            <a:avLst/>
          </a:prstGeom>
          <a:noFill/>
        </p:spPr>
      </p:pic>
      <p:sp>
        <p:nvSpPr>
          <p:cNvPr id="26" name="Title 1"/>
          <p:cNvSpPr txBox="1">
            <a:spLocks/>
          </p:cNvSpPr>
          <p:nvPr userDrawn="1"/>
        </p:nvSpPr>
        <p:spPr>
          <a:xfrm>
            <a:off x="12548937" y="8457361"/>
            <a:ext cx="1959941" cy="276999"/>
          </a:xfrm>
          <a:prstGeom prst="rect">
            <a:avLst/>
          </a:prstGeom>
          <a:noFill/>
        </p:spPr>
        <p:txBody>
          <a:bodyPr wrap="square" lIns="0" tIns="0" rIns="0" bIns="0" anchor="ctr">
            <a:spAutoFit/>
          </a:bodyPr>
          <a:lstStyle>
            <a:lvl1pPr algn="ctr" defTabSz="914400" rtl="0" eaLnBrk="1" latinLnBrk="0" hangingPunct="1">
              <a:lnSpc>
                <a:spcPct val="100000"/>
              </a:lnSpc>
              <a:spcBef>
                <a:spcPct val="0"/>
              </a:spcBef>
              <a:buNone/>
              <a:defRPr sz="4800" b="0" i="0" kern="1200" spc="-150" baseline="0">
                <a:solidFill>
                  <a:srgbClr val="2D3293"/>
                </a:solidFill>
                <a:latin typeface="Open Sans Light" charset="0"/>
                <a:ea typeface="Open Sans Light" charset="0"/>
                <a:cs typeface="Open Sans Light" charset="0"/>
              </a:defRPr>
            </a:lvl1pPr>
          </a:lstStyle>
          <a:p>
            <a:pPr algn="ctr"/>
            <a:r>
              <a:rPr lang="en-US" sz="1800" b="1" i="0">
                <a:solidFill>
                  <a:srgbClr val="2D3293"/>
                </a:solidFill>
                <a:latin typeface="Open Sans" charset="0"/>
                <a:ea typeface="Open Sans" charset="0"/>
                <a:cs typeface="Open Sans" charset="0"/>
              </a:rPr>
              <a:t>@</a:t>
            </a:r>
            <a:r>
              <a:rPr lang="en-US" sz="1800" b="1" i="0" err="1">
                <a:solidFill>
                  <a:srgbClr val="2D3293"/>
                </a:solidFill>
                <a:latin typeface="Open Sans" charset="0"/>
                <a:ea typeface="Open Sans" charset="0"/>
                <a:cs typeface="Open Sans" charset="0"/>
              </a:rPr>
              <a:t>openaire_eu</a:t>
            </a:r>
            <a:endParaRPr lang="en-US" sz="1800" b="1" i="0">
              <a:solidFill>
                <a:srgbClr val="2D3293"/>
              </a:solidFill>
              <a:latin typeface="Open Sans" charset="0"/>
              <a:ea typeface="Open Sans" charset="0"/>
              <a:cs typeface="Open Sans" charset="0"/>
            </a:endParaRPr>
          </a:p>
        </p:txBody>
      </p:sp>
    </p:spTree>
    <p:extLst>
      <p:ext uri="{BB962C8B-B14F-4D97-AF65-F5344CB8AC3E}">
        <p14:creationId xmlns:p14="http://schemas.microsoft.com/office/powerpoint/2010/main" val="1441286705"/>
      </p:ext>
    </p:extLst>
  </p:cSld>
  <p:clrMapOvr>
    <a:masterClrMapping/>
  </p:clrMapOvr>
  <p:transition spd="med"/>
  <p:extLst mod="1">
    <p:ext uri="{DCECCB84-F9BA-43D5-87BE-67443E8EF086}">
      <p15:sldGuideLst xmlns:p15="http://schemas.microsoft.com/office/powerpoint/2012/main">
        <p15:guide id="1" orient="horz" pos="2880" userDrawn="1">
          <p15:clr>
            <a:srgbClr val="FBAE40"/>
          </p15:clr>
        </p15:guide>
        <p15:guide id="2" pos="5120"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Title Slide #2">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email">
            <a:extLst>
              <a:ext uri="{28A0092B-C50C-407E-A947-70E740481C1C}">
                <a14:useLocalDpi xmlns:a14="http://schemas.microsoft.com/office/drawing/2010/main" val="0"/>
              </a:ext>
            </a:extLst>
          </a:blip>
          <a:srcRect l="43719"/>
          <a:stretch/>
        </p:blipFill>
        <p:spPr bwMode="auto">
          <a:xfrm>
            <a:off x="14536087" y="7524750"/>
            <a:ext cx="1186521" cy="1187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Line 4"/>
          <p:cNvSpPr>
            <a:spLocks noChangeShapeType="1"/>
          </p:cNvSpPr>
          <p:nvPr userDrawn="1"/>
        </p:nvSpPr>
        <p:spPr bwMode="auto">
          <a:xfrm rot="10800000" flipH="1">
            <a:off x="153991" y="5748345"/>
            <a:ext cx="2057401" cy="1760537"/>
          </a:xfrm>
          <a:prstGeom prst="line">
            <a:avLst/>
          </a:prstGeom>
          <a:noFill/>
          <a:ln w="12700">
            <a:solidFill>
              <a:srgbClr val="0ABEF0"/>
            </a:solidFill>
            <a:miter lim="800000"/>
            <a:headEnd/>
            <a:tailEnd/>
          </a:ln>
          <a:extLst>
            <a:ext uri="{909E8E84-426E-40DD-AFC4-6F175D3DCCD1}">
              <a14:hiddenFill xmlns:a14="http://schemas.microsoft.com/office/drawing/2010/main">
                <a:noFill/>
              </a14:hiddenFill>
            </a:ext>
          </a:extLst>
        </p:spPr>
        <p:txBody>
          <a:bodyPr lIns="0" tIns="0" rIns="0" bIns="0"/>
          <a:lstStyle/>
          <a:p>
            <a:endParaRPr lang="en-GB" sz="3200"/>
          </a:p>
        </p:txBody>
      </p:sp>
      <p:sp>
        <p:nvSpPr>
          <p:cNvPr id="10" name="Line 5"/>
          <p:cNvSpPr>
            <a:spLocks noChangeShapeType="1"/>
          </p:cNvSpPr>
          <p:nvPr userDrawn="1"/>
        </p:nvSpPr>
        <p:spPr bwMode="auto">
          <a:xfrm rot="10800000" flipH="1">
            <a:off x="7812087" y="139700"/>
            <a:ext cx="1674812" cy="1487488"/>
          </a:xfrm>
          <a:prstGeom prst="line">
            <a:avLst/>
          </a:prstGeom>
          <a:noFill/>
          <a:ln w="12700">
            <a:solidFill>
              <a:srgbClr val="23C5F1"/>
            </a:solidFill>
            <a:miter lim="800000"/>
            <a:headEnd/>
            <a:tailEnd/>
          </a:ln>
          <a:extLst>
            <a:ext uri="{909E8E84-426E-40DD-AFC4-6F175D3DCCD1}">
              <a14:hiddenFill xmlns:a14="http://schemas.microsoft.com/office/drawing/2010/main">
                <a:noFill/>
              </a14:hiddenFill>
            </a:ext>
          </a:extLst>
        </p:spPr>
        <p:txBody>
          <a:bodyPr lIns="0" tIns="0" rIns="0" bIns="0"/>
          <a:lstStyle/>
          <a:p>
            <a:endParaRPr lang="en-GB" sz="3200"/>
          </a:p>
        </p:txBody>
      </p:sp>
      <p:pic>
        <p:nvPicPr>
          <p:cNvPr id="11" name="Picture 1"/>
          <p:cNvPicPr>
            <a:picLocks noChangeAspect="1"/>
          </p:cNvPicPr>
          <p:nvPr userDrawn="1"/>
        </p:nvPicPr>
        <p:blipFill>
          <a:blip r:embed="rId3" cstate="email">
            <a:extLst>
              <a:ext uri="{28A0092B-C50C-407E-A947-70E740481C1C}">
                <a14:useLocalDpi xmlns:a14="http://schemas.microsoft.com/office/drawing/2010/main" val="0"/>
              </a:ext>
            </a:extLst>
          </a:blip>
          <a:srcRect/>
          <a:stretch>
            <a:fillRect/>
          </a:stretch>
        </p:blipFill>
        <p:spPr bwMode="auto">
          <a:xfrm>
            <a:off x="1563695" y="468323"/>
            <a:ext cx="3324226" cy="1873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7"/>
          <p:cNvSpPr>
            <a:spLocks noGrp="1"/>
          </p:cNvSpPr>
          <p:nvPr>
            <p:ph type="body" sz="quarter" idx="12"/>
          </p:nvPr>
        </p:nvSpPr>
        <p:spPr>
          <a:xfrm>
            <a:off x="2655396" y="6588232"/>
            <a:ext cx="9144000" cy="935163"/>
          </a:xfrm>
        </p:spPr>
        <p:txBody>
          <a:bodyPr anchor="b">
            <a:noAutofit/>
          </a:bodyPr>
          <a:lstStyle>
            <a:lvl1pPr marL="0" indent="0" algn="l">
              <a:spcBef>
                <a:spcPts val="0"/>
              </a:spcBef>
              <a:buNone/>
              <a:defRPr sz="2400" baseline="0">
                <a:solidFill>
                  <a:srgbClr val="595959"/>
                </a:solidFill>
                <a:latin typeface="Calibri" panose="020F0502020204030204" pitchFamily="34" charset="0"/>
                <a:cs typeface="Calibri" panose="020F0502020204030204" pitchFamily="34" charset="0"/>
              </a:defRPr>
            </a:lvl1pPr>
          </a:lstStyle>
          <a:p>
            <a:pPr lvl="0"/>
            <a:r>
              <a:rPr lang="en-US" dirty="0"/>
              <a:t>Click to edit Master text styles</a:t>
            </a:r>
          </a:p>
        </p:txBody>
      </p:sp>
      <p:sp>
        <p:nvSpPr>
          <p:cNvPr id="8" name="Text Placeholder 9"/>
          <p:cNvSpPr>
            <a:spLocks noGrp="1"/>
          </p:cNvSpPr>
          <p:nvPr>
            <p:ph type="body" sz="quarter" idx="13"/>
          </p:nvPr>
        </p:nvSpPr>
        <p:spPr>
          <a:xfrm>
            <a:off x="2655395" y="7523237"/>
            <a:ext cx="7488236" cy="865188"/>
          </a:xfrm>
        </p:spPr>
        <p:txBody>
          <a:bodyPr/>
          <a:lstStyle>
            <a:lvl1pPr marL="0" indent="0" algn="l">
              <a:spcBef>
                <a:spcPts val="0"/>
              </a:spcBef>
              <a:buNone/>
              <a:defRPr sz="1800" baseline="0">
                <a:solidFill>
                  <a:srgbClr val="595959"/>
                </a:solidFill>
                <a:latin typeface="Calibri" panose="020F0502020204030204" pitchFamily="34" charset="0"/>
                <a:cs typeface="Calibri" panose="020F0502020204030204" pitchFamily="34" charset="0"/>
              </a:defRPr>
            </a:lvl1pPr>
            <a:lvl2pPr marL="634975" indent="0">
              <a:buNone/>
              <a:defRPr/>
            </a:lvl2pPr>
          </a:lstStyle>
          <a:p>
            <a:pPr lvl="0"/>
            <a:r>
              <a:rPr lang="en-US" dirty="0"/>
              <a:t>Click to edit Master text styles</a:t>
            </a:r>
          </a:p>
        </p:txBody>
      </p:sp>
      <p:sp>
        <p:nvSpPr>
          <p:cNvPr id="17" name="Text Placeholder 16"/>
          <p:cNvSpPr>
            <a:spLocks noGrp="1"/>
          </p:cNvSpPr>
          <p:nvPr>
            <p:ph type="body" sz="quarter" idx="14"/>
          </p:nvPr>
        </p:nvSpPr>
        <p:spPr>
          <a:xfrm>
            <a:off x="2655400" y="2123735"/>
            <a:ext cx="12601399" cy="2376265"/>
          </a:xfrm>
        </p:spPr>
        <p:txBody>
          <a:bodyPr anchor="b">
            <a:noAutofit/>
          </a:bodyPr>
          <a:lstStyle>
            <a:lvl1pPr marL="0" indent="0">
              <a:lnSpc>
                <a:spcPct val="100000"/>
              </a:lnSpc>
              <a:buNone/>
              <a:defRPr sz="8799" b="1" i="0" baseline="0">
                <a:solidFill>
                  <a:srgbClr val="28288C"/>
                </a:solidFill>
                <a:latin typeface="Calibri" panose="020F0502020204030204" pitchFamily="34" charset="0"/>
                <a:cs typeface="Arial"/>
              </a:defRPr>
            </a:lvl1pPr>
          </a:lstStyle>
          <a:p>
            <a:pPr lvl="0"/>
            <a:r>
              <a:rPr lang="en-US" dirty="0"/>
              <a:t>Click to edit Master text styles</a:t>
            </a:r>
          </a:p>
        </p:txBody>
      </p:sp>
      <p:sp>
        <p:nvSpPr>
          <p:cNvPr id="19" name="Text Placeholder 18"/>
          <p:cNvSpPr>
            <a:spLocks noGrp="1"/>
          </p:cNvSpPr>
          <p:nvPr>
            <p:ph type="body" sz="quarter" idx="15"/>
          </p:nvPr>
        </p:nvSpPr>
        <p:spPr>
          <a:xfrm>
            <a:off x="2654653" y="4572573"/>
            <a:ext cx="12602565" cy="1079548"/>
          </a:xfrm>
        </p:spPr>
        <p:txBody>
          <a:bodyPr/>
          <a:lstStyle>
            <a:lvl1pPr marL="13660" indent="0">
              <a:spcBef>
                <a:spcPts val="0"/>
              </a:spcBef>
              <a:buNone/>
              <a:defRPr sz="3200" baseline="0">
                <a:solidFill>
                  <a:srgbClr val="2D73D7"/>
                </a:solidFill>
                <a:latin typeface="Calibri" panose="020F0502020204030204" pitchFamily="34" charset="0"/>
                <a:cs typeface="Calibri" panose="020F0502020204030204" pitchFamily="34" charset="0"/>
              </a:defRPr>
            </a:lvl1pPr>
          </a:lstStyle>
          <a:p>
            <a:pPr lvl="0"/>
            <a:r>
              <a:rPr lang="en-US"/>
              <a:t>Click to edit Master text styles</a:t>
            </a:r>
          </a:p>
        </p:txBody>
      </p:sp>
      <p:sp>
        <p:nvSpPr>
          <p:cNvPr id="12" name="Footer Placeholder 2"/>
          <p:cNvSpPr>
            <a:spLocks noGrp="1"/>
          </p:cNvSpPr>
          <p:nvPr>
            <p:ph type="ftr" sz="quarter" idx="16"/>
          </p:nvPr>
        </p:nvSpPr>
        <p:spPr>
          <a:xfrm>
            <a:off x="1790703" y="8675697"/>
            <a:ext cx="13177839" cy="485775"/>
          </a:xfrm>
        </p:spPr>
        <p:txBody>
          <a:bodyPr/>
          <a:lstStyle>
            <a:lvl1pPr>
              <a:defRPr sz="1600">
                <a:latin typeface="Calibri" panose="020F0502020204030204" pitchFamily="34" charset="0"/>
              </a:defRPr>
            </a:lvl1pPr>
          </a:lstStyle>
          <a:p>
            <a:r>
              <a:rPr lang="en-GB">
                <a:cs typeface="PF Paperback Light" charset="0"/>
              </a:rPr>
              <a:t>OpenAIRE @ EOSC | RDA  | Berlin | 23rd March 2018</a:t>
            </a:r>
          </a:p>
        </p:txBody>
      </p:sp>
      <p:sp>
        <p:nvSpPr>
          <p:cNvPr id="13" name="Slide Number Placeholder 3"/>
          <p:cNvSpPr>
            <a:spLocks noGrp="1"/>
          </p:cNvSpPr>
          <p:nvPr>
            <p:ph type="sldNum" sz="quarter" idx="17"/>
          </p:nvPr>
        </p:nvSpPr>
        <p:spPr/>
        <p:txBody>
          <a:bodyPr/>
          <a:lstStyle>
            <a:lvl1pPr>
              <a:defRPr/>
            </a:lvl1pPr>
          </a:lstStyle>
          <a:p>
            <a:pPr>
              <a:defRPr/>
            </a:pPr>
            <a:fld id="{630A0E4E-93C7-974F-9CD6-534DEEE0329C}" type="slidenum">
              <a:rPr lang="en-GB"/>
              <a:pPr>
                <a:defRPr/>
              </a:pPr>
              <a:t>‹N›</a:t>
            </a:fld>
            <a:endParaRPr lang="en-GB"/>
          </a:p>
        </p:txBody>
      </p:sp>
    </p:spTree>
    <p:extLst>
      <p:ext uri="{BB962C8B-B14F-4D97-AF65-F5344CB8AC3E}">
        <p14:creationId xmlns:p14="http://schemas.microsoft.com/office/powerpoint/2010/main" val="166724464"/>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2_Title 4">
  <p:cSld name="3_Title 4">
    <p:spTree>
      <p:nvGrpSpPr>
        <p:cNvPr id="1" name="Shape 940"/>
        <p:cNvGrpSpPr/>
        <p:nvPr/>
      </p:nvGrpSpPr>
      <p:grpSpPr>
        <a:xfrm>
          <a:off x="0" y="0"/>
          <a:ext cx="0" cy="0"/>
          <a:chOff x="0" y="0"/>
          <a:chExt cx="0" cy="0"/>
        </a:xfrm>
      </p:grpSpPr>
      <p:sp>
        <p:nvSpPr>
          <p:cNvPr id="941" name="Google Shape;941;p115"/>
          <p:cNvSpPr/>
          <p:nvPr/>
        </p:nvSpPr>
        <p:spPr>
          <a:xfrm>
            <a:off x="0" y="8065033"/>
            <a:ext cx="16256100" cy="1117500"/>
          </a:xfrm>
          <a:prstGeom prst="rect">
            <a:avLst/>
          </a:prstGeom>
          <a:solidFill>
            <a:schemeClr val="lt1"/>
          </a:solidFill>
          <a:ln>
            <a:noFill/>
          </a:ln>
          <a:effectLst>
            <a:outerShdw blurRad="25400" dist="12700" dir="5400000" rotWithShape="0">
              <a:schemeClr val="lt1">
                <a:alpha val="49800"/>
              </a:schemeClr>
            </a:outerShdw>
          </a:effectLst>
        </p:spPr>
        <p:txBody>
          <a:bodyPr spcFirstLastPara="1" wrap="square" lIns="47625" tIns="47625" rIns="47625" bIns="47625" anchor="ctr" anchorCtr="0">
            <a:noAutofit/>
          </a:bodyPr>
          <a:lstStyle/>
          <a:p>
            <a:pPr marL="0" marR="0" lvl="0" indent="0" algn="ctr" rtl="0">
              <a:lnSpc>
                <a:spcPct val="100000"/>
              </a:lnSpc>
              <a:spcBef>
                <a:spcPts val="0"/>
              </a:spcBef>
              <a:spcAft>
                <a:spcPts val="0"/>
              </a:spcAft>
              <a:buClr>
                <a:srgbClr val="000000"/>
              </a:buClr>
              <a:buSzPts val="2200"/>
              <a:buFont typeface="Helvetica Neue"/>
              <a:buNone/>
            </a:pPr>
            <a:endParaRPr sz="2200" b="0" i="0" u="none" strike="noStrike" cap="none">
              <a:solidFill>
                <a:srgbClr val="FFFFFF"/>
              </a:solidFill>
              <a:latin typeface="Helvetica Neue"/>
              <a:ea typeface="Helvetica Neue"/>
              <a:cs typeface="Helvetica Neue"/>
              <a:sym typeface="Helvetica Neue"/>
            </a:endParaRPr>
          </a:p>
        </p:txBody>
      </p:sp>
      <p:sp>
        <p:nvSpPr>
          <p:cNvPr id="942" name="Google Shape;942;p115"/>
          <p:cNvSpPr txBox="1">
            <a:spLocks noGrp="1"/>
          </p:cNvSpPr>
          <p:nvPr>
            <p:ph type="ftr" idx="11"/>
          </p:nvPr>
        </p:nvSpPr>
        <p:spPr>
          <a:xfrm>
            <a:off x="4831589" y="8483763"/>
            <a:ext cx="6593400" cy="376200"/>
          </a:xfrm>
          <a:prstGeom prst="rect">
            <a:avLst/>
          </a:prstGeom>
          <a:noFill/>
          <a:ln>
            <a:noFill/>
          </a:ln>
        </p:spPr>
        <p:txBody>
          <a:bodyPr spcFirstLastPara="1" wrap="square" lIns="0" tIns="0" rIns="0" bIns="0" anchor="ctr" anchorCtr="0"/>
          <a:lstStyle>
            <a:lvl1pPr marR="0" lvl="0" algn="ctr" rtl="0">
              <a:lnSpc>
                <a:spcPct val="100000"/>
              </a:lnSpc>
              <a:spcBef>
                <a:spcPts val="0"/>
              </a:spcBef>
              <a:spcAft>
                <a:spcPts val="0"/>
              </a:spcAft>
              <a:buClr>
                <a:srgbClr val="6A6A6A"/>
              </a:buClr>
              <a:buSzPts val="1400"/>
              <a:buFont typeface="Helvetica Neue"/>
              <a:buNone/>
              <a:defRPr sz="1400" b="0" i="0" u="none" strike="noStrike" cap="none">
                <a:solidFill>
                  <a:srgbClr val="6A6A6A"/>
                </a:solidFill>
                <a:latin typeface="Helvetica Neue"/>
                <a:ea typeface="Helvetica Neue"/>
                <a:cs typeface="Helvetica Neue"/>
                <a:sym typeface="Helvetica Neue"/>
              </a:defRPr>
            </a:lvl1pPr>
            <a:lvl2pPr marR="0" lvl="1" algn="ctr" rtl="0">
              <a:lnSpc>
                <a:spcPct val="100000"/>
              </a:lnSpc>
              <a:spcBef>
                <a:spcPts val="0"/>
              </a:spcBef>
              <a:spcAft>
                <a:spcPts val="0"/>
              </a:spcAft>
              <a:buClr>
                <a:srgbClr val="000000"/>
              </a:buClr>
              <a:buSzPts val="3200"/>
              <a:buFont typeface="Helvetica Neue"/>
              <a:buNone/>
              <a:defRPr sz="3200" b="0" i="0" u="none" strike="noStrike" cap="none">
                <a:solidFill>
                  <a:srgbClr val="000000"/>
                </a:solidFill>
                <a:latin typeface="Helvetica Neue"/>
                <a:ea typeface="Helvetica Neue"/>
                <a:cs typeface="Helvetica Neue"/>
                <a:sym typeface="Helvetica Neue"/>
              </a:defRPr>
            </a:lvl2pPr>
            <a:lvl3pPr marR="0" lvl="2" algn="ctr" rtl="0">
              <a:lnSpc>
                <a:spcPct val="100000"/>
              </a:lnSpc>
              <a:spcBef>
                <a:spcPts val="0"/>
              </a:spcBef>
              <a:spcAft>
                <a:spcPts val="0"/>
              </a:spcAft>
              <a:buClr>
                <a:srgbClr val="000000"/>
              </a:buClr>
              <a:buSzPts val="3200"/>
              <a:buFont typeface="Helvetica Neue"/>
              <a:buNone/>
              <a:defRPr sz="3200" b="0" i="0" u="none" strike="noStrike" cap="none">
                <a:solidFill>
                  <a:srgbClr val="000000"/>
                </a:solidFill>
                <a:latin typeface="Helvetica Neue"/>
                <a:ea typeface="Helvetica Neue"/>
                <a:cs typeface="Helvetica Neue"/>
                <a:sym typeface="Helvetica Neue"/>
              </a:defRPr>
            </a:lvl3pPr>
            <a:lvl4pPr marR="0" lvl="3" algn="ctr" rtl="0">
              <a:lnSpc>
                <a:spcPct val="100000"/>
              </a:lnSpc>
              <a:spcBef>
                <a:spcPts val="0"/>
              </a:spcBef>
              <a:spcAft>
                <a:spcPts val="0"/>
              </a:spcAft>
              <a:buClr>
                <a:srgbClr val="000000"/>
              </a:buClr>
              <a:buSzPts val="3200"/>
              <a:buFont typeface="Helvetica Neue"/>
              <a:buNone/>
              <a:defRPr sz="3200" b="0" i="0" u="none" strike="noStrike" cap="none">
                <a:solidFill>
                  <a:srgbClr val="000000"/>
                </a:solidFill>
                <a:latin typeface="Helvetica Neue"/>
                <a:ea typeface="Helvetica Neue"/>
                <a:cs typeface="Helvetica Neue"/>
                <a:sym typeface="Helvetica Neue"/>
              </a:defRPr>
            </a:lvl4pPr>
            <a:lvl5pPr marR="0" lvl="4" algn="ctr" rtl="0">
              <a:lnSpc>
                <a:spcPct val="100000"/>
              </a:lnSpc>
              <a:spcBef>
                <a:spcPts val="0"/>
              </a:spcBef>
              <a:spcAft>
                <a:spcPts val="0"/>
              </a:spcAft>
              <a:buClr>
                <a:srgbClr val="000000"/>
              </a:buClr>
              <a:buSzPts val="3200"/>
              <a:buFont typeface="Helvetica Neue"/>
              <a:buNone/>
              <a:defRPr sz="3200" b="0" i="0" u="none" strike="noStrike" cap="none">
                <a:solidFill>
                  <a:srgbClr val="000000"/>
                </a:solidFill>
                <a:latin typeface="Helvetica Neue"/>
                <a:ea typeface="Helvetica Neue"/>
                <a:cs typeface="Helvetica Neue"/>
                <a:sym typeface="Helvetica Neue"/>
              </a:defRPr>
            </a:lvl5pPr>
            <a:lvl6pPr marR="0" lvl="5" algn="ctr" rtl="0">
              <a:lnSpc>
                <a:spcPct val="100000"/>
              </a:lnSpc>
              <a:spcBef>
                <a:spcPts val="0"/>
              </a:spcBef>
              <a:spcAft>
                <a:spcPts val="0"/>
              </a:spcAft>
              <a:buClr>
                <a:srgbClr val="000000"/>
              </a:buClr>
              <a:buSzPts val="3200"/>
              <a:buFont typeface="Helvetica Neue"/>
              <a:buNone/>
              <a:defRPr sz="3200" b="0" i="0" u="none" strike="noStrike" cap="none">
                <a:solidFill>
                  <a:srgbClr val="000000"/>
                </a:solidFill>
                <a:latin typeface="Helvetica Neue"/>
                <a:ea typeface="Helvetica Neue"/>
                <a:cs typeface="Helvetica Neue"/>
                <a:sym typeface="Helvetica Neue"/>
              </a:defRPr>
            </a:lvl6pPr>
            <a:lvl7pPr marR="0" lvl="6" algn="ctr" rtl="0">
              <a:lnSpc>
                <a:spcPct val="100000"/>
              </a:lnSpc>
              <a:spcBef>
                <a:spcPts val="0"/>
              </a:spcBef>
              <a:spcAft>
                <a:spcPts val="0"/>
              </a:spcAft>
              <a:buClr>
                <a:srgbClr val="000000"/>
              </a:buClr>
              <a:buSzPts val="3200"/>
              <a:buFont typeface="Helvetica Neue"/>
              <a:buNone/>
              <a:defRPr sz="3200" b="0" i="0" u="none" strike="noStrike" cap="none">
                <a:solidFill>
                  <a:srgbClr val="000000"/>
                </a:solidFill>
                <a:latin typeface="Helvetica Neue"/>
                <a:ea typeface="Helvetica Neue"/>
                <a:cs typeface="Helvetica Neue"/>
                <a:sym typeface="Helvetica Neue"/>
              </a:defRPr>
            </a:lvl7pPr>
            <a:lvl8pPr marR="0" lvl="7" algn="ctr" rtl="0">
              <a:lnSpc>
                <a:spcPct val="100000"/>
              </a:lnSpc>
              <a:spcBef>
                <a:spcPts val="0"/>
              </a:spcBef>
              <a:spcAft>
                <a:spcPts val="0"/>
              </a:spcAft>
              <a:buClr>
                <a:srgbClr val="000000"/>
              </a:buClr>
              <a:buSzPts val="3200"/>
              <a:buFont typeface="Helvetica Neue"/>
              <a:buNone/>
              <a:defRPr sz="3200" b="0" i="0" u="none" strike="noStrike" cap="none">
                <a:solidFill>
                  <a:srgbClr val="000000"/>
                </a:solidFill>
                <a:latin typeface="Helvetica Neue"/>
                <a:ea typeface="Helvetica Neue"/>
                <a:cs typeface="Helvetica Neue"/>
                <a:sym typeface="Helvetica Neue"/>
              </a:defRPr>
            </a:lvl8pPr>
            <a:lvl9pPr marR="0" lvl="8" algn="ctr" rtl="0">
              <a:lnSpc>
                <a:spcPct val="100000"/>
              </a:lnSpc>
              <a:spcBef>
                <a:spcPts val="0"/>
              </a:spcBef>
              <a:spcAft>
                <a:spcPts val="0"/>
              </a:spcAft>
              <a:buClr>
                <a:srgbClr val="000000"/>
              </a:buClr>
              <a:buSzPts val="3200"/>
              <a:buFont typeface="Helvetica Neue"/>
              <a:buNone/>
              <a:defRPr sz="3200" b="0" i="0" u="none" strike="noStrike" cap="none">
                <a:solidFill>
                  <a:srgbClr val="000000"/>
                </a:solidFill>
                <a:latin typeface="Helvetica Neue"/>
                <a:ea typeface="Helvetica Neue"/>
                <a:cs typeface="Helvetica Neue"/>
                <a:sym typeface="Helvetica Neue"/>
              </a:defRPr>
            </a:lvl9pPr>
          </a:lstStyle>
          <a:p>
            <a:endParaRPr/>
          </a:p>
        </p:txBody>
      </p:sp>
      <p:sp>
        <p:nvSpPr>
          <p:cNvPr id="943" name="Google Shape;943;p115"/>
          <p:cNvSpPr txBox="1">
            <a:spLocks noGrp="1"/>
          </p:cNvSpPr>
          <p:nvPr>
            <p:ph type="body" idx="1"/>
          </p:nvPr>
        </p:nvSpPr>
        <p:spPr>
          <a:xfrm>
            <a:off x="697519" y="2146730"/>
            <a:ext cx="14671500" cy="2425200"/>
          </a:xfrm>
          <a:prstGeom prst="rect">
            <a:avLst/>
          </a:prstGeom>
          <a:noFill/>
          <a:ln>
            <a:noFill/>
          </a:ln>
        </p:spPr>
        <p:txBody>
          <a:bodyPr spcFirstLastPara="1" wrap="square" lIns="0" tIns="0" rIns="0" bIns="72000" anchor="b" anchorCtr="0"/>
          <a:lstStyle>
            <a:lvl1pPr marL="457200" marR="0" lvl="0" indent="-228600" algn="l" rtl="0">
              <a:lnSpc>
                <a:spcPct val="100000"/>
              </a:lnSpc>
              <a:spcBef>
                <a:spcPts val="0"/>
              </a:spcBef>
              <a:spcAft>
                <a:spcPts val="0"/>
              </a:spcAft>
              <a:buClr>
                <a:schemeClr val="lt1"/>
              </a:buClr>
              <a:buSzPts val="6600"/>
              <a:buFont typeface="Helvetica Neue"/>
              <a:buNone/>
              <a:defRPr sz="8800" b="1" i="0" u="none" strike="noStrike" cap="none">
                <a:solidFill>
                  <a:schemeClr val="lt1"/>
                </a:solidFill>
                <a:latin typeface="Helvetica Neue"/>
                <a:ea typeface="Helvetica Neue"/>
                <a:cs typeface="Helvetica Neue"/>
                <a:sym typeface="Helvetica Neue"/>
              </a:defRPr>
            </a:lvl1pPr>
            <a:lvl2pPr marL="914400" marR="0" lvl="1" indent="-228600" algn="l" rtl="0">
              <a:lnSpc>
                <a:spcPct val="100000"/>
              </a:lnSpc>
              <a:spcBef>
                <a:spcPts val="3900"/>
              </a:spcBef>
              <a:spcAft>
                <a:spcPts val="0"/>
              </a:spcAft>
              <a:buClr>
                <a:srgbClr val="000000"/>
              </a:buClr>
              <a:buSzPts val="2400"/>
              <a:buFont typeface="Helvetica Neue"/>
              <a:buNone/>
              <a:defRPr sz="3200" b="0" i="0" u="none" strike="noStrike" cap="none">
                <a:solidFill>
                  <a:srgbClr val="000000"/>
                </a:solidFill>
                <a:latin typeface="Helvetica Neue"/>
                <a:ea typeface="Helvetica Neue"/>
                <a:cs typeface="Helvetica Neue"/>
                <a:sym typeface="Helvetica Neue"/>
              </a:defRPr>
            </a:lvl2pPr>
            <a:lvl3pPr marL="1371600" marR="0" lvl="2" indent="-381000" algn="l" rtl="0">
              <a:lnSpc>
                <a:spcPct val="100000"/>
              </a:lnSpc>
              <a:spcBef>
                <a:spcPts val="3900"/>
              </a:spcBef>
              <a:spcAft>
                <a:spcPts val="0"/>
              </a:spcAft>
              <a:buClr>
                <a:srgbClr val="000000"/>
              </a:buClr>
              <a:buSzPts val="2400"/>
              <a:buFont typeface="Helvetica Neue"/>
              <a:buChar char="•"/>
              <a:defRPr sz="3200" b="0" i="0" u="none" strike="noStrike" cap="none">
                <a:solidFill>
                  <a:srgbClr val="000000"/>
                </a:solidFill>
                <a:latin typeface="Helvetica Neue"/>
                <a:ea typeface="Helvetica Neue"/>
                <a:cs typeface="Helvetica Neue"/>
                <a:sym typeface="Helvetica Neue"/>
              </a:defRPr>
            </a:lvl3pPr>
            <a:lvl4pPr marL="1828800" marR="0" lvl="3" indent="-381000" algn="l" rtl="0">
              <a:lnSpc>
                <a:spcPct val="100000"/>
              </a:lnSpc>
              <a:spcBef>
                <a:spcPts val="3900"/>
              </a:spcBef>
              <a:spcAft>
                <a:spcPts val="0"/>
              </a:spcAft>
              <a:buClr>
                <a:srgbClr val="000000"/>
              </a:buClr>
              <a:buSzPts val="2400"/>
              <a:buFont typeface="Helvetica Neue"/>
              <a:buChar char="•"/>
              <a:defRPr sz="3200" b="0" i="0" u="none" strike="noStrike" cap="none">
                <a:solidFill>
                  <a:srgbClr val="000000"/>
                </a:solidFill>
                <a:latin typeface="Helvetica Neue"/>
                <a:ea typeface="Helvetica Neue"/>
                <a:cs typeface="Helvetica Neue"/>
                <a:sym typeface="Helvetica Neue"/>
              </a:defRPr>
            </a:lvl4pPr>
            <a:lvl5pPr marL="2286000" marR="0" lvl="4" indent="-228600" algn="ctr" rtl="0">
              <a:lnSpc>
                <a:spcPct val="100000"/>
              </a:lnSpc>
              <a:spcBef>
                <a:spcPts val="3900"/>
              </a:spcBef>
              <a:spcAft>
                <a:spcPts val="0"/>
              </a:spcAft>
              <a:buClr>
                <a:srgbClr val="2D3293"/>
              </a:buClr>
              <a:buSzPts val="3900"/>
              <a:buFont typeface="Open Sans"/>
              <a:buNone/>
              <a:defRPr sz="5200" b="1" i="0" u="none" strike="noStrike" cap="none">
                <a:solidFill>
                  <a:srgbClr val="2D3293"/>
                </a:solidFill>
                <a:latin typeface="Open Sans"/>
                <a:ea typeface="Open Sans"/>
                <a:cs typeface="Open Sans"/>
                <a:sym typeface="Open Sans"/>
              </a:defRPr>
            </a:lvl5pPr>
            <a:lvl6pPr marL="2743200" marR="0" lvl="5" indent="-381000" algn="l" rtl="0">
              <a:lnSpc>
                <a:spcPct val="100000"/>
              </a:lnSpc>
              <a:spcBef>
                <a:spcPts val="3900"/>
              </a:spcBef>
              <a:spcAft>
                <a:spcPts val="0"/>
              </a:spcAft>
              <a:buClr>
                <a:srgbClr val="000000"/>
              </a:buClr>
              <a:buSzPts val="2400"/>
              <a:buFont typeface="Helvetica Neue"/>
              <a:buChar char="•"/>
              <a:defRPr sz="3200" b="0" i="0" u="none" strike="noStrike" cap="none">
                <a:solidFill>
                  <a:srgbClr val="000000"/>
                </a:solidFill>
                <a:latin typeface="Helvetica Neue"/>
                <a:ea typeface="Helvetica Neue"/>
                <a:cs typeface="Helvetica Neue"/>
                <a:sym typeface="Helvetica Neue"/>
              </a:defRPr>
            </a:lvl6pPr>
            <a:lvl7pPr marL="3200400" marR="0" lvl="6" indent="-381000" algn="l" rtl="0">
              <a:lnSpc>
                <a:spcPct val="100000"/>
              </a:lnSpc>
              <a:spcBef>
                <a:spcPts val="3900"/>
              </a:spcBef>
              <a:spcAft>
                <a:spcPts val="0"/>
              </a:spcAft>
              <a:buClr>
                <a:srgbClr val="000000"/>
              </a:buClr>
              <a:buSzPts val="2400"/>
              <a:buFont typeface="Helvetica Neue"/>
              <a:buChar char="•"/>
              <a:defRPr sz="3200" b="0" i="0" u="none" strike="noStrike" cap="none">
                <a:solidFill>
                  <a:srgbClr val="000000"/>
                </a:solidFill>
                <a:latin typeface="Helvetica Neue"/>
                <a:ea typeface="Helvetica Neue"/>
                <a:cs typeface="Helvetica Neue"/>
                <a:sym typeface="Helvetica Neue"/>
              </a:defRPr>
            </a:lvl7pPr>
            <a:lvl8pPr marL="3657600" marR="0" lvl="7" indent="-381000" algn="l" rtl="0">
              <a:lnSpc>
                <a:spcPct val="100000"/>
              </a:lnSpc>
              <a:spcBef>
                <a:spcPts val="3900"/>
              </a:spcBef>
              <a:spcAft>
                <a:spcPts val="0"/>
              </a:spcAft>
              <a:buClr>
                <a:srgbClr val="000000"/>
              </a:buClr>
              <a:buSzPts val="2400"/>
              <a:buFont typeface="Helvetica Neue"/>
              <a:buChar char="•"/>
              <a:defRPr sz="3200" b="0" i="0" u="none" strike="noStrike" cap="none">
                <a:solidFill>
                  <a:srgbClr val="000000"/>
                </a:solidFill>
                <a:latin typeface="Helvetica Neue"/>
                <a:ea typeface="Helvetica Neue"/>
                <a:cs typeface="Helvetica Neue"/>
                <a:sym typeface="Helvetica Neue"/>
              </a:defRPr>
            </a:lvl8pPr>
            <a:lvl9pPr marL="4114800" marR="0" lvl="8" indent="-381000" algn="l" rtl="0">
              <a:lnSpc>
                <a:spcPct val="100000"/>
              </a:lnSpc>
              <a:spcBef>
                <a:spcPts val="3900"/>
              </a:spcBef>
              <a:spcAft>
                <a:spcPts val="0"/>
              </a:spcAft>
              <a:buClr>
                <a:srgbClr val="000000"/>
              </a:buClr>
              <a:buSzPts val="2400"/>
              <a:buFont typeface="Helvetica Neue"/>
              <a:buChar char="•"/>
              <a:defRPr sz="3200" b="0" i="0" u="none" strike="noStrike" cap="none">
                <a:solidFill>
                  <a:srgbClr val="000000"/>
                </a:solidFill>
                <a:latin typeface="Helvetica Neue"/>
                <a:ea typeface="Helvetica Neue"/>
                <a:cs typeface="Helvetica Neue"/>
                <a:sym typeface="Helvetica Neue"/>
              </a:defRPr>
            </a:lvl9pPr>
          </a:lstStyle>
          <a:p>
            <a:endParaRPr/>
          </a:p>
        </p:txBody>
      </p:sp>
      <p:sp>
        <p:nvSpPr>
          <p:cNvPr id="944" name="Google Shape;944;p115"/>
          <p:cNvSpPr txBox="1">
            <a:spLocks noGrp="1"/>
          </p:cNvSpPr>
          <p:nvPr>
            <p:ph type="body" idx="2"/>
          </p:nvPr>
        </p:nvSpPr>
        <p:spPr>
          <a:xfrm>
            <a:off x="670441" y="4572000"/>
            <a:ext cx="14698500" cy="2844900"/>
          </a:xfrm>
          <a:prstGeom prst="rect">
            <a:avLst/>
          </a:prstGeom>
          <a:noFill/>
          <a:ln>
            <a:noFill/>
          </a:ln>
        </p:spPr>
        <p:txBody>
          <a:bodyPr spcFirstLastPara="1" wrap="square" lIns="0" tIns="72000" rIns="0" bIns="0" anchor="t" anchorCtr="0"/>
          <a:lstStyle>
            <a:lvl1pPr marL="457200" marR="0" lvl="0" indent="-228600" algn="l" rtl="0">
              <a:lnSpc>
                <a:spcPct val="100000"/>
              </a:lnSpc>
              <a:spcBef>
                <a:spcPts val="300"/>
              </a:spcBef>
              <a:spcAft>
                <a:spcPts val="0"/>
              </a:spcAft>
              <a:buClr>
                <a:schemeClr val="lt1"/>
              </a:buClr>
              <a:buSzPts val="3150"/>
              <a:buFont typeface="Helvetica Neue"/>
              <a:buNone/>
              <a:defRPr sz="4200" b="0" i="0" u="none" strike="noStrike" cap="none">
                <a:solidFill>
                  <a:schemeClr val="lt1"/>
                </a:solidFill>
                <a:latin typeface="Helvetica Neue"/>
                <a:ea typeface="Helvetica Neue"/>
                <a:cs typeface="Helvetica Neue"/>
                <a:sym typeface="Helvetica Neue"/>
              </a:defRPr>
            </a:lvl1pPr>
            <a:lvl2pPr marL="914400" marR="0" lvl="1" indent="-228600" algn="l" rtl="0">
              <a:lnSpc>
                <a:spcPct val="100000"/>
              </a:lnSpc>
              <a:spcBef>
                <a:spcPts val="3900"/>
              </a:spcBef>
              <a:spcAft>
                <a:spcPts val="0"/>
              </a:spcAft>
              <a:buClr>
                <a:srgbClr val="000000"/>
              </a:buClr>
              <a:buSzPts val="2400"/>
              <a:buFont typeface="Helvetica Neue"/>
              <a:buNone/>
              <a:defRPr sz="3200" b="0" i="0" u="none" strike="noStrike" cap="none">
                <a:solidFill>
                  <a:srgbClr val="000000"/>
                </a:solidFill>
                <a:latin typeface="Helvetica Neue"/>
                <a:ea typeface="Helvetica Neue"/>
                <a:cs typeface="Helvetica Neue"/>
                <a:sym typeface="Helvetica Neue"/>
              </a:defRPr>
            </a:lvl2pPr>
            <a:lvl3pPr marL="1371600" marR="0" lvl="2" indent="-381000" algn="l" rtl="0">
              <a:lnSpc>
                <a:spcPct val="100000"/>
              </a:lnSpc>
              <a:spcBef>
                <a:spcPts val="3900"/>
              </a:spcBef>
              <a:spcAft>
                <a:spcPts val="0"/>
              </a:spcAft>
              <a:buClr>
                <a:srgbClr val="000000"/>
              </a:buClr>
              <a:buSzPts val="2400"/>
              <a:buFont typeface="Helvetica Neue"/>
              <a:buChar char="•"/>
              <a:defRPr sz="3200" b="0" i="0" u="none" strike="noStrike" cap="none">
                <a:solidFill>
                  <a:srgbClr val="000000"/>
                </a:solidFill>
                <a:latin typeface="Helvetica Neue"/>
                <a:ea typeface="Helvetica Neue"/>
                <a:cs typeface="Helvetica Neue"/>
                <a:sym typeface="Helvetica Neue"/>
              </a:defRPr>
            </a:lvl3pPr>
            <a:lvl4pPr marL="1828800" marR="0" lvl="3" indent="-381000" algn="l" rtl="0">
              <a:lnSpc>
                <a:spcPct val="100000"/>
              </a:lnSpc>
              <a:spcBef>
                <a:spcPts val="3900"/>
              </a:spcBef>
              <a:spcAft>
                <a:spcPts val="0"/>
              </a:spcAft>
              <a:buClr>
                <a:srgbClr val="000000"/>
              </a:buClr>
              <a:buSzPts val="2400"/>
              <a:buFont typeface="Helvetica Neue"/>
              <a:buChar char="•"/>
              <a:defRPr sz="3200" b="0" i="0" u="none" strike="noStrike" cap="none">
                <a:solidFill>
                  <a:srgbClr val="000000"/>
                </a:solidFill>
                <a:latin typeface="Helvetica Neue"/>
                <a:ea typeface="Helvetica Neue"/>
                <a:cs typeface="Helvetica Neue"/>
                <a:sym typeface="Helvetica Neue"/>
              </a:defRPr>
            </a:lvl4pPr>
            <a:lvl5pPr marL="2286000" marR="0" lvl="4" indent="-228600" algn="ctr" rtl="0">
              <a:lnSpc>
                <a:spcPct val="100000"/>
              </a:lnSpc>
              <a:spcBef>
                <a:spcPts val="3900"/>
              </a:spcBef>
              <a:spcAft>
                <a:spcPts val="0"/>
              </a:spcAft>
              <a:buClr>
                <a:srgbClr val="2D3293"/>
              </a:buClr>
              <a:buSzPts val="3900"/>
              <a:buFont typeface="Open Sans"/>
              <a:buNone/>
              <a:defRPr sz="5200" b="1" i="0" u="none" strike="noStrike" cap="none">
                <a:solidFill>
                  <a:srgbClr val="2D3293"/>
                </a:solidFill>
                <a:latin typeface="Open Sans"/>
                <a:ea typeface="Open Sans"/>
                <a:cs typeface="Open Sans"/>
                <a:sym typeface="Open Sans"/>
              </a:defRPr>
            </a:lvl5pPr>
            <a:lvl6pPr marL="2743200" marR="0" lvl="5" indent="-381000" algn="l" rtl="0">
              <a:lnSpc>
                <a:spcPct val="100000"/>
              </a:lnSpc>
              <a:spcBef>
                <a:spcPts val="3900"/>
              </a:spcBef>
              <a:spcAft>
                <a:spcPts val="0"/>
              </a:spcAft>
              <a:buClr>
                <a:srgbClr val="000000"/>
              </a:buClr>
              <a:buSzPts val="2400"/>
              <a:buFont typeface="Helvetica Neue"/>
              <a:buChar char="•"/>
              <a:defRPr sz="3200" b="0" i="0" u="none" strike="noStrike" cap="none">
                <a:solidFill>
                  <a:srgbClr val="000000"/>
                </a:solidFill>
                <a:latin typeface="Helvetica Neue"/>
                <a:ea typeface="Helvetica Neue"/>
                <a:cs typeface="Helvetica Neue"/>
                <a:sym typeface="Helvetica Neue"/>
              </a:defRPr>
            </a:lvl6pPr>
            <a:lvl7pPr marL="3200400" marR="0" lvl="6" indent="-381000" algn="l" rtl="0">
              <a:lnSpc>
                <a:spcPct val="100000"/>
              </a:lnSpc>
              <a:spcBef>
                <a:spcPts val="3900"/>
              </a:spcBef>
              <a:spcAft>
                <a:spcPts val="0"/>
              </a:spcAft>
              <a:buClr>
                <a:srgbClr val="000000"/>
              </a:buClr>
              <a:buSzPts val="2400"/>
              <a:buFont typeface="Helvetica Neue"/>
              <a:buChar char="•"/>
              <a:defRPr sz="3200" b="0" i="0" u="none" strike="noStrike" cap="none">
                <a:solidFill>
                  <a:srgbClr val="000000"/>
                </a:solidFill>
                <a:latin typeface="Helvetica Neue"/>
                <a:ea typeface="Helvetica Neue"/>
                <a:cs typeface="Helvetica Neue"/>
                <a:sym typeface="Helvetica Neue"/>
              </a:defRPr>
            </a:lvl7pPr>
            <a:lvl8pPr marL="3657600" marR="0" lvl="7" indent="-381000" algn="l" rtl="0">
              <a:lnSpc>
                <a:spcPct val="100000"/>
              </a:lnSpc>
              <a:spcBef>
                <a:spcPts val="3900"/>
              </a:spcBef>
              <a:spcAft>
                <a:spcPts val="0"/>
              </a:spcAft>
              <a:buClr>
                <a:srgbClr val="000000"/>
              </a:buClr>
              <a:buSzPts val="2400"/>
              <a:buFont typeface="Helvetica Neue"/>
              <a:buChar char="•"/>
              <a:defRPr sz="3200" b="0" i="0" u="none" strike="noStrike" cap="none">
                <a:solidFill>
                  <a:srgbClr val="000000"/>
                </a:solidFill>
                <a:latin typeface="Helvetica Neue"/>
                <a:ea typeface="Helvetica Neue"/>
                <a:cs typeface="Helvetica Neue"/>
                <a:sym typeface="Helvetica Neue"/>
              </a:defRPr>
            </a:lvl8pPr>
            <a:lvl9pPr marL="4114800" marR="0" lvl="8" indent="-381000" algn="l" rtl="0">
              <a:lnSpc>
                <a:spcPct val="100000"/>
              </a:lnSpc>
              <a:spcBef>
                <a:spcPts val="3900"/>
              </a:spcBef>
              <a:spcAft>
                <a:spcPts val="0"/>
              </a:spcAft>
              <a:buClr>
                <a:srgbClr val="000000"/>
              </a:buClr>
              <a:buSzPts val="2400"/>
              <a:buFont typeface="Helvetica Neue"/>
              <a:buChar char="•"/>
              <a:defRPr sz="3200" b="0" i="0" u="none" strike="noStrike" cap="none">
                <a:solidFill>
                  <a:srgbClr val="000000"/>
                </a:solidFill>
                <a:latin typeface="Helvetica Neue"/>
                <a:ea typeface="Helvetica Neue"/>
                <a:cs typeface="Helvetica Neue"/>
                <a:sym typeface="Helvetica Neue"/>
              </a:defRPr>
            </a:lvl9pPr>
          </a:lstStyle>
          <a:p>
            <a:endParaRPr/>
          </a:p>
        </p:txBody>
      </p:sp>
      <p:pic>
        <p:nvPicPr>
          <p:cNvPr id="945" name="Google Shape;945;p115"/>
          <p:cNvPicPr preferRelativeResize="0"/>
          <p:nvPr/>
        </p:nvPicPr>
        <p:blipFill rotWithShape="1">
          <a:blip r:embed="rId2">
            <a:alphaModFix/>
          </a:blip>
          <a:srcRect/>
          <a:stretch/>
        </p:blipFill>
        <p:spPr>
          <a:xfrm>
            <a:off x="657900" y="660384"/>
            <a:ext cx="986503" cy="983226"/>
          </a:xfrm>
          <a:prstGeom prst="rect">
            <a:avLst/>
          </a:prstGeom>
          <a:noFill/>
          <a:ln>
            <a:noFill/>
          </a:ln>
        </p:spPr>
      </p:pic>
      <p:sp>
        <p:nvSpPr>
          <p:cNvPr id="946" name="Google Shape;946;p115"/>
          <p:cNvSpPr txBox="1">
            <a:spLocks noGrp="1"/>
          </p:cNvSpPr>
          <p:nvPr>
            <p:ph type="body" idx="3"/>
          </p:nvPr>
        </p:nvSpPr>
        <p:spPr>
          <a:xfrm>
            <a:off x="9127458" y="856565"/>
            <a:ext cx="6241500" cy="381900"/>
          </a:xfrm>
          <a:prstGeom prst="rect">
            <a:avLst/>
          </a:prstGeom>
          <a:noFill/>
          <a:ln>
            <a:noFill/>
          </a:ln>
        </p:spPr>
        <p:txBody>
          <a:bodyPr spcFirstLastPara="1" wrap="square" lIns="0" tIns="0" rIns="0" bIns="0" anchor="b" anchorCtr="0"/>
          <a:lstStyle>
            <a:lvl1pPr marL="457200" marR="0" lvl="0" indent="-228600" algn="r" rtl="0">
              <a:lnSpc>
                <a:spcPct val="100000"/>
              </a:lnSpc>
              <a:spcBef>
                <a:spcPts val="3900"/>
              </a:spcBef>
              <a:spcAft>
                <a:spcPts val="0"/>
              </a:spcAft>
              <a:buClr>
                <a:schemeClr val="lt1"/>
              </a:buClr>
              <a:buSzPts val="2100"/>
              <a:buFont typeface="Helvetica Neue"/>
              <a:buNone/>
              <a:defRPr sz="2800" b="1" i="0" u="none" strike="noStrike" cap="none">
                <a:solidFill>
                  <a:schemeClr val="lt1"/>
                </a:solidFill>
                <a:latin typeface="Helvetica Neue"/>
                <a:ea typeface="Helvetica Neue"/>
                <a:cs typeface="Helvetica Neue"/>
                <a:sym typeface="Helvetica Neue"/>
              </a:defRPr>
            </a:lvl1pPr>
            <a:lvl2pPr marL="914400" marR="0" lvl="1" indent="-228600" algn="l" rtl="0">
              <a:lnSpc>
                <a:spcPct val="100000"/>
              </a:lnSpc>
              <a:spcBef>
                <a:spcPts val="3900"/>
              </a:spcBef>
              <a:spcAft>
                <a:spcPts val="0"/>
              </a:spcAft>
              <a:buClr>
                <a:srgbClr val="2D3293"/>
              </a:buClr>
              <a:buSzPts val="1350"/>
              <a:buFont typeface="Arial"/>
              <a:buNone/>
              <a:defRPr sz="1800" b="1" i="0" u="none" strike="noStrike" cap="none">
                <a:solidFill>
                  <a:srgbClr val="2D3293"/>
                </a:solidFill>
                <a:latin typeface="Open Sans"/>
                <a:ea typeface="Open Sans"/>
                <a:cs typeface="Open Sans"/>
                <a:sym typeface="Open Sans"/>
              </a:defRPr>
            </a:lvl2pPr>
            <a:lvl3pPr marL="1371600" marR="0" lvl="2" indent="-381000" algn="l" rtl="0">
              <a:lnSpc>
                <a:spcPct val="100000"/>
              </a:lnSpc>
              <a:spcBef>
                <a:spcPts val="3900"/>
              </a:spcBef>
              <a:spcAft>
                <a:spcPts val="0"/>
              </a:spcAft>
              <a:buClr>
                <a:srgbClr val="000000"/>
              </a:buClr>
              <a:buSzPts val="2400"/>
              <a:buFont typeface="Helvetica Neue"/>
              <a:buChar char="•"/>
              <a:defRPr sz="3200" b="0" i="0" u="none" strike="noStrike" cap="none">
                <a:solidFill>
                  <a:srgbClr val="000000"/>
                </a:solidFill>
                <a:latin typeface="Helvetica Neue"/>
                <a:ea typeface="Helvetica Neue"/>
                <a:cs typeface="Helvetica Neue"/>
                <a:sym typeface="Helvetica Neue"/>
              </a:defRPr>
            </a:lvl3pPr>
            <a:lvl4pPr marL="1828800" marR="0" lvl="3" indent="-381000" algn="l" rtl="0">
              <a:lnSpc>
                <a:spcPct val="100000"/>
              </a:lnSpc>
              <a:spcBef>
                <a:spcPts val="3900"/>
              </a:spcBef>
              <a:spcAft>
                <a:spcPts val="0"/>
              </a:spcAft>
              <a:buClr>
                <a:srgbClr val="000000"/>
              </a:buClr>
              <a:buSzPts val="2400"/>
              <a:buFont typeface="Helvetica Neue"/>
              <a:buChar char="•"/>
              <a:defRPr sz="3200" b="0" i="0" u="none" strike="noStrike" cap="none">
                <a:solidFill>
                  <a:srgbClr val="000000"/>
                </a:solidFill>
                <a:latin typeface="Helvetica Neue"/>
                <a:ea typeface="Helvetica Neue"/>
                <a:cs typeface="Helvetica Neue"/>
                <a:sym typeface="Helvetica Neue"/>
              </a:defRPr>
            </a:lvl4pPr>
            <a:lvl5pPr marL="2286000" marR="0" lvl="4" indent="-381000" algn="l" rtl="0">
              <a:lnSpc>
                <a:spcPct val="100000"/>
              </a:lnSpc>
              <a:spcBef>
                <a:spcPts val="3900"/>
              </a:spcBef>
              <a:spcAft>
                <a:spcPts val="0"/>
              </a:spcAft>
              <a:buClr>
                <a:srgbClr val="000000"/>
              </a:buClr>
              <a:buSzPts val="2400"/>
              <a:buFont typeface="Helvetica Neue"/>
              <a:buChar char="•"/>
              <a:defRPr sz="3200" b="0" i="0" u="none" strike="noStrike" cap="none">
                <a:solidFill>
                  <a:srgbClr val="000000"/>
                </a:solidFill>
                <a:latin typeface="Helvetica Neue"/>
                <a:ea typeface="Helvetica Neue"/>
                <a:cs typeface="Helvetica Neue"/>
                <a:sym typeface="Helvetica Neue"/>
              </a:defRPr>
            </a:lvl5pPr>
            <a:lvl6pPr marL="2743200" marR="0" lvl="5" indent="-381000" algn="l" rtl="0">
              <a:lnSpc>
                <a:spcPct val="100000"/>
              </a:lnSpc>
              <a:spcBef>
                <a:spcPts val="3900"/>
              </a:spcBef>
              <a:spcAft>
                <a:spcPts val="0"/>
              </a:spcAft>
              <a:buClr>
                <a:srgbClr val="000000"/>
              </a:buClr>
              <a:buSzPts val="2400"/>
              <a:buFont typeface="Helvetica Neue"/>
              <a:buChar char="•"/>
              <a:defRPr sz="3200" b="0" i="0" u="none" strike="noStrike" cap="none">
                <a:solidFill>
                  <a:srgbClr val="000000"/>
                </a:solidFill>
                <a:latin typeface="Helvetica Neue"/>
                <a:ea typeface="Helvetica Neue"/>
                <a:cs typeface="Helvetica Neue"/>
                <a:sym typeface="Helvetica Neue"/>
              </a:defRPr>
            </a:lvl6pPr>
            <a:lvl7pPr marL="3200400" marR="0" lvl="6" indent="-381000" algn="l" rtl="0">
              <a:lnSpc>
                <a:spcPct val="100000"/>
              </a:lnSpc>
              <a:spcBef>
                <a:spcPts val="3900"/>
              </a:spcBef>
              <a:spcAft>
                <a:spcPts val="0"/>
              </a:spcAft>
              <a:buClr>
                <a:srgbClr val="000000"/>
              </a:buClr>
              <a:buSzPts val="2400"/>
              <a:buFont typeface="Helvetica Neue"/>
              <a:buChar char="•"/>
              <a:defRPr sz="3200" b="0" i="0" u="none" strike="noStrike" cap="none">
                <a:solidFill>
                  <a:srgbClr val="000000"/>
                </a:solidFill>
                <a:latin typeface="Helvetica Neue"/>
                <a:ea typeface="Helvetica Neue"/>
                <a:cs typeface="Helvetica Neue"/>
                <a:sym typeface="Helvetica Neue"/>
              </a:defRPr>
            </a:lvl7pPr>
            <a:lvl8pPr marL="3657600" marR="0" lvl="7" indent="-381000" algn="l" rtl="0">
              <a:lnSpc>
                <a:spcPct val="100000"/>
              </a:lnSpc>
              <a:spcBef>
                <a:spcPts val="3900"/>
              </a:spcBef>
              <a:spcAft>
                <a:spcPts val="0"/>
              </a:spcAft>
              <a:buClr>
                <a:srgbClr val="000000"/>
              </a:buClr>
              <a:buSzPts val="2400"/>
              <a:buFont typeface="Helvetica Neue"/>
              <a:buChar char="•"/>
              <a:defRPr sz="3200" b="0" i="0" u="none" strike="noStrike" cap="none">
                <a:solidFill>
                  <a:srgbClr val="000000"/>
                </a:solidFill>
                <a:latin typeface="Helvetica Neue"/>
                <a:ea typeface="Helvetica Neue"/>
                <a:cs typeface="Helvetica Neue"/>
                <a:sym typeface="Helvetica Neue"/>
              </a:defRPr>
            </a:lvl8pPr>
            <a:lvl9pPr marL="4114800" marR="0" lvl="8" indent="-381000" algn="l" rtl="0">
              <a:lnSpc>
                <a:spcPct val="100000"/>
              </a:lnSpc>
              <a:spcBef>
                <a:spcPts val="3900"/>
              </a:spcBef>
              <a:spcAft>
                <a:spcPts val="0"/>
              </a:spcAft>
              <a:buClr>
                <a:srgbClr val="000000"/>
              </a:buClr>
              <a:buSzPts val="2400"/>
              <a:buFont typeface="Helvetica Neue"/>
              <a:buChar char="•"/>
              <a:defRPr sz="3200" b="0" i="0" u="none" strike="noStrike" cap="none">
                <a:solidFill>
                  <a:srgbClr val="000000"/>
                </a:solidFill>
                <a:latin typeface="Helvetica Neue"/>
                <a:ea typeface="Helvetica Neue"/>
                <a:cs typeface="Helvetica Neue"/>
                <a:sym typeface="Helvetica Neue"/>
              </a:defRPr>
            </a:lvl9pPr>
          </a:lstStyle>
          <a:p>
            <a:endParaRPr/>
          </a:p>
        </p:txBody>
      </p:sp>
      <p:sp>
        <p:nvSpPr>
          <p:cNvPr id="947" name="Google Shape;947;p115"/>
          <p:cNvSpPr txBox="1">
            <a:spLocks noGrp="1"/>
          </p:cNvSpPr>
          <p:nvPr>
            <p:ph type="body" idx="4"/>
          </p:nvPr>
        </p:nvSpPr>
        <p:spPr>
          <a:xfrm>
            <a:off x="9127458" y="1237927"/>
            <a:ext cx="6241500" cy="405600"/>
          </a:xfrm>
          <a:prstGeom prst="rect">
            <a:avLst/>
          </a:prstGeom>
          <a:noFill/>
          <a:ln>
            <a:noFill/>
          </a:ln>
        </p:spPr>
        <p:txBody>
          <a:bodyPr spcFirstLastPara="1" wrap="square" lIns="0" tIns="36000" rIns="0" bIns="0" anchor="t" anchorCtr="0"/>
          <a:lstStyle>
            <a:lvl1pPr marL="457200" marR="0" lvl="0" indent="-228600" algn="r" rtl="0">
              <a:lnSpc>
                <a:spcPct val="100000"/>
              </a:lnSpc>
              <a:spcBef>
                <a:spcPts val="3900"/>
              </a:spcBef>
              <a:spcAft>
                <a:spcPts val="0"/>
              </a:spcAft>
              <a:buClr>
                <a:schemeClr val="lt1"/>
              </a:buClr>
              <a:buSzPts val="1500"/>
              <a:buFont typeface="Helvetica Neue"/>
              <a:buNone/>
              <a:defRPr sz="2000" b="0" i="0" u="none" strike="noStrike" cap="none">
                <a:solidFill>
                  <a:schemeClr val="lt1"/>
                </a:solidFill>
                <a:latin typeface="Helvetica Neue"/>
                <a:ea typeface="Helvetica Neue"/>
                <a:cs typeface="Helvetica Neue"/>
                <a:sym typeface="Helvetica Neue"/>
              </a:defRPr>
            </a:lvl1pPr>
            <a:lvl2pPr marL="914400" marR="0" lvl="1" indent="-228600" algn="l" rtl="0">
              <a:lnSpc>
                <a:spcPct val="100000"/>
              </a:lnSpc>
              <a:spcBef>
                <a:spcPts val="3900"/>
              </a:spcBef>
              <a:spcAft>
                <a:spcPts val="0"/>
              </a:spcAft>
              <a:buClr>
                <a:srgbClr val="2D3293"/>
              </a:buClr>
              <a:buSzPts val="1350"/>
              <a:buFont typeface="Arial"/>
              <a:buNone/>
              <a:defRPr sz="1800" b="1" i="0" u="none" strike="noStrike" cap="none">
                <a:solidFill>
                  <a:srgbClr val="2D3293"/>
                </a:solidFill>
                <a:latin typeface="Open Sans"/>
                <a:ea typeface="Open Sans"/>
                <a:cs typeface="Open Sans"/>
                <a:sym typeface="Open Sans"/>
              </a:defRPr>
            </a:lvl2pPr>
            <a:lvl3pPr marL="1371600" marR="0" lvl="2" indent="-381000" algn="l" rtl="0">
              <a:lnSpc>
                <a:spcPct val="100000"/>
              </a:lnSpc>
              <a:spcBef>
                <a:spcPts val="3900"/>
              </a:spcBef>
              <a:spcAft>
                <a:spcPts val="0"/>
              </a:spcAft>
              <a:buClr>
                <a:srgbClr val="000000"/>
              </a:buClr>
              <a:buSzPts val="2400"/>
              <a:buFont typeface="Helvetica Neue"/>
              <a:buChar char="•"/>
              <a:defRPr sz="3200" b="0" i="0" u="none" strike="noStrike" cap="none">
                <a:solidFill>
                  <a:srgbClr val="000000"/>
                </a:solidFill>
                <a:latin typeface="Helvetica Neue"/>
                <a:ea typeface="Helvetica Neue"/>
                <a:cs typeface="Helvetica Neue"/>
                <a:sym typeface="Helvetica Neue"/>
              </a:defRPr>
            </a:lvl3pPr>
            <a:lvl4pPr marL="1828800" marR="0" lvl="3" indent="-381000" algn="l" rtl="0">
              <a:lnSpc>
                <a:spcPct val="100000"/>
              </a:lnSpc>
              <a:spcBef>
                <a:spcPts val="3900"/>
              </a:spcBef>
              <a:spcAft>
                <a:spcPts val="0"/>
              </a:spcAft>
              <a:buClr>
                <a:srgbClr val="000000"/>
              </a:buClr>
              <a:buSzPts val="2400"/>
              <a:buFont typeface="Helvetica Neue"/>
              <a:buChar char="•"/>
              <a:defRPr sz="3200" b="0" i="0" u="none" strike="noStrike" cap="none">
                <a:solidFill>
                  <a:srgbClr val="000000"/>
                </a:solidFill>
                <a:latin typeface="Helvetica Neue"/>
                <a:ea typeface="Helvetica Neue"/>
                <a:cs typeface="Helvetica Neue"/>
                <a:sym typeface="Helvetica Neue"/>
              </a:defRPr>
            </a:lvl4pPr>
            <a:lvl5pPr marL="2286000" marR="0" lvl="4" indent="-381000" algn="l" rtl="0">
              <a:lnSpc>
                <a:spcPct val="100000"/>
              </a:lnSpc>
              <a:spcBef>
                <a:spcPts val="3900"/>
              </a:spcBef>
              <a:spcAft>
                <a:spcPts val="0"/>
              </a:spcAft>
              <a:buClr>
                <a:srgbClr val="000000"/>
              </a:buClr>
              <a:buSzPts val="2400"/>
              <a:buFont typeface="Helvetica Neue"/>
              <a:buChar char="•"/>
              <a:defRPr sz="3200" b="0" i="0" u="none" strike="noStrike" cap="none">
                <a:solidFill>
                  <a:srgbClr val="000000"/>
                </a:solidFill>
                <a:latin typeface="Helvetica Neue"/>
                <a:ea typeface="Helvetica Neue"/>
                <a:cs typeface="Helvetica Neue"/>
                <a:sym typeface="Helvetica Neue"/>
              </a:defRPr>
            </a:lvl5pPr>
            <a:lvl6pPr marL="2743200" marR="0" lvl="5" indent="-381000" algn="l" rtl="0">
              <a:lnSpc>
                <a:spcPct val="100000"/>
              </a:lnSpc>
              <a:spcBef>
                <a:spcPts val="3900"/>
              </a:spcBef>
              <a:spcAft>
                <a:spcPts val="0"/>
              </a:spcAft>
              <a:buClr>
                <a:srgbClr val="000000"/>
              </a:buClr>
              <a:buSzPts val="2400"/>
              <a:buFont typeface="Helvetica Neue"/>
              <a:buChar char="•"/>
              <a:defRPr sz="3200" b="0" i="0" u="none" strike="noStrike" cap="none">
                <a:solidFill>
                  <a:srgbClr val="000000"/>
                </a:solidFill>
                <a:latin typeface="Helvetica Neue"/>
                <a:ea typeface="Helvetica Neue"/>
                <a:cs typeface="Helvetica Neue"/>
                <a:sym typeface="Helvetica Neue"/>
              </a:defRPr>
            </a:lvl6pPr>
            <a:lvl7pPr marL="3200400" marR="0" lvl="6" indent="-381000" algn="l" rtl="0">
              <a:lnSpc>
                <a:spcPct val="100000"/>
              </a:lnSpc>
              <a:spcBef>
                <a:spcPts val="3900"/>
              </a:spcBef>
              <a:spcAft>
                <a:spcPts val="0"/>
              </a:spcAft>
              <a:buClr>
                <a:srgbClr val="000000"/>
              </a:buClr>
              <a:buSzPts val="2400"/>
              <a:buFont typeface="Helvetica Neue"/>
              <a:buChar char="•"/>
              <a:defRPr sz="3200" b="0" i="0" u="none" strike="noStrike" cap="none">
                <a:solidFill>
                  <a:srgbClr val="000000"/>
                </a:solidFill>
                <a:latin typeface="Helvetica Neue"/>
                <a:ea typeface="Helvetica Neue"/>
                <a:cs typeface="Helvetica Neue"/>
                <a:sym typeface="Helvetica Neue"/>
              </a:defRPr>
            </a:lvl7pPr>
            <a:lvl8pPr marL="3657600" marR="0" lvl="7" indent="-381000" algn="l" rtl="0">
              <a:lnSpc>
                <a:spcPct val="100000"/>
              </a:lnSpc>
              <a:spcBef>
                <a:spcPts val="3900"/>
              </a:spcBef>
              <a:spcAft>
                <a:spcPts val="0"/>
              </a:spcAft>
              <a:buClr>
                <a:srgbClr val="000000"/>
              </a:buClr>
              <a:buSzPts val="2400"/>
              <a:buFont typeface="Helvetica Neue"/>
              <a:buChar char="•"/>
              <a:defRPr sz="3200" b="0" i="0" u="none" strike="noStrike" cap="none">
                <a:solidFill>
                  <a:srgbClr val="000000"/>
                </a:solidFill>
                <a:latin typeface="Helvetica Neue"/>
                <a:ea typeface="Helvetica Neue"/>
                <a:cs typeface="Helvetica Neue"/>
                <a:sym typeface="Helvetica Neue"/>
              </a:defRPr>
            </a:lvl8pPr>
            <a:lvl9pPr marL="4114800" marR="0" lvl="8" indent="-381000" algn="l" rtl="0">
              <a:lnSpc>
                <a:spcPct val="100000"/>
              </a:lnSpc>
              <a:spcBef>
                <a:spcPts val="3900"/>
              </a:spcBef>
              <a:spcAft>
                <a:spcPts val="0"/>
              </a:spcAft>
              <a:buClr>
                <a:srgbClr val="000000"/>
              </a:buClr>
              <a:buSzPts val="2400"/>
              <a:buFont typeface="Helvetica Neue"/>
              <a:buChar char="•"/>
              <a:defRPr sz="3200" b="0" i="0" u="none" strike="noStrike" cap="none">
                <a:solidFill>
                  <a:srgbClr val="000000"/>
                </a:solidFill>
                <a:latin typeface="Helvetica Neue"/>
                <a:ea typeface="Helvetica Neue"/>
                <a:cs typeface="Helvetica Neue"/>
                <a:sym typeface="Helvetica Neue"/>
              </a:defRPr>
            </a:lvl9pPr>
          </a:lstStyle>
          <a:p>
            <a:endParaRPr/>
          </a:p>
        </p:txBody>
      </p:sp>
      <p:pic>
        <p:nvPicPr>
          <p:cNvPr id="948" name="Google Shape;948;p115"/>
          <p:cNvPicPr preferRelativeResize="0"/>
          <p:nvPr/>
        </p:nvPicPr>
        <p:blipFill rotWithShape="1">
          <a:blip r:embed="rId3">
            <a:alphaModFix/>
          </a:blip>
          <a:srcRect/>
          <a:stretch/>
        </p:blipFill>
        <p:spPr>
          <a:xfrm rot="5400000" flipH="1">
            <a:off x="500297" y="5636944"/>
            <a:ext cx="1933731" cy="2934324"/>
          </a:xfrm>
          <a:prstGeom prst="rect">
            <a:avLst/>
          </a:prstGeom>
          <a:noFill/>
          <a:ln>
            <a:noFill/>
          </a:ln>
        </p:spPr>
      </p:pic>
      <p:pic>
        <p:nvPicPr>
          <p:cNvPr id="949" name="Google Shape;949;p115"/>
          <p:cNvPicPr preferRelativeResize="0"/>
          <p:nvPr/>
        </p:nvPicPr>
        <p:blipFill rotWithShape="1">
          <a:blip r:embed="rId4">
            <a:alphaModFix/>
          </a:blip>
          <a:srcRect/>
          <a:stretch/>
        </p:blipFill>
        <p:spPr>
          <a:xfrm>
            <a:off x="711200" y="8203662"/>
            <a:ext cx="2076545" cy="741219"/>
          </a:xfrm>
          <a:prstGeom prst="rect">
            <a:avLst/>
          </a:prstGeom>
          <a:noFill/>
          <a:ln>
            <a:noFill/>
          </a:ln>
        </p:spPr>
      </p:pic>
      <p:pic>
        <p:nvPicPr>
          <p:cNvPr id="950" name="Google Shape;950;p115"/>
          <p:cNvPicPr preferRelativeResize="0"/>
          <p:nvPr/>
        </p:nvPicPr>
        <p:blipFill rotWithShape="1">
          <a:blip r:embed="rId5">
            <a:alphaModFix/>
          </a:blip>
          <a:srcRect/>
          <a:stretch/>
        </p:blipFill>
        <p:spPr>
          <a:xfrm>
            <a:off x="3238757" y="8328801"/>
            <a:ext cx="829563" cy="576001"/>
          </a:xfrm>
          <a:prstGeom prst="rect">
            <a:avLst/>
          </a:prstGeom>
          <a:noFill/>
          <a:ln>
            <a:noFill/>
          </a:ln>
        </p:spPr>
      </p:pic>
      <p:pic>
        <p:nvPicPr>
          <p:cNvPr id="951" name="Google Shape;951;p115"/>
          <p:cNvPicPr preferRelativeResize="0"/>
          <p:nvPr/>
        </p:nvPicPr>
        <p:blipFill rotWithShape="1">
          <a:blip r:embed="rId6">
            <a:alphaModFix/>
          </a:blip>
          <a:srcRect/>
          <a:stretch/>
        </p:blipFill>
        <p:spPr>
          <a:xfrm>
            <a:off x="14724880" y="8496329"/>
            <a:ext cx="703863" cy="252000"/>
          </a:xfrm>
          <a:prstGeom prst="rect">
            <a:avLst/>
          </a:prstGeom>
          <a:noFill/>
          <a:ln>
            <a:noFill/>
          </a:ln>
        </p:spPr>
      </p:pic>
      <p:pic>
        <p:nvPicPr>
          <p:cNvPr id="952" name="Google Shape;952;p115"/>
          <p:cNvPicPr preferRelativeResize="0"/>
          <p:nvPr/>
        </p:nvPicPr>
        <p:blipFill rotWithShape="1">
          <a:blip r:embed="rId7">
            <a:alphaModFix/>
          </a:blip>
          <a:srcRect/>
          <a:stretch/>
        </p:blipFill>
        <p:spPr>
          <a:xfrm>
            <a:off x="12332936" y="8459262"/>
            <a:ext cx="432002" cy="360000"/>
          </a:xfrm>
          <a:prstGeom prst="rect">
            <a:avLst/>
          </a:prstGeom>
          <a:noFill/>
          <a:ln>
            <a:noFill/>
          </a:ln>
        </p:spPr>
      </p:pic>
      <p:sp>
        <p:nvSpPr>
          <p:cNvPr id="953" name="Google Shape;953;p115"/>
          <p:cNvSpPr txBox="1"/>
          <p:nvPr/>
        </p:nvSpPr>
        <p:spPr>
          <a:xfrm>
            <a:off x="12548937" y="8457361"/>
            <a:ext cx="1959900" cy="2769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2D3293"/>
              </a:buClr>
              <a:buSzPts val="1800"/>
              <a:buFont typeface="Open Sans"/>
              <a:buNone/>
            </a:pPr>
            <a:r>
              <a:rPr lang="en-GB" sz="1800" b="1" i="0" u="none" strike="noStrike" cap="none">
                <a:solidFill>
                  <a:srgbClr val="2D3293"/>
                </a:solidFill>
                <a:latin typeface="Open Sans"/>
                <a:ea typeface="Open Sans"/>
                <a:cs typeface="Open Sans"/>
                <a:sym typeface="Open Sans"/>
              </a:rPr>
              <a:t>@openaire_eu</a:t>
            </a:r>
            <a:endParaRPr sz="1800" b="1" i="0" u="none" strike="noStrike" cap="none">
              <a:solidFill>
                <a:srgbClr val="2D3293"/>
              </a:solidFill>
              <a:latin typeface="Open Sans"/>
              <a:ea typeface="Open Sans"/>
              <a:cs typeface="Open Sans"/>
              <a:sym typeface="Open Sans"/>
            </a:endParaRPr>
          </a:p>
        </p:txBody>
      </p:sp>
      <p:pic>
        <p:nvPicPr>
          <p:cNvPr id="954" name="Google Shape;954;p115"/>
          <p:cNvPicPr preferRelativeResize="0"/>
          <p:nvPr/>
        </p:nvPicPr>
        <p:blipFill rotWithShape="1">
          <a:blip r:embed="rId8">
            <a:alphaModFix/>
          </a:blip>
          <a:srcRect l="10166" r="10158"/>
          <a:stretch/>
        </p:blipFill>
        <p:spPr>
          <a:xfrm>
            <a:off x="-31439" y="-34819"/>
            <a:ext cx="16318880" cy="8139600"/>
          </a:xfrm>
          <a:prstGeom prst="rect">
            <a:avLst/>
          </a:prstGeom>
          <a:noFill/>
          <a:ln>
            <a:noFill/>
          </a:ln>
        </p:spPr>
      </p:pic>
      <p:sp>
        <p:nvSpPr>
          <p:cNvPr id="955" name="Google Shape;955;p115"/>
          <p:cNvSpPr/>
          <p:nvPr/>
        </p:nvSpPr>
        <p:spPr>
          <a:xfrm>
            <a:off x="15438" y="-38769"/>
            <a:ext cx="16272000" cy="8136000"/>
          </a:xfrm>
          <a:prstGeom prst="rect">
            <a:avLst/>
          </a:prstGeom>
          <a:gradFill>
            <a:gsLst>
              <a:gs pos="0">
                <a:srgbClr val="3B41BE"/>
              </a:gs>
              <a:gs pos="94000">
                <a:srgbClr val="18B2EC">
                  <a:alpha val="0"/>
                </a:srgbClr>
              </a:gs>
              <a:gs pos="100000">
                <a:srgbClr val="18B2EC">
                  <a:alpha val="0"/>
                </a:srgbClr>
              </a:gs>
            </a:gsLst>
            <a:lin ang="5400012" scaled="0"/>
          </a:gradFill>
          <a:ln>
            <a:noFill/>
          </a:ln>
          <a:effectLst>
            <a:outerShdw blurRad="25400" dist="12700" dir="5400000" rotWithShape="0">
              <a:schemeClr val="accent1">
                <a:alpha val="49800"/>
              </a:schemeClr>
            </a:outerShdw>
          </a:effectLst>
        </p:spPr>
        <p:txBody>
          <a:bodyPr spcFirstLastPara="1" wrap="square" lIns="47625" tIns="47625" rIns="47625" bIns="47625" anchor="ctr" anchorCtr="0">
            <a:noAutofit/>
          </a:bodyPr>
          <a:lstStyle/>
          <a:p>
            <a:pPr marL="0" marR="0" lvl="0" indent="0" algn="ctr" rtl="0">
              <a:lnSpc>
                <a:spcPct val="100000"/>
              </a:lnSpc>
              <a:spcBef>
                <a:spcPts val="0"/>
              </a:spcBef>
              <a:spcAft>
                <a:spcPts val="0"/>
              </a:spcAft>
              <a:buClr>
                <a:srgbClr val="000000"/>
              </a:buClr>
              <a:buSzPts val="2200"/>
              <a:buFont typeface="Helvetica Neue"/>
              <a:buNone/>
            </a:pPr>
            <a:endParaRPr sz="2200" b="0" i="0" u="none" strike="noStrike" cap="none">
              <a:solidFill>
                <a:srgbClr val="FFFFFF"/>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3945123827"/>
      </p:ext>
    </p:extLst>
  </p:cSld>
  <p:clrMapOvr>
    <a:masterClrMapping/>
  </p:clrMapOvr>
  <p:extLst mod="1">
    <p:ext uri="{DCECCB84-F9BA-43D5-87BE-67443E8EF086}">
      <p15:sldGuideLst xmlns:p15="http://schemas.microsoft.com/office/powerpoint/2012/main">
        <p15:guide id="1" orient="horz" pos="2880">
          <p15:clr>
            <a:srgbClr val="FBAE40"/>
          </p15:clr>
        </p15:guide>
        <p15:guide id="2" pos="512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hank you">
  <p:cSld name="1_Thank you">
    <p:spTree>
      <p:nvGrpSpPr>
        <p:cNvPr id="1" name="Shape 79"/>
        <p:cNvGrpSpPr/>
        <p:nvPr/>
      </p:nvGrpSpPr>
      <p:grpSpPr>
        <a:xfrm>
          <a:off x="0" y="0"/>
          <a:ext cx="0" cy="0"/>
          <a:chOff x="0" y="0"/>
          <a:chExt cx="0" cy="0"/>
        </a:xfrm>
      </p:grpSpPr>
      <p:pic>
        <p:nvPicPr>
          <p:cNvPr id="80" name="Google Shape;80;p8"/>
          <p:cNvPicPr preferRelativeResize="0"/>
          <p:nvPr/>
        </p:nvPicPr>
        <p:blipFill rotWithShape="1">
          <a:blip r:embed="rId2">
            <a:alphaModFix/>
          </a:blip>
          <a:srcRect/>
          <a:stretch/>
        </p:blipFill>
        <p:spPr>
          <a:xfrm>
            <a:off x="0" y="0"/>
            <a:ext cx="16256000" cy="9149552"/>
          </a:xfrm>
          <a:prstGeom prst="rect">
            <a:avLst/>
          </a:prstGeom>
          <a:noFill/>
          <a:ln>
            <a:noFill/>
          </a:ln>
        </p:spPr>
      </p:pic>
      <p:sp>
        <p:nvSpPr>
          <p:cNvPr id="81" name="Google Shape;81;p8"/>
          <p:cNvSpPr txBox="1"/>
          <p:nvPr/>
        </p:nvSpPr>
        <p:spPr>
          <a:xfrm>
            <a:off x="3327400" y="2766348"/>
            <a:ext cx="9689458" cy="3503933"/>
          </a:xfrm>
          <a:prstGeom prst="rect">
            <a:avLst/>
          </a:prstGeom>
          <a:noFill/>
          <a:ln>
            <a:noFill/>
          </a:ln>
        </p:spPr>
        <p:txBody>
          <a:bodyPr spcFirstLastPara="1" wrap="square" lIns="47625" tIns="47625" rIns="47625" bIns="47625" anchor="ctr" anchorCtr="0">
            <a:noAutofit/>
          </a:bodyPr>
          <a:lstStyle/>
          <a:p>
            <a:pPr marL="0" marR="0" lvl="0" indent="0" algn="ctr" rtl="0">
              <a:lnSpc>
                <a:spcPct val="100000"/>
              </a:lnSpc>
              <a:spcBef>
                <a:spcPts val="0"/>
              </a:spcBef>
              <a:spcAft>
                <a:spcPts val="0"/>
              </a:spcAft>
              <a:buClr>
                <a:srgbClr val="5AC3F0"/>
              </a:buClr>
              <a:buSzPts val="13000"/>
              <a:buFont typeface="Open Sans"/>
              <a:buNone/>
            </a:pPr>
            <a:r>
              <a:rPr lang="en-GB" sz="13000" b="1" i="0" u="none" strike="noStrike" cap="none">
                <a:solidFill>
                  <a:srgbClr val="5AC3F0"/>
                </a:solidFill>
                <a:latin typeface="Open Sans"/>
                <a:ea typeface="Open Sans"/>
                <a:cs typeface="Open Sans"/>
                <a:sym typeface="Open Sans"/>
              </a:rPr>
              <a:t>Thank you!</a:t>
            </a:r>
            <a:endParaRPr/>
          </a:p>
        </p:txBody>
      </p:sp>
      <p:sp>
        <p:nvSpPr>
          <p:cNvPr id="82" name="Google Shape;82;p8"/>
          <p:cNvSpPr txBox="1">
            <a:spLocks noGrp="1"/>
          </p:cNvSpPr>
          <p:nvPr>
            <p:ph type="body" idx="1"/>
          </p:nvPr>
        </p:nvSpPr>
        <p:spPr>
          <a:xfrm>
            <a:off x="4176060" y="6130977"/>
            <a:ext cx="7901640" cy="521325"/>
          </a:xfrm>
          <a:prstGeom prst="rect">
            <a:avLst/>
          </a:prstGeom>
          <a:noFill/>
          <a:ln>
            <a:noFill/>
          </a:ln>
        </p:spPr>
        <p:txBody>
          <a:bodyPr spcFirstLastPara="1" wrap="square" lIns="0" tIns="0" rIns="0" bIns="0" anchor="b" anchorCtr="1"/>
          <a:lstStyle>
            <a:lvl1pPr marL="457200" marR="0" lvl="0" indent="-228600" algn="r" rtl="0">
              <a:lnSpc>
                <a:spcPct val="100000"/>
              </a:lnSpc>
              <a:spcBef>
                <a:spcPts val="1200"/>
              </a:spcBef>
              <a:spcAft>
                <a:spcPts val="0"/>
              </a:spcAft>
              <a:buClr>
                <a:srgbClr val="2D3293"/>
              </a:buClr>
              <a:buSzPts val="3000"/>
              <a:buFont typeface="Open Sans"/>
              <a:buNone/>
              <a:defRPr sz="4000" b="1" i="0" u="none" strike="noStrike" cap="none">
                <a:solidFill>
                  <a:srgbClr val="2D3293"/>
                </a:solidFill>
                <a:latin typeface="Open Sans"/>
                <a:ea typeface="Open Sans"/>
                <a:cs typeface="Open Sans"/>
                <a:sym typeface="Open Sans"/>
              </a:defRPr>
            </a:lvl1pPr>
            <a:lvl2pPr marL="914400" marR="0" lvl="1" indent="-228600" algn="l" rtl="0">
              <a:lnSpc>
                <a:spcPct val="100000"/>
              </a:lnSpc>
              <a:spcBef>
                <a:spcPts val="1200"/>
              </a:spcBef>
              <a:spcAft>
                <a:spcPts val="0"/>
              </a:spcAft>
              <a:buClr>
                <a:srgbClr val="2D3293"/>
              </a:buClr>
              <a:buSzPts val="1350"/>
              <a:buFont typeface="Arial"/>
              <a:buNone/>
              <a:defRPr sz="1800" b="1" i="0" u="none" strike="noStrike" cap="none">
                <a:solidFill>
                  <a:srgbClr val="2D3293"/>
                </a:solidFill>
                <a:latin typeface="Open Sans"/>
                <a:ea typeface="Open Sans"/>
                <a:cs typeface="Open Sans"/>
                <a:sym typeface="Open Sans"/>
              </a:defRPr>
            </a:lvl2pPr>
            <a:lvl3pPr marL="1371600" marR="0" lvl="2" indent="-381000" algn="l" rtl="0">
              <a:lnSpc>
                <a:spcPct val="100000"/>
              </a:lnSpc>
              <a:spcBef>
                <a:spcPts val="1200"/>
              </a:spcBef>
              <a:spcAft>
                <a:spcPts val="0"/>
              </a:spcAft>
              <a:buClr>
                <a:srgbClr val="000000"/>
              </a:buClr>
              <a:buSzPts val="2400"/>
              <a:buFont typeface="Helvetica Neue"/>
              <a:buChar char="•"/>
              <a:defRPr sz="3200" b="0" i="0" u="none" strike="noStrike" cap="none">
                <a:solidFill>
                  <a:srgbClr val="000000"/>
                </a:solidFill>
                <a:latin typeface="Helvetica Neue"/>
                <a:ea typeface="Helvetica Neue"/>
                <a:cs typeface="Helvetica Neue"/>
                <a:sym typeface="Helvetica Neue"/>
              </a:defRPr>
            </a:lvl3pPr>
            <a:lvl4pPr marL="1828800" marR="0" lvl="3" indent="-381000" algn="l" rtl="0">
              <a:lnSpc>
                <a:spcPct val="100000"/>
              </a:lnSpc>
              <a:spcBef>
                <a:spcPts val="1200"/>
              </a:spcBef>
              <a:spcAft>
                <a:spcPts val="0"/>
              </a:spcAft>
              <a:buClr>
                <a:srgbClr val="000000"/>
              </a:buClr>
              <a:buSzPts val="2400"/>
              <a:buFont typeface="Helvetica Neue"/>
              <a:buChar char="•"/>
              <a:defRPr sz="3200" b="0" i="0" u="none" strike="noStrike" cap="none">
                <a:solidFill>
                  <a:srgbClr val="000000"/>
                </a:solidFill>
                <a:latin typeface="Helvetica Neue"/>
                <a:ea typeface="Helvetica Neue"/>
                <a:cs typeface="Helvetica Neue"/>
                <a:sym typeface="Helvetica Neue"/>
              </a:defRPr>
            </a:lvl4pPr>
            <a:lvl5pPr marL="2286000" marR="0" lvl="4" indent="-381000" algn="l" rtl="0">
              <a:lnSpc>
                <a:spcPct val="100000"/>
              </a:lnSpc>
              <a:spcBef>
                <a:spcPts val="1200"/>
              </a:spcBef>
              <a:spcAft>
                <a:spcPts val="0"/>
              </a:spcAft>
              <a:buClr>
                <a:srgbClr val="000000"/>
              </a:buClr>
              <a:buSzPts val="2400"/>
              <a:buFont typeface="Helvetica Neue"/>
              <a:buChar char="•"/>
              <a:defRPr sz="3200" b="0" i="0" u="none" strike="noStrike" cap="none">
                <a:solidFill>
                  <a:srgbClr val="000000"/>
                </a:solidFill>
                <a:latin typeface="Helvetica Neue"/>
                <a:ea typeface="Helvetica Neue"/>
                <a:cs typeface="Helvetica Neue"/>
                <a:sym typeface="Helvetica Neue"/>
              </a:defRPr>
            </a:lvl5pPr>
            <a:lvl6pPr marL="2743200" marR="0" lvl="5" indent="-381000" algn="l" rtl="0">
              <a:lnSpc>
                <a:spcPct val="100000"/>
              </a:lnSpc>
              <a:spcBef>
                <a:spcPts val="3900"/>
              </a:spcBef>
              <a:spcAft>
                <a:spcPts val="0"/>
              </a:spcAft>
              <a:buClr>
                <a:srgbClr val="000000"/>
              </a:buClr>
              <a:buSzPts val="2400"/>
              <a:buFont typeface="Helvetica Neue"/>
              <a:buChar char="•"/>
              <a:defRPr sz="3200" b="0" i="0" u="none" strike="noStrike" cap="none">
                <a:solidFill>
                  <a:srgbClr val="000000"/>
                </a:solidFill>
                <a:latin typeface="Helvetica Neue"/>
                <a:ea typeface="Helvetica Neue"/>
                <a:cs typeface="Helvetica Neue"/>
                <a:sym typeface="Helvetica Neue"/>
              </a:defRPr>
            </a:lvl6pPr>
            <a:lvl7pPr marL="3200400" marR="0" lvl="6" indent="-381000" algn="l" rtl="0">
              <a:lnSpc>
                <a:spcPct val="100000"/>
              </a:lnSpc>
              <a:spcBef>
                <a:spcPts val="3900"/>
              </a:spcBef>
              <a:spcAft>
                <a:spcPts val="0"/>
              </a:spcAft>
              <a:buClr>
                <a:srgbClr val="000000"/>
              </a:buClr>
              <a:buSzPts val="2400"/>
              <a:buFont typeface="Helvetica Neue"/>
              <a:buChar char="•"/>
              <a:defRPr sz="3200" b="0" i="0" u="none" strike="noStrike" cap="none">
                <a:solidFill>
                  <a:srgbClr val="000000"/>
                </a:solidFill>
                <a:latin typeface="Helvetica Neue"/>
                <a:ea typeface="Helvetica Neue"/>
                <a:cs typeface="Helvetica Neue"/>
                <a:sym typeface="Helvetica Neue"/>
              </a:defRPr>
            </a:lvl7pPr>
            <a:lvl8pPr marL="3657600" marR="0" lvl="7" indent="-381000" algn="l" rtl="0">
              <a:lnSpc>
                <a:spcPct val="100000"/>
              </a:lnSpc>
              <a:spcBef>
                <a:spcPts val="3900"/>
              </a:spcBef>
              <a:spcAft>
                <a:spcPts val="0"/>
              </a:spcAft>
              <a:buClr>
                <a:srgbClr val="000000"/>
              </a:buClr>
              <a:buSzPts val="2400"/>
              <a:buFont typeface="Helvetica Neue"/>
              <a:buChar char="•"/>
              <a:defRPr sz="3200" b="0" i="0" u="none" strike="noStrike" cap="none">
                <a:solidFill>
                  <a:srgbClr val="000000"/>
                </a:solidFill>
                <a:latin typeface="Helvetica Neue"/>
                <a:ea typeface="Helvetica Neue"/>
                <a:cs typeface="Helvetica Neue"/>
                <a:sym typeface="Helvetica Neue"/>
              </a:defRPr>
            </a:lvl8pPr>
            <a:lvl9pPr marL="4114800" marR="0" lvl="8" indent="-381000" algn="l" rtl="0">
              <a:lnSpc>
                <a:spcPct val="100000"/>
              </a:lnSpc>
              <a:spcBef>
                <a:spcPts val="3900"/>
              </a:spcBef>
              <a:spcAft>
                <a:spcPts val="0"/>
              </a:spcAft>
              <a:buClr>
                <a:srgbClr val="000000"/>
              </a:buClr>
              <a:buSzPts val="2400"/>
              <a:buFont typeface="Helvetica Neue"/>
              <a:buChar char="•"/>
              <a:defRPr sz="3200" b="0" i="0" u="none" strike="noStrike" cap="none">
                <a:solidFill>
                  <a:srgbClr val="000000"/>
                </a:solidFill>
                <a:latin typeface="Helvetica Neue"/>
                <a:ea typeface="Helvetica Neue"/>
                <a:cs typeface="Helvetica Neue"/>
                <a:sym typeface="Helvetica Neue"/>
              </a:defRPr>
            </a:lvl9pPr>
          </a:lstStyle>
          <a:p>
            <a:endParaRPr/>
          </a:p>
        </p:txBody>
      </p:sp>
      <p:sp>
        <p:nvSpPr>
          <p:cNvPr id="83" name="Google Shape;83;p8"/>
          <p:cNvSpPr txBox="1">
            <a:spLocks noGrp="1"/>
          </p:cNvSpPr>
          <p:nvPr>
            <p:ph type="body" idx="2"/>
          </p:nvPr>
        </p:nvSpPr>
        <p:spPr>
          <a:xfrm>
            <a:off x="4176060" y="6652302"/>
            <a:ext cx="7901640" cy="1517337"/>
          </a:xfrm>
          <a:prstGeom prst="rect">
            <a:avLst/>
          </a:prstGeom>
          <a:noFill/>
          <a:ln>
            <a:noFill/>
          </a:ln>
        </p:spPr>
        <p:txBody>
          <a:bodyPr spcFirstLastPara="1" wrap="square" lIns="0" tIns="108000" rIns="0" bIns="0" anchor="t" anchorCtr="1"/>
          <a:lstStyle>
            <a:lvl1pPr marL="457200" marR="0" lvl="0" indent="-228600" algn="ctr" rtl="0">
              <a:lnSpc>
                <a:spcPct val="100000"/>
              </a:lnSpc>
              <a:spcBef>
                <a:spcPts val="1200"/>
              </a:spcBef>
              <a:spcAft>
                <a:spcPts val="0"/>
              </a:spcAft>
              <a:buClr>
                <a:schemeClr val="accent2"/>
              </a:buClr>
              <a:buSzPts val="2400"/>
              <a:buFont typeface="Open Sans"/>
              <a:buNone/>
              <a:defRPr sz="3200" b="0" i="0" u="none" strike="noStrike" cap="none">
                <a:solidFill>
                  <a:schemeClr val="accent2"/>
                </a:solidFill>
                <a:latin typeface="Open Sans"/>
                <a:ea typeface="Open Sans"/>
                <a:cs typeface="Open Sans"/>
                <a:sym typeface="Open Sans"/>
              </a:defRPr>
            </a:lvl1pPr>
            <a:lvl2pPr marL="914400" marR="0" lvl="1" indent="-228600" algn="l" rtl="0">
              <a:lnSpc>
                <a:spcPct val="100000"/>
              </a:lnSpc>
              <a:spcBef>
                <a:spcPts val="1200"/>
              </a:spcBef>
              <a:spcAft>
                <a:spcPts val="0"/>
              </a:spcAft>
              <a:buClr>
                <a:srgbClr val="2D3293"/>
              </a:buClr>
              <a:buSzPts val="1350"/>
              <a:buFont typeface="Arial"/>
              <a:buNone/>
              <a:defRPr sz="1800" b="1" i="0" u="none" strike="noStrike" cap="none">
                <a:solidFill>
                  <a:srgbClr val="2D3293"/>
                </a:solidFill>
                <a:latin typeface="Open Sans"/>
                <a:ea typeface="Open Sans"/>
                <a:cs typeface="Open Sans"/>
                <a:sym typeface="Open Sans"/>
              </a:defRPr>
            </a:lvl2pPr>
            <a:lvl3pPr marL="1371600" marR="0" lvl="2" indent="-381000" algn="l" rtl="0">
              <a:lnSpc>
                <a:spcPct val="100000"/>
              </a:lnSpc>
              <a:spcBef>
                <a:spcPts val="1200"/>
              </a:spcBef>
              <a:spcAft>
                <a:spcPts val="0"/>
              </a:spcAft>
              <a:buClr>
                <a:srgbClr val="000000"/>
              </a:buClr>
              <a:buSzPts val="2400"/>
              <a:buFont typeface="Helvetica Neue"/>
              <a:buChar char="•"/>
              <a:defRPr sz="3200" b="0" i="0" u="none" strike="noStrike" cap="none">
                <a:solidFill>
                  <a:srgbClr val="000000"/>
                </a:solidFill>
                <a:latin typeface="Helvetica Neue"/>
                <a:ea typeface="Helvetica Neue"/>
                <a:cs typeface="Helvetica Neue"/>
                <a:sym typeface="Helvetica Neue"/>
              </a:defRPr>
            </a:lvl3pPr>
            <a:lvl4pPr marL="1828800" marR="0" lvl="3" indent="-381000" algn="l" rtl="0">
              <a:lnSpc>
                <a:spcPct val="100000"/>
              </a:lnSpc>
              <a:spcBef>
                <a:spcPts val="1200"/>
              </a:spcBef>
              <a:spcAft>
                <a:spcPts val="0"/>
              </a:spcAft>
              <a:buClr>
                <a:srgbClr val="000000"/>
              </a:buClr>
              <a:buSzPts val="2400"/>
              <a:buFont typeface="Helvetica Neue"/>
              <a:buChar char="•"/>
              <a:defRPr sz="3200" b="0" i="0" u="none" strike="noStrike" cap="none">
                <a:solidFill>
                  <a:srgbClr val="000000"/>
                </a:solidFill>
                <a:latin typeface="Helvetica Neue"/>
                <a:ea typeface="Helvetica Neue"/>
                <a:cs typeface="Helvetica Neue"/>
                <a:sym typeface="Helvetica Neue"/>
              </a:defRPr>
            </a:lvl4pPr>
            <a:lvl5pPr marL="2286000" marR="0" lvl="4" indent="-381000" algn="l" rtl="0">
              <a:lnSpc>
                <a:spcPct val="100000"/>
              </a:lnSpc>
              <a:spcBef>
                <a:spcPts val="1200"/>
              </a:spcBef>
              <a:spcAft>
                <a:spcPts val="0"/>
              </a:spcAft>
              <a:buClr>
                <a:srgbClr val="000000"/>
              </a:buClr>
              <a:buSzPts val="2400"/>
              <a:buFont typeface="Helvetica Neue"/>
              <a:buChar char="•"/>
              <a:defRPr sz="3200" b="0" i="0" u="none" strike="noStrike" cap="none">
                <a:solidFill>
                  <a:srgbClr val="000000"/>
                </a:solidFill>
                <a:latin typeface="Helvetica Neue"/>
                <a:ea typeface="Helvetica Neue"/>
                <a:cs typeface="Helvetica Neue"/>
                <a:sym typeface="Helvetica Neue"/>
              </a:defRPr>
            </a:lvl5pPr>
            <a:lvl6pPr marL="2743200" marR="0" lvl="5" indent="-381000" algn="l" rtl="0">
              <a:lnSpc>
                <a:spcPct val="100000"/>
              </a:lnSpc>
              <a:spcBef>
                <a:spcPts val="3900"/>
              </a:spcBef>
              <a:spcAft>
                <a:spcPts val="0"/>
              </a:spcAft>
              <a:buClr>
                <a:srgbClr val="000000"/>
              </a:buClr>
              <a:buSzPts val="2400"/>
              <a:buFont typeface="Helvetica Neue"/>
              <a:buChar char="•"/>
              <a:defRPr sz="3200" b="0" i="0" u="none" strike="noStrike" cap="none">
                <a:solidFill>
                  <a:srgbClr val="000000"/>
                </a:solidFill>
                <a:latin typeface="Helvetica Neue"/>
                <a:ea typeface="Helvetica Neue"/>
                <a:cs typeface="Helvetica Neue"/>
                <a:sym typeface="Helvetica Neue"/>
              </a:defRPr>
            </a:lvl6pPr>
            <a:lvl7pPr marL="3200400" marR="0" lvl="6" indent="-381000" algn="l" rtl="0">
              <a:lnSpc>
                <a:spcPct val="100000"/>
              </a:lnSpc>
              <a:spcBef>
                <a:spcPts val="3900"/>
              </a:spcBef>
              <a:spcAft>
                <a:spcPts val="0"/>
              </a:spcAft>
              <a:buClr>
                <a:srgbClr val="000000"/>
              </a:buClr>
              <a:buSzPts val="2400"/>
              <a:buFont typeface="Helvetica Neue"/>
              <a:buChar char="•"/>
              <a:defRPr sz="3200" b="0" i="0" u="none" strike="noStrike" cap="none">
                <a:solidFill>
                  <a:srgbClr val="000000"/>
                </a:solidFill>
                <a:latin typeface="Helvetica Neue"/>
                <a:ea typeface="Helvetica Neue"/>
                <a:cs typeface="Helvetica Neue"/>
                <a:sym typeface="Helvetica Neue"/>
              </a:defRPr>
            </a:lvl7pPr>
            <a:lvl8pPr marL="3657600" marR="0" lvl="7" indent="-381000" algn="l" rtl="0">
              <a:lnSpc>
                <a:spcPct val="100000"/>
              </a:lnSpc>
              <a:spcBef>
                <a:spcPts val="3900"/>
              </a:spcBef>
              <a:spcAft>
                <a:spcPts val="0"/>
              </a:spcAft>
              <a:buClr>
                <a:srgbClr val="000000"/>
              </a:buClr>
              <a:buSzPts val="2400"/>
              <a:buFont typeface="Helvetica Neue"/>
              <a:buChar char="•"/>
              <a:defRPr sz="3200" b="0" i="0" u="none" strike="noStrike" cap="none">
                <a:solidFill>
                  <a:srgbClr val="000000"/>
                </a:solidFill>
                <a:latin typeface="Helvetica Neue"/>
                <a:ea typeface="Helvetica Neue"/>
                <a:cs typeface="Helvetica Neue"/>
                <a:sym typeface="Helvetica Neue"/>
              </a:defRPr>
            </a:lvl8pPr>
            <a:lvl9pPr marL="4114800" marR="0" lvl="8" indent="-381000" algn="l" rtl="0">
              <a:lnSpc>
                <a:spcPct val="100000"/>
              </a:lnSpc>
              <a:spcBef>
                <a:spcPts val="3900"/>
              </a:spcBef>
              <a:spcAft>
                <a:spcPts val="0"/>
              </a:spcAft>
              <a:buClr>
                <a:srgbClr val="000000"/>
              </a:buClr>
              <a:buSzPts val="2400"/>
              <a:buFont typeface="Helvetica Neue"/>
              <a:buChar char="•"/>
              <a:defRPr sz="3200" b="0" i="0" u="none" strike="noStrike" cap="none">
                <a:solidFill>
                  <a:srgbClr val="000000"/>
                </a:solidFill>
                <a:latin typeface="Helvetica Neue"/>
                <a:ea typeface="Helvetica Neue"/>
                <a:cs typeface="Helvetica Neue"/>
                <a:sym typeface="Helvetica Neue"/>
              </a:defRPr>
            </a:lvl9pPr>
          </a:lstStyle>
          <a:p>
            <a:endParaRPr/>
          </a:p>
        </p:txBody>
      </p:sp>
      <p:pic>
        <p:nvPicPr>
          <p:cNvPr id="84" name="Google Shape;84;p8"/>
          <p:cNvPicPr preferRelativeResize="0"/>
          <p:nvPr/>
        </p:nvPicPr>
        <p:blipFill rotWithShape="1">
          <a:blip r:embed="rId3">
            <a:alphaModFix/>
          </a:blip>
          <a:srcRect/>
          <a:stretch/>
        </p:blipFill>
        <p:spPr>
          <a:xfrm>
            <a:off x="7712098" y="8371595"/>
            <a:ext cx="829564" cy="576000"/>
          </a:xfrm>
          <a:prstGeom prst="rect">
            <a:avLst/>
          </a:prstGeom>
          <a:noFill/>
          <a:ln>
            <a:noFill/>
          </a:ln>
        </p:spPr>
      </p:pic>
    </p:spTree>
    <p:extLst>
      <p:ext uri="{BB962C8B-B14F-4D97-AF65-F5344CB8AC3E}">
        <p14:creationId xmlns:p14="http://schemas.microsoft.com/office/powerpoint/2010/main" val="379143970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554134" y="791156"/>
            <a:ext cx="15147733" cy="1018133"/>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554134" y="2048844"/>
            <a:ext cx="15147733" cy="6073600"/>
          </a:xfrm>
          <a:prstGeom prst="rect">
            <a:avLst/>
          </a:prstGeom>
        </p:spPr>
        <p:txBody>
          <a:bodyPr spcFirstLastPara="1" wrap="square" lIns="91425" tIns="91425" rIns="91425" bIns="91425" anchor="t" anchorCtr="0"/>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5062147" y="8290164"/>
            <a:ext cx="975467" cy="699733"/>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‹N›</a:t>
            </a:fld>
            <a:endParaRPr lang="en"/>
          </a:p>
        </p:txBody>
      </p:sp>
    </p:spTree>
    <p:extLst>
      <p:ext uri="{BB962C8B-B14F-4D97-AF65-F5344CB8AC3E}">
        <p14:creationId xmlns:p14="http://schemas.microsoft.com/office/powerpoint/2010/main" val="231368369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1527"/>
        <p:cNvGrpSpPr/>
        <p:nvPr/>
      </p:nvGrpSpPr>
      <p:grpSpPr>
        <a:xfrm>
          <a:off x="0" y="0"/>
          <a:ext cx="0" cy="0"/>
          <a:chOff x="0" y="0"/>
          <a:chExt cx="0" cy="0"/>
        </a:xfrm>
      </p:grpSpPr>
      <p:sp>
        <p:nvSpPr>
          <p:cNvPr id="1528" name="Google Shape;1528;p168"/>
          <p:cNvSpPr/>
          <p:nvPr/>
        </p:nvSpPr>
        <p:spPr>
          <a:xfrm>
            <a:off x="4235" y="8534400"/>
            <a:ext cx="16251600" cy="609600"/>
          </a:xfrm>
          <a:prstGeom prst="rect">
            <a:avLst/>
          </a:prstGeom>
          <a:solidFill>
            <a:schemeClr val="accent2"/>
          </a:solidFill>
          <a:ln>
            <a:noFill/>
          </a:ln>
        </p:spPr>
        <p:txBody>
          <a:bodyPr spcFirstLastPara="1" wrap="square" lIns="149000" tIns="149000" rIns="149000" bIns="149000" anchor="ctr" anchorCtr="0">
            <a:noAutofit/>
          </a:bodyPr>
          <a:lstStyle/>
          <a:p>
            <a:pPr marL="0" lvl="0" indent="0" algn="l" rtl="0">
              <a:spcBef>
                <a:spcPts val="0"/>
              </a:spcBef>
              <a:spcAft>
                <a:spcPts val="0"/>
              </a:spcAft>
              <a:buNone/>
            </a:pPr>
            <a:endParaRPr/>
          </a:p>
        </p:txBody>
      </p:sp>
      <p:sp>
        <p:nvSpPr>
          <p:cNvPr id="1529" name="Google Shape;1529;p168"/>
          <p:cNvSpPr/>
          <p:nvPr/>
        </p:nvSpPr>
        <p:spPr>
          <a:xfrm>
            <a:off x="21" y="8445755"/>
            <a:ext cx="16251600" cy="85200"/>
          </a:xfrm>
          <a:prstGeom prst="rect">
            <a:avLst/>
          </a:prstGeom>
          <a:solidFill>
            <a:schemeClr val="accent1"/>
          </a:solidFill>
          <a:ln>
            <a:noFill/>
          </a:ln>
        </p:spPr>
        <p:txBody>
          <a:bodyPr spcFirstLastPara="1" wrap="square" lIns="149000" tIns="149000" rIns="149000" bIns="149000" anchor="ctr" anchorCtr="0">
            <a:noAutofit/>
          </a:bodyPr>
          <a:lstStyle/>
          <a:p>
            <a:pPr marL="0" lvl="0" indent="0" algn="l" rtl="0">
              <a:spcBef>
                <a:spcPts val="0"/>
              </a:spcBef>
              <a:spcAft>
                <a:spcPts val="0"/>
              </a:spcAft>
              <a:buNone/>
            </a:pPr>
            <a:endParaRPr/>
          </a:p>
        </p:txBody>
      </p:sp>
      <p:sp>
        <p:nvSpPr>
          <p:cNvPr id="1530" name="Google Shape;1530;p168"/>
          <p:cNvSpPr txBox="1">
            <a:spLocks noGrp="1"/>
          </p:cNvSpPr>
          <p:nvPr>
            <p:ph type="dt" idx="10"/>
          </p:nvPr>
        </p:nvSpPr>
        <p:spPr>
          <a:xfrm>
            <a:off x="1463042" y="8613048"/>
            <a:ext cx="3296400" cy="486900"/>
          </a:xfrm>
          <a:prstGeom prst="rect">
            <a:avLst/>
          </a:prstGeom>
          <a:noFill/>
          <a:ln>
            <a:noFill/>
          </a:ln>
        </p:spPr>
        <p:txBody>
          <a:bodyPr spcFirstLastPara="1" wrap="square" lIns="149000" tIns="74475" rIns="149000" bIns="74475" anchor="ctr" anchorCtr="0"/>
          <a:lstStyle>
            <a:lvl1pPr marR="0" lvl="0" algn="l" rtl="0">
              <a:spcBef>
                <a:spcPts val="0"/>
              </a:spcBef>
              <a:spcAft>
                <a:spcPts val="0"/>
              </a:spcAft>
              <a:buSzPts val="2300"/>
              <a:buNone/>
              <a:defRPr sz="1500" b="0" i="0" u="none" strike="noStrike" cap="none">
                <a:solidFill>
                  <a:srgbClr val="FFFFFF"/>
                </a:solidFill>
                <a:latin typeface="Calibri"/>
                <a:ea typeface="Calibri"/>
                <a:cs typeface="Calibri"/>
                <a:sym typeface="Calibri"/>
              </a:defRPr>
            </a:lvl1pPr>
            <a:lvl2pPr marR="0" lvl="1" algn="l" rtl="0">
              <a:spcBef>
                <a:spcPts val="0"/>
              </a:spcBef>
              <a:spcAft>
                <a:spcPts val="0"/>
              </a:spcAft>
              <a:buSzPts val="2300"/>
              <a:buNone/>
              <a:defRPr sz="29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2300"/>
              <a:buNone/>
              <a:defRPr sz="29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2300"/>
              <a:buNone/>
              <a:defRPr sz="29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2300"/>
              <a:buNone/>
              <a:defRPr sz="29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2300"/>
              <a:buNone/>
              <a:defRPr sz="29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2300"/>
              <a:buNone/>
              <a:defRPr sz="29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2300"/>
              <a:buNone/>
              <a:defRPr sz="29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2300"/>
              <a:buNone/>
              <a:defRPr sz="2900" b="0" i="0" u="none" strike="noStrike" cap="none">
                <a:solidFill>
                  <a:schemeClr val="dk1"/>
                </a:solidFill>
                <a:latin typeface="Calibri"/>
                <a:ea typeface="Calibri"/>
                <a:cs typeface="Calibri"/>
                <a:sym typeface="Calibri"/>
              </a:defRPr>
            </a:lvl9pPr>
          </a:lstStyle>
          <a:p>
            <a:endParaRPr/>
          </a:p>
        </p:txBody>
      </p:sp>
      <p:sp>
        <p:nvSpPr>
          <p:cNvPr id="1531" name="Google Shape;1531;p168"/>
          <p:cNvSpPr txBox="1">
            <a:spLocks noGrp="1"/>
          </p:cNvSpPr>
          <p:nvPr>
            <p:ph type="ftr" idx="11"/>
          </p:nvPr>
        </p:nvSpPr>
        <p:spPr>
          <a:xfrm>
            <a:off x="4914914" y="8613048"/>
            <a:ext cx="6430500" cy="486900"/>
          </a:xfrm>
          <a:prstGeom prst="rect">
            <a:avLst/>
          </a:prstGeom>
          <a:noFill/>
          <a:ln>
            <a:noFill/>
          </a:ln>
        </p:spPr>
        <p:txBody>
          <a:bodyPr spcFirstLastPara="1" wrap="square" lIns="149000" tIns="74475" rIns="149000" bIns="74475" anchor="ctr" anchorCtr="0"/>
          <a:lstStyle>
            <a:lvl1pPr marR="0" lvl="0" algn="ctr" rtl="0">
              <a:spcBef>
                <a:spcPts val="0"/>
              </a:spcBef>
              <a:spcAft>
                <a:spcPts val="0"/>
              </a:spcAft>
              <a:buSzPts val="2300"/>
              <a:buNone/>
              <a:defRPr sz="1500" b="0" i="0" u="none" strike="noStrike" cap="none">
                <a:solidFill>
                  <a:srgbClr val="FFFFFF"/>
                </a:solidFill>
                <a:latin typeface="Calibri"/>
                <a:ea typeface="Calibri"/>
                <a:cs typeface="Calibri"/>
                <a:sym typeface="Calibri"/>
              </a:defRPr>
            </a:lvl1pPr>
            <a:lvl2pPr marR="0" lvl="1" algn="l" rtl="0">
              <a:spcBef>
                <a:spcPts val="0"/>
              </a:spcBef>
              <a:spcAft>
                <a:spcPts val="0"/>
              </a:spcAft>
              <a:buSzPts val="2300"/>
              <a:buNone/>
              <a:defRPr sz="29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2300"/>
              <a:buNone/>
              <a:defRPr sz="29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2300"/>
              <a:buNone/>
              <a:defRPr sz="29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2300"/>
              <a:buNone/>
              <a:defRPr sz="29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2300"/>
              <a:buNone/>
              <a:defRPr sz="29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2300"/>
              <a:buNone/>
              <a:defRPr sz="29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2300"/>
              <a:buNone/>
              <a:defRPr sz="29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2300"/>
              <a:buNone/>
              <a:defRPr sz="2900" b="0" i="0" u="none" strike="noStrike" cap="none">
                <a:solidFill>
                  <a:schemeClr val="dk1"/>
                </a:solidFill>
                <a:latin typeface="Calibri"/>
                <a:ea typeface="Calibri"/>
                <a:cs typeface="Calibri"/>
                <a:sym typeface="Calibri"/>
              </a:defRPr>
            </a:lvl9pPr>
          </a:lstStyle>
          <a:p>
            <a:endParaRPr/>
          </a:p>
        </p:txBody>
      </p:sp>
      <p:sp>
        <p:nvSpPr>
          <p:cNvPr id="1532" name="Google Shape;1532;p168"/>
          <p:cNvSpPr txBox="1">
            <a:spLocks noGrp="1"/>
          </p:cNvSpPr>
          <p:nvPr>
            <p:ph type="sldNum" idx="12"/>
          </p:nvPr>
        </p:nvSpPr>
        <p:spPr>
          <a:xfrm>
            <a:off x="13200611" y="8613048"/>
            <a:ext cx="1749300" cy="486900"/>
          </a:xfrm>
          <a:prstGeom prst="rect">
            <a:avLst/>
          </a:prstGeom>
          <a:noFill/>
          <a:ln>
            <a:noFill/>
          </a:ln>
        </p:spPr>
        <p:txBody>
          <a:bodyPr spcFirstLastPara="1" wrap="square" lIns="149000" tIns="74475" rIns="149000" bIns="74475" anchor="ctr" anchorCtr="0">
            <a:noAutofit/>
          </a:bodyPr>
          <a:lstStyle>
            <a:lvl1pPr marL="0" marR="0" lvl="0" indent="0" algn="r" rtl="0">
              <a:spcBef>
                <a:spcPts val="0"/>
              </a:spcBef>
              <a:buNone/>
              <a:defRPr sz="1700" b="0" i="0" u="none" strike="noStrike" cap="none">
                <a:solidFill>
                  <a:srgbClr val="FFFFFF"/>
                </a:solidFill>
                <a:latin typeface="Calibri"/>
                <a:ea typeface="Calibri"/>
                <a:cs typeface="Calibri"/>
                <a:sym typeface="Calibri"/>
              </a:defRPr>
            </a:lvl1pPr>
            <a:lvl2pPr marL="0" marR="0" lvl="1" indent="0" algn="r" rtl="0">
              <a:spcBef>
                <a:spcPts val="0"/>
              </a:spcBef>
              <a:buNone/>
              <a:defRPr sz="1700" b="0" i="0" u="none" strike="noStrike" cap="none">
                <a:solidFill>
                  <a:srgbClr val="FFFFFF"/>
                </a:solidFill>
                <a:latin typeface="Calibri"/>
                <a:ea typeface="Calibri"/>
                <a:cs typeface="Calibri"/>
                <a:sym typeface="Calibri"/>
              </a:defRPr>
            </a:lvl2pPr>
            <a:lvl3pPr marL="0" marR="0" lvl="2" indent="0" algn="r" rtl="0">
              <a:spcBef>
                <a:spcPts val="0"/>
              </a:spcBef>
              <a:buNone/>
              <a:defRPr sz="1700" b="0" i="0" u="none" strike="noStrike" cap="none">
                <a:solidFill>
                  <a:srgbClr val="FFFFFF"/>
                </a:solidFill>
                <a:latin typeface="Calibri"/>
                <a:ea typeface="Calibri"/>
                <a:cs typeface="Calibri"/>
                <a:sym typeface="Calibri"/>
              </a:defRPr>
            </a:lvl3pPr>
            <a:lvl4pPr marL="0" marR="0" lvl="3" indent="0" algn="r" rtl="0">
              <a:spcBef>
                <a:spcPts val="0"/>
              </a:spcBef>
              <a:buNone/>
              <a:defRPr sz="1700" b="0" i="0" u="none" strike="noStrike" cap="none">
                <a:solidFill>
                  <a:srgbClr val="FFFFFF"/>
                </a:solidFill>
                <a:latin typeface="Calibri"/>
                <a:ea typeface="Calibri"/>
                <a:cs typeface="Calibri"/>
                <a:sym typeface="Calibri"/>
              </a:defRPr>
            </a:lvl4pPr>
            <a:lvl5pPr marL="0" marR="0" lvl="4" indent="0" algn="r" rtl="0">
              <a:spcBef>
                <a:spcPts val="0"/>
              </a:spcBef>
              <a:buNone/>
              <a:defRPr sz="1700" b="0" i="0" u="none" strike="noStrike" cap="none">
                <a:solidFill>
                  <a:srgbClr val="FFFFFF"/>
                </a:solidFill>
                <a:latin typeface="Calibri"/>
                <a:ea typeface="Calibri"/>
                <a:cs typeface="Calibri"/>
                <a:sym typeface="Calibri"/>
              </a:defRPr>
            </a:lvl5pPr>
            <a:lvl6pPr marL="0" marR="0" lvl="5" indent="0" algn="r" rtl="0">
              <a:spcBef>
                <a:spcPts val="0"/>
              </a:spcBef>
              <a:buNone/>
              <a:defRPr sz="1700" b="0" i="0" u="none" strike="noStrike" cap="none">
                <a:solidFill>
                  <a:srgbClr val="FFFFFF"/>
                </a:solidFill>
                <a:latin typeface="Calibri"/>
                <a:ea typeface="Calibri"/>
                <a:cs typeface="Calibri"/>
                <a:sym typeface="Calibri"/>
              </a:defRPr>
            </a:lvl6pPr>
            <a:lvl7pPr marL="0" marR="0" lvl="6" indent="0" algn="r" rtl="0">
              <a:spcBef>
                <a:spcPts val="0"/>
              </a:spcBef>
              <a:buNone/>
              <a:defRPr sz="1700" b="0" i="0" u="none" strike="noStrike" cap="none">
                <a:solidFill>
                  <a:srgbClr val="FFFFFF"/>
                </a:solidFill>
                <a:latin typeface="Calibri"/>
                <a:ea typeface="Calibri"/>
                <a:cs typeface="Calibri"/>
                <a:sym typeface="Calibri"/>
              </a:defRPr>
            </a:lvl7pPr>
            <a:lvl8pPr marL="0" marR="0" lvl="7" indent="0" algn="r" rtl="0">
              <a:spcBef>
                <a:spcPts val="0"/>
              </a:spcBef>
              <a:buNone/>
              <a:defRPr sz="1700" b="0" i="0" u="none" strike="noStrike" cap="none">
                <a:solidFill>
                  <a:srgbClr val="FFFFFF"/>
                </a:solidFill>
                <a:latin typeface="Calibri"/>
                <a:ea typeface="Calibri"/>
                <a:cs typeface="Calibri"/>
                <a:sym typeface="Calibri"/>
              </a:defRPr>
            </a:lvl8pPr>
            <a:lvl9pPr marL="0" marR="0" lvl="8" indent="0" algn="r" rtl="0">
              <a:spcBef>
                <a:spcPts val="0"/>
              </a:spcBef>
              <a:buNone/>
              <a:defRPr sz="170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92342668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1_Title 2">
  <p:cSld name="2_Title 2">
    <p:spTree>
      <p:nvGrpSpPr>
        <p:cNvPr id="1" name="Shape 62"/>
        <p:cNvGrpSpPr/>
        <p:nvPr/>
      </p:nvGrpSpPr>
      <p:grpSpPr>
        <a:xfrm>
          <a:off x="0" y="0"/>
          <a:ext cx="0" cy="0"/>
          <a:chOff x="0" y="0"/>
          <a:chExt cx="0" cy="0"/>
        </a:xfrm>
      </p:grpSpPr>
      <p:pic>
        <p:nvPicPr>
          <p:cNvPr id="63" name="Google Shape;63;p7"/>
          <p:cNvPicPr preferRelativeResize="0"/>
          <p:nvPr/>
        </p:nvPicPr>
        <p:blipFill rotWithShape="1">
          <a:blip r:embed="rId2">
            <a:alphaModFix/>
          </a:blip>
          <a:srcRect t="15615" b="-15615"/>
          <a:stretch/>
        </p:blipFill>
        <p:spPr>
          <a:xfrm>
            <a:off x="0" y="0"/>
            <a:ext cx="16256001" cy="10837333"/>
          </a:xfrm>
          <a:prstGeom prst="rect">
            <a:avLst/>
          </a:prstGeom>
          <a:noFill/>
          <a:ln>
            <a:noFill/>
          </a:ln>
        </p:spPr>
      </p:pic>
      <p:sp>
        <p:nvSpPr>
          <p:cNvPr id="64" name="Google Shape;64;p7"/>
          <p:cNvSpPr/>
          <p:nvPr/>
        </p:nvSpPr>
        <p:spPr>
          <a:xfrm>
            <a:off x="61380" y="0"/>
            <a:ext cx="16256001" cy="7561913"/>
          </a:xfrm>
          <a:prstGeom prst="rect">
            <a:avLst/>
          </a:prstGeom>
          <a:gradFill>
            <a:gsLst>
              <a:gs pos="0">
                <a:srgbClr val="2D3293"/>
              </a:gs>
              <a:gs pos="8000">
                <a:srgbClr val="2D3293"/>
              </a:gs>
              <a:gs pos="100000">
                <a:srgbClr val="2D3293">
                  <a:alpha val="0"/>
                </a:srgbClr>
              </a:gs>
            </a:gsLst>
            <a:lin ang="5400000" scaled="0"/>
          </a:gradFill>
          <a:ln>
            <a:noFill/>
          </a:ln>
          <a:effectLst>
            <a:outerShdw blurRad="25400" dist="12700" dir="5400000" rotWithShape="0">
              <a:schemeClr val="accent1">
                <a:alpha val="49803"/>
              </a:schemeClr>
            </a:outerShdw>
          </a:effectLst>
        </p:spPr>
        <p:txBody>
          <a:bodyPr spcFirstLastPara="1" wrap="square" lIns="47625" tIns="47625" rIns="47625" bIns="47625" anchor="ctr" anchorCtr="0">
            <a:noAutofit/>
          </a:bodyPr>
          <a:lstStyle/>
          <a:p>
            <a:pPr marL="0" marR="0" lvl="0" indent="0" algn="ctr" rtl="0">
              <a:lnSpc>
                <a:spcPct val="100000"/>
              </a:lnSpc>
              <a:spcBef>
                <a:spcPts val="0"/>
              </a:spcBef>
              <a:spcAft>
                <a:spcPts val="0"/>
              </a:spcAft>
              <a:buClr>
                <a:srgbClr val="000000"/>
              </a:buClr>
              <a:buSzPts val="2200"/>
              <a:buFont typeface="Helvetica Neue"/>
              <a:buNone/>
            </a:pPr>
            <a:endParaRPr sz="2200" b="0" i="0" u="none" strike="noStrike" cap="none">
              <a:solidFill>
                <a:srgbClr val="FFFFFF"/>
              </a:solidFill>
              <a:latin typeface="Helvetica Neue"/>
              <a:ea typeface="Helvetica Neue"/>
              <a:cs typeface="Helvetica Neue"/>
              <a:sym typeface="Helvetica Neue"/>
            </a:endParaRPr>
          </a:p>
        </p:txBody>
      </p:sp>
      <p:sp>
        <p:nvSpPr>
          <p:cNvPr id="65" name="Google Shape;65;p7"/>
          <p:cNvSpPr txBox="1">
            <a:spLocks noGrp="1"/>
          </p:cNvSpPr>
          <p:nvPr>
            <p:ph type="body" idx="1"/>
          </p:nvPr>
        </p:nvSpPr>
        <p:spPr>
          <a:xfrm>
            <a:off x="2476500" y="5165381"/>
            <a:ext cx="11303000" cy="1561771"/>
          </a:xfrm>
          <a:prstGeom prst="rect">
            <a:avLst/>
          </a:prstGeom>
          <a:noFill/>
          <a:ln>
            <a:noFill/>
          </a:ln>
        </p:spPr>
        <p:txBody>
          <a:bodyPr spcFirstLastPara="1" wrap="square" lIns="0" tIns="72000" rIns="0" bIns="0" anchor="t" anchorCtr="0"/>
          <a:lstStyle>
            <a:lvl1pPr marL="457200" marR="0" lvl="0" indent="-228600" algn="ctr" rtl="0">
              <a:lnSpc>
                <a:spcPct val="100000"/>
              </a:lnSpc>
              <a:spcBef>
                <a:spcPts val="300"/>
              </a:spcBef>
              <a:spcAft>
                <a:spcPts val="0"/>
              </a:spcAft>
              <a:buClr>
                <a:srgbClr val="CBFFFF"/>
              </a:buClr>
              <a:buSzPts val="3150"/>
              <a:buFont typeface="Helvetica Neue"/>
              <a:buNone/>
              <a:defRPr sz="4200" b="0" i="0" u="none" strike="noStrike" cap="none">
                <a:solidFill>
                  <a:srgbClr val="CBFFFF"/>
                </a:solidFill>
                <a:latin typeface="Helvetica Neue"/>
                <a:ea typeface="Helvetica Neue"/>
                <a:cs typeface="Helvetica Neue"/>
                <a:sym typeface="Helvetica Neue"/>
              </a:defRPr>
            </a:lvl1pPr>
            <a:lvl2pPr marL="914400" marR="0" lvl="1" indent="-228600" algn="l" rtl="0">
              <a:lnSpc>
                <a:spcPct val="100000"/>
              </a:lnSpc>
              <a:spcBef>
                <a:spcPts val="1200"/>
              </a:spcBef>
              <a:spcAft>
                <a:spcPts val="0"/>
              </a:spcAft>
              <a:buClr>
                <a:srgbClr val="000000"/>
              </a:buClr>
              <a:buSzPts val="2400"/>
              <a:buFont typeface="Helvetica Neue"/>
              <a:buNone/>
              <a:defRPr sz="3200" b="0" i="0" u="none" strike="noStrike" cap="none">
                <a:solidFill>
                  <a:srgbClr val="000000"/>
                </a:solidFill>
                <a:latin typeface="Helvetica Neue"/>
                <a:ea typeface="Helvetica Neue"/>
                <a:cs typeface="Helvetica Neue"/>
                <a:sym typeface="Helvetica Neue"/>
              </a:defRPr>
            </a:lvl2pPr>
            <a:lvl3pPr marL="1371600" marR="0" lvl="2" indent="-381000" algn="l" rtl="0">
              <a:lnSpc>
                <a:spcPct val="100000"/>
              </a:lnSpc>
              <a:spcBef>
                <a:spcPts val="1200"/>
              </a:spcBef>
              <a:spcAft>
                <a:spcPts val="0"/>
              </a:spcAft>
              <a:buClr>
                <a:srgbClr val="000000"/>
              </a:buClr>
              <a:buSzPts val="2400"/>
              <a:buFont typeface="Helvetica Neue"/>
              <a:buChar char="•"/>
              <a:defRPr sz="3200" b="0" i="0" u="none" strike="noStrike" cap="none">
                <a:solidFill>
                  <a:srgbClr val="000000"/>
                </a:solidFill>
                <a:latin typeface="Helvetica Neue"/>
                <a:ea typeface="Helvetica Neue"/>
                <a:cs typeface="Helvetica Neue"/>
                <a:sym typeface="Helvetica Neue"/>
              </a:defRPr>
            </a:lvl3pPr>
            <a:lvl4pPr marL="1828800" marR="0" lvl="3" indent="-381000" algn="l" rtl="0">
              <a:lnSpc>
                <a:spcPct val="100000"/>
              </a:lnSpc>
              <a:spcBef>
                <a:spcPts val="1200"/>
              </a:spcBef>
              <a:spcAft>
                <a:spcPts val="0"/>
              </a:spcAft>
              <a:buClr>
                <a:srgbClr val="000000"/>
              </a:buClr>
              <a:buSzPts val="2400"/>
              <a:buFont typeface="Helvetica Neue"/>
              <a:buChar char="•"/>
              <a:defRPr sz="3200" b="0" i="0" u="none" strike="noStrike" cap="none">
                <a:solidFill>
                  <a:srgbClr val="000000"/>
                </a:solidFill>
                <a:latin typeface="Helvetica Neue"/>
                <a:ea typeface="Helvetica Neue"/>
                <a:cs typeface="Helvetica Neue"/>
                <a:sym typeface="Helvetica Neue"/>
              </a:defRPr>
            </a:lvl4pPr>
            <a:lvl5pPr marL="2286000" marR="0" lvl="4" indent="-228600" algn="ctr" rtl="0">
              <a:lnSpc>
                <a:spcPct val="100000"/>
              </a:lnSpc>
              <a:spcBef>
                <a:spcPts val="1200"/>
              </a:spcBef>
              <a:spcAft>
                <a:spcPts val="0"/>
              </a:spcAft>
              <a:buClr>
                <a:srgbClr val="2D3293"/>
              </a:buClr>
              <a:buSzPts val="3900"/>
              <a:buFont typeface="Open Sans"/>
              <a:buNone/>
              <a:defRPr sz="5200" b="1" i="0" u="none" strike="noStrike" cap="none">
                <a:solidFill>
                  <a:srgbClr val="2D3293"/>
                </a:solidFill>
                <a:latin typeface="Open Sans"/>
                <a:ea typeface="Open Sans"/>
                <a:cs typeface="Open Sans"/>
                <a:sym typeface="Open Sans"/>
              </a:defRPr>
            </a:lvl5pPr>
            <a:lvl6pPr marL="2743200" marR="0" lvl="5" indent="-381000" algn="l" rtl="0">
              <a:lnSpc>
                <a:spcPct val="100000"/>
              </a:lnSpc>
              <a:spcBef>
                <a:spcPts val="3900"/>
              </a:spcBef>
              <a:spcAft>
                <a:spcPts val="0"/>
              </a:spcAft>
              <a:buClr>
                <a:srgbClr val="000000"/>
              </a:buClr>
              <a:buSzPts val="2400"/>
              <a:buFont typeface="Helvetica Neue"/>
              <a:buChar char="•"/>
              <a:defRPr sz="3200" b="0" i="0" u="none" strike="noStrike" cap="none">
                <a:solidFill>
                  <a:srgbClr val="000000"/>
                </a:solidFill>
                <a:latin typeface="Helvetica Neue"/>
                <a:ea typeface="Helvetica Neue"/>
                <a:cs typeface="Helvetica Neue"/>
                <a:sym typeface="Helvetica Neue"/>
              </a:defRPr>
            </a:lvl6pPr>
            <a:lvl7pPr marL="3200400" marR="0" lvl="6" indent="-381000" algn="l" rtl="0">
              <a:lnSpc>
                <a:spcPct val="100000"/>
              </a:lnSpc>
              <a:spcBef>
                <a:spcPts val="3900"/>
              </a:spcBef>
              <a:spcAft>
                <a:spcPts val="0"/>
              </a:spcAft>
              <a:buClr>
                <a:srgbClr val="000000"/>
              </a:buClr>
              <a:buSzPts val="2400"/>
              <a:buFont typeface="Helvetica Neue"/>
              <a:buChar char="•"/>
              <a:defRPr sz="3200" b="0" i="0" u="none" strike="noStrike" cap="none">
                <a:solidFill>
                  <a:srgbClr val="000000"/>
                </a:solidFill>
                <a:latin typeface="Helvetica Neue"/>
                <a:ea typeface="Helvetica Neue"/>
                <a:cs typeface="Helvetica Neue"/>
                <a:sym typeface="Helvetica Neue"/>
              </a:defRPr>
            </a:lvl7pPr>
            <a:lvl8pPr marL="3657600" marR="0" lvl="7" indent="-381000" algn="l" rtl="0">
              <a:lnSpc>
                <a:spcPct val="100000"/>
              </a:lnSpc>
              <a:spcBef>
                <a:spcPts val="3900"/>
              </a:spcBef>
              <a:spcAft>
                <a:spcPts val="0"/>
              </a:spcAft>
              <a:buClr>
                <a:srgbClr val="000000"/>
              </a:buClr>
              <a:buSzPts val="2400"/>
              <a:buFont typeface="Helvetica Neue"/>
              <a:buChar char="•"/>
              <a:defRPr sz="3200" b="0" i="0" u="none" strike="noStrike" cap="none">
                <a:solidFill>
                  <a:srgbClr val="000000"/>
                </a:solidFill>
                <a:latin typeface="Helvetica Neue"/>
                <a:ea typeface="Helvetica Neue"/>
                <a:cs typeface="Helvetica Neue"/>
                <a:sym typeface="Helvetica Neue"/>
              </a:defRPr>
            </a:lvl8pPr>
            <a:lvl9pPr marL="4114800" marR="0" lvl="8" indent="-381000" algn="l" rtl="0">
              <a:lnSpc>
                <a:spcPct val="100000"/>
              </a:lnSpc>
              <a:spcBef>
                <a:spcPts val="3900"/>
              </a:spcBef>
              <a:spcAft>
                <a:spcPts val="0"/>
              </a:spcAft>
              <a:buClr>
                <a:srgbClr val="000000"/>
              </a:buClr>
              <a:buSzPts val="2400"/>
              <a:buFont typeface="Helvetica Neue"/>
              <a:buChar char="•"/>
              <a:defRPr sz="3200" b="0" i="0" u="none" strike="noStrike" cap="none">
                <a:solidFill>
                  <a:srgbClr val="000000"/>
                </a:solidFill>
                <a:latin typeface="Helvetica Neue"/>
                <a:ea typeface="Helvetica Neue"/>
                <a:cs typeface="Helvetica Neue"/>
                <a:sym typeface="Helvetica Neue"/>
              </a:defRPr>
            </a:lvl9pPr>
          </a:lstStyle>
          <a:p>
            <a:endParaRPr/>
          </a:p>
        </p:txBody>
      </p:sp>
      <p:sp>
        <p:nvSpPr>
          <p:cNvPr id="66" name="Google Shape;66;p7"/>
          <p:cNvSpPr txBox="1">
            <a:spLocks noGrp="1"/>
          </p:cNvSpPr>
          <p:nvPr>
            <p:ph type="body" idx="2"/>
          </p:nvPr>
        </p:nvSpPr>
        <p:spPr>
          <a:xfrm>
            <a:off x="3483261" y="804674"/>
            <a:ext cx="4390737" cy="461981"/>
          </a:xfrm>
          <a:prstGeom prst="rect">
            <a:avLst/>
          </a:prstGeom>
          <a:noFill/>
          <a:ln>
            <a:noFill/>
          </a:ln>
        </p:spPr>
        <p:txBody>
          <a:bodyPr spcFirstLastPara="1" wrap="square" lIns="0" tIns="0" rIns="0" bIns="0" anchor="b" anchorCtr="0"/>
          <a:lstStyle>
            <a:lvl1pPr marL="457200" marR="0" lvl="0" indent="-228600" algn="r" rtl="0">
              <a:lnSpc>
                <a:spcPct val="100000"/>
              </a:lnSpc>
              <a:spcBef>
                <a:spcPts val="1200"/>
              </a:spcBef>
              <a:spcAft>
                <a:spcPts val="0"/>
              </a:spcAft>
              <a:buClr>
                <a:schemeClr val="lt1"/>
              </a:buClr>
              <a:buSzPts val="1800"/>
              <a:buFont typeface="Helvetica Neue"/>
              <a:buNone/>
              <a:defRPr sz="2400" b="0" i="0" u="none" strike="noStrike" cap="none">
                <a:solidFill>
                  <a:schemeClr val="lt1"/>
                </a:solidFill>
                <a:latin typeface="Helvetica Neue"/>
                <a:ea typeface="Helvetica Neue"/>
                <a:cs typeface="Helvetica Neue"/>
                <a:sym typeface="Helvetica Neue"/>
              </a:defRPr>
            </a:lvl1pPr>
            <a:lvl2pPr marL="914400" marR="0" lvl="1" indent="-228600" algn="l" rtl="0">
              <a:lnSpc>
                <a:spcPct val="100000"/>
              </a:lnSpc>
              <a:spcBef>
                <a:spcPts val="1200"/>
              </a:spcBef>
              <a:spcAft>
                <a:spcPts val="0"/>
              </a:spcAft>
              <a:buClr>
                <a:srgbClr val="2D3293"/>
              </a:buClr>
              <a:buSzPts val="1350"/>
              <a:buFont typeface="Arial"/>
              <a:buNone/>
              <a:defRPr sz="1800" b="1" i="0" u="none" strike="noStrike" cap="none">
                <a:solidFill>
                  <a:srgbClr val="2D3293"/>
                </a:solidFill>
                <a:latin typeface="Open Sans"/>
                <a:ea typeface="Open Sans"/>
                <a:cs typeface="Open Sans"/>
                <a:sym typeface="Open Sans"/>
              </a:defRPr>
            </a:lvl2pPr>
            <a:lvl3pPr marL="1371600" marR="0" lvl="2" indent="-381000" algn="l" rtl="0">
              <a:lnSpc>
                <a:spcPct val="100000"/>
              </a:lnSpc>
              <a:spcBef>
                <a:spcPts val="1200"/>
              </a:spcBef>
              <a:spcAft>
                <a:spcPts val="0"/>
              </a:spcAft>
              <a:buClr>
                <a:srgbClr val="000000"/>
              </a:buClr>
              <a:buSzPts val="2400"/>
              <a:buFont typeface="Helvetica Neue"/>
              <a:buChar char="•"/>
              <a:defRPr sz="3200" b="0" i="0" u="none" strike="noStrike" cap="none">
                <a:solidFill>
                  <a:srgbClr val="000000"/>
                </a:solidFill>
                <a:latin typeface="Helvetica Neue"/>
                <a:ea typeface="Helvetica Neue"/>
                <a:cs typeface="Helvetica Neue"/>
                <a:sym typeface="Helvetica Neue"/>
              </a:defRPr>
            </a:lvl3pPr>
            <a:lvl4pPr marL="1828800" marR="0" lvl="3" indent="-381000" algn="l" rtl="0">
              <a:lnSpc>
                <a:spcPct val="100000"/>
              </a:lnSpc>
              <a:spcBef>
                <a:spcPts val="1200"/>
              </a:spcBef>
              <a:spcAft>
                <a:spcPts val="0"/>
              </a:spcAft>
              <a:buClr>
                <a:srgbClr val="000000"/>
              </a:buClr>
              <a:buSzPts val="2400"/>
              <a:buFont typeface="Helvetica Neue"/>
              <a:buChar char="•"/>
              <a:defRPr sz="3200" b="0" i="0" u="none" strike="noStrike" cap="none">
                <a:solidFill>
                  <a:srgbClr val="000000"/>
                </a:solidFill>
                <a:latin typeface="Helvetica Neue"/>
                <a:ea typeface="Helvetica Neue"/>
                <a:cs typeface="Helvetica Neue"/>
                <a:sym typeface="Helvetica Neue"/>
              </a:defRPr>
            </a:lvl4pPr>
            <a:lvl5pPr marL="2286000" marR="0" lvl="4" indent="-381000" algn="l" rtl="0">
              <a:lnSpc>
                <a:spcPct val="100000"/>
              </a:lnSpc>
              <a:spcBef>
                <a:spcPts val="1200"/>
              </a:spcBef>
              <a:spcAft>
                <a:spcPts val="0"/>
              </a:spcAft>
              <a:buClr>
                <a:srgbClr val="000000"/>
              </a:buClr>
              <a:buSzPts val="2400"/>
              <a:buFont typeface="Helvetica Neue"/>
              <a:buChar char="•"/>
              <a:defRPr sz="3200" b="0" i="0" u="none" strike="noStrike" cap="none">
                <a:solidFill>
                  <a:srgbClr val="000000"/>
                </a:solidFill>
                <a:latin typeface="Helvetica Neue"/>
                <a:ea typeface="Helvetica Neue"/>
                <a:cs typeface="Helvetica Neue"/>
                <a:sym typeface="Helvetica Neue"/>
              </a:defRPr>
            </a:lvl5pPr>
            <a:lvl6pPr marL="2743200" marR="0" lvl="5" indent="-381000" algn="l" rtl="0">
              <a:lnSpc>
                <a:spcPct val="100000"/>
              </a:lnSpc>
              <a:spcBef>
                <a:spcPts val="3900"/>
              </a:spcBef>
              <a:spcAft>
                <a:spcPts val="0"/>
              </a:spcAft>
              <a:buClr>
                <a:srgbClr val="000000"/>
              </a:buClr>
              <a:buSzPts val="2400"/>
              <a:buFont typeface="Helvetica Neue"/>
              <a:buChar char="•"/>
              <a:defRPr sz="3200" b="0" i="0" u="none" strike="noStrike" cap="none">
                <a:solidFill>
                  <a:srgbClr val="000000"/>
                </a:solidFill>
                <a:latin typeface="Helvetica Neue"/>
                <a:ea typeface="Helvetica Neue"/>
                <a:cs typeface="Helvetica Neue"/>
                <a:sym typeface="Helvetica Neue"/>
              </a:defRPr>
            </a:lvl6pPr>
            <a:lvl7pPr marL="3200400" marR="0" lvl="6" indent="-381000" algn="l" rtl="0">
              <a:lnSpc>
                <a:spcPct val="100000"/>
              </a:lnSpc>
              <a:spcBef>
                <a:spcPts val="3900"/>
              </a:spcBef>
              <a:spcAft>
                <a:spcPts val="0"/>
              </a:spcAft>
              <a:buClr>
                <a:srgbClr val="000000"/>
              </a:buClr>
              <a:buSzPts val="2400"/>
              <a:buFont typeface="Helvetica Neue"/>
              <a:buChar char="•"/>
              <a:defRPr sz="3200" b="0" i="0" u="none" strike="noStrike" cap="none">
                <a:solidFill>
                  <a:srgbClr val="000000"/>
                </a:solidFill>
                <a:latin typeface="Helvetica Neue"/>
                <a:ea typeface="Helvetica Neue"/>
                <a:cs typeface="Helvetica Neue"/>
                <a:sym typeface="Helvetica Neue"/>
              </a:defRPr>
            </a:lvl7pPr>
            <a:lvl8pPr marL="3657600" marR="0" lvl="7" indent="-381000" algn="l" rtl="0">
              <a:lnSpc>
                <a:spcPct val="100000"/>
              </a:lnSpc>
              <a:spcBef>
                <a:spcPts val="3900"/>
              </a:spcBef>
              <a:spcAft>
                <a:spcPts val="0"/>
              </a:spcAft>
              <a:buClr>
                <a:srgbClr val="000000"/>
              </a:buClr>
              <a:buSzPts val="2400"/>
              <a:buFont typeface="Helvetica Neue"/>
              <a:buChar char="•"/>
              <a:defRPr sz="3200" b="0" i="0" u="none" strike="noStrike" cap="none">
                <a:solidFill>
                  <a:srgbClr val="000000"/>
                </a:solidFill>
                <a:latin typeface="Helvetica Neue"/>
                <a:ea typeface="Helvetica Neue"/>
                <a:cs typeface="Helvetica Neue"/>
                <a:sym typeface="Helvetica Neue"/>
              </a:defRPr>
            </a:lvl8pPr>
            <a:lvl9pPr marL="4114800" marR="0" lvl="8" indent="-381000" algn="l" rtl="0">
              <a:lnSpc>
                <a:spcPct val="100000"/>
              </a:lnSpc>
              <a:spcBef>
                <a:spcPts val="3900"/>
              </a:spcBef>
              <a:spcAft>
                <a:spcPts val="0"/>
              </a:spcAft>
              <a:buClr>
                <a:srgbClr val="000000"/>
              </a:buClr>
              <a:buSzPts val="2400"/>
              <a:buFont typeface="Helvetica Neue"/>
              <a:buChar char="•"/>
              <a:defRPr sz="3200" b="0" i="0" u="none" strike="noStrike" cap="none">
                <a:solidFill>
                  <a:srgbClr val="000000"/>
                </a:solidFill>
                <a:latin typeface="Helvetica Neue"/>
                <a:ea typeface="Helvetica Neue"/>
                <a:cs typeface="Helvetica Neue"/>
                <a:sym typeface="Helvetica Neue"/>
              </a:defRPr>
            </a:lvl9pPr>
          </a:lstStyle>
          <a:p>
            <a:endParaRPr/>
          </a:p>
        </p:txBody>
      </p:sp>
      <p:sp>
        <p:nvSpPr>
          <p:cNvPr id="67" name="Google Shape;67;p7"/>
          <p:cNvSpPr txBox="1">
            <a:spLocks noGrp="1"/>
          </p:cNvSpPr>
          <p:nvPr>
            <p:ph type="body" idx="3"/>
          </p:nvPr>
        </p:nvSpPr>
        <p:spPr>
          <a:xfrm>
            <a:off x="3483260" y="1266655"/>
            <a:ext cx="4390737" cy="405683"/>
          </a:xfrm>
          <a:prstGeom prst="rect">
            <a:avLst/>
          </a:prstGeom>
          <a:noFill/>
          <a:ln>
            <a:noFill/>
          </a:ln>
        </p:spPr>
        <p:txBody>
          <a:bodyPr spcFirstLastPara="1" wrap="square" lIns="0" tIns="36000" rIns="0" bIns="0" anchor="t" anchorCtr="0"/>
          <a:lstStyle>
            <a:lvl1pPr marL="457200" marR="0" lvl="0" indent="-228600" algn="r" rtl="0">
              <a:lnSpc>
                <a:spcPct val="100000"/>
              </a:lnSpc>
              <a:spcBef>
                <a:spcPts val="1200"/>
              </a:spcBef>
              <a:spcAft>
                <a:spcPts val="0"/>
              </a:spcAft>
              <a:buClr>
                <a:srgbClr val="C1EAFA"/>
              </a:buClr>
              <a:buSzPts val="1500"/>
              <a:buFont typeface="Helvetica Neue"/>
              <a:buNone/>
              <a:defRPr sz="2000" b="0" i="0" u="none" strike="noStrike" cap="none">
                <a:solidFill>
                  <a:srgbClr val="C1EAFA"/>
                </a:solidFill>
                <a:latin typeface="Helvetica Neue"/>
                <a:ea typeface="Helvetica Neue"/>
                <a:cs typeface="Helvetica Neue"/>
                <a:sym typeface="Helvetica Neue"/>
              </a:defRPr>
            </a:lvl1pPr>
            <a:lvl2pPr marL="914400" marR="0" lvl="1" indent="-228600" algn="l" rtl="0">
              <a:lnSpc>
                <a:spcPct val="100000"/>
              </a:lnSpc>
              <a:spcBef>
                <a:spcPts val="1200"/>
              </a:spcBef>
              <a:spcAft>
                <a:spcPts val="0"/>
              </a:spcAft>
              <a:buClr>
                <a:srgbClr val="2D3293"/>
              </a:buClr>
              <a:buSzPts val="1350"/>
              <a:buFont typeface="Arial"/>
              <a:buNone/>
              <a:defRPr sz="1800" b="1" i="0" u="none" strike="noStrike" cap="none">
                <a:solidFill>
                  <a:srgbClr val="2D3293"/>
                </a:solidFill>
                <a:latin typeface="Open Sans"/>
                <a:ea typeface="Open Sans"/>
                <a:cs typeface="Open Sans"/>
                <a:sym typeface="Open Sans"/>
              </a:defRPr>
            </a:lvl2pPr>
            <a:lvl3pPr marL="1371600" marR="0" lvl="2" indent="-381000" algn="l" rtl="0">
              <a:lnSpc>
                <a:spcPct val="100000"/>
              </a:lnSpc>
              <a:spcBef>
                <a:spcPts val="1200"/>
              </a:spcBef>
              <a:spcAft>
                <a:spcPts val="0"/>
              </a:spcAft>
              <a:buClr>
                <a:srgbClr val="000000"/>
              </a:buClr>
              <a:buSzPts val="2400"/>
              <a:buFont typeface="Helvetica Neue"/>
              <a:buChar char="•"/>
              <a:defRPr sz="3200" b="0" i="0" u="none" strike="noStrike" cap="none">
                <a:solidFill>
                  <a:srgbClr val="000000"/>
                </a:solidFill>
                <a:latin typeface="Helvetica Neue"/>
                <a:ea typeface="Helvetica Neue"/>
                <a:cs typeface="Helvetica Neue"/>
                <a:sym typeface="Helvetica Neue"/>
              </a:defRPr>
            </a:lvl3pPr>
            <a:lvl4pPr marL="1828800" marR="0" lvl="3" indent="-381000" algn="l" rtl="0">
              <a:lnSpc>
                <a:spcPct val="100000"/>
              </a:lnSpc>
              <a:spcBef>
                <a:spcPts val="1200"/>
              </a:spcBef>
              <a:spcAft>
                <a:spcPts val="0"/>
              </a:spcAft>
              <a:buClr>
                <a:srgbClr val="000000"/>
              </a:buClr>
              <a:buSzPts val="2400"/>
              <a:buFont typeface="Helvetica Neue"/>
              <a:buChar char="•"/>
              <a:defRPr sz="3200" b="0" i="0" u="none" strike="noStrike" cap="none">
                <a:solidFill>
                  <a:srgbClr val="000000"/>
                </a:solidFill>
                <a:latin typeface="Helvetica Neue"/>
                <a:ea typeface="Helvetica Neue"/>
                <a:cs typeface="Helvetica Neue"/>
                <a:sym typeface="Helvetica Neue"/>
              </a:defRPr>
            </a:lvl4pPr>
            <a:lvl5pPr marL="2286000" marR="0" lvl="4" indent="-381000" algn="l" rtl="0">
              <a:lnSpc>
                <a:spcPct val="100000"/>
              </a:lnSpc>
              <a:spcBef>
                <a:spcPts val="1200"/>
              </a:spcBef>
              <a:spcAft>
                <a:spcPts val="0"/>
              </a:spcAft>
              <a:buClr>
                <a:srgbClr val="000000"/>
              </a:buClr>
              <a:buSzPts val="2400"/>
              <a:buFont typeface="Helvetica Neue"/>
              <a:buChar char="•"/>
              <a:defRPr sz="3200" b="0" i="0" u="none" strike="noStrike" cap="none">
                <a:solidFill>
                  <a:srgbClr val="000000"/>
                </a:solidFill>
                <a:latin typeface="Helvetica Neue"/>
                <a:ea typeface="Helvetica Neue"/>
                <a:cs typeface="Helvetica Neue"/>
                <a:sym typeface="Helvetica Neue"/>
              </a:defRPr>
            </a:lvl5pPr>
            <a:lvl6pPr marL="2743200" marR="0" lvl="5" indent="-381000" algn="l" rtl="0">
              <a:lnSpc>
                <a:spcPct val="100000"/>
              </a:lnSpc>
              <a:spcBef>
                <a:spcPts val="3900"/>
              </a:spcBef>
              <a:spcAft>
                <a:spcPts val="0"/>
              </a:spcAft>
              <a:buClr>
                <a:srgbClr val="000000"/>
              </a:buClr>
              <a:buSzPts val="2400"/>
              <a:buFont typeface="Helvetica Neue"/>
              <a:buChar char="•"/>
              <a:defRPr sz="3200" b="0" i="0" u="none" strike="noStrike" cap="none">
                <a:solidFill>
                  <a:srgbClr val="000000"/>
                </a:solidFill>
                <a:latin typeface="Helvetica Neue"/>
                <a:ea typeface="Helvetica Neue"/>
                <a:cs typeface="Helvetica Neue"/>
                <a:sym typeface="Helvetica Neue"/>
              </a:defRPr>
            </a:lvl6pPr>
            <a:lvl7pPr marL="3200400" marR="0" lvl="6" indent="-381000" algn="l" rtl="0">
              <a:lnSpc>
                <a:spcPct val="100000"/>
              </a:lnSpc>
              <a:spcBef>
                <a:spcPts val="3900"/>
              </a:spcBef>
              <a:spcAft>
                <a:spcPts val="0"/>
              </a:spcAft>
              <a:buClr>
                <a:srgbClr val="000000"/>
              </a:buClr>
              <a:buSzPts val="2400"/>
              <a:buFont typeface="Helvetica Neue"/>
              <a:buChar char="•"/>
              <a:defRPr sz="3200" b="0" i="0" u="none" strike="noStrike" cap="none">
                <a:solidFill>
                  <a:srgbClr val="000000"/>
                </a:solidFill>
                <a:latin typeface="Helvetica Neue"/>
                <a:ea typeface="Helvetica Neue"/>
                <a:cs typeface="Helvetica Neue"/>
                <a:sym typeface="Helvetica Neue"/>
              </a:defRPr>
            </a:lvl7pPr>
            <a:lvl8pPr marL="3657600" marR="0" lvl="7" indent="-381000" algn="l" rtl="0">
              <a:lnSpc>
                <a:spcPct val="100000"/>
              </a:lnSpc>
              <a:spcBef>
                <a:spcPts val="3900"/>
              </a:spcBef>
              <a:spcAft>
                <a:spcPts val="0"/>
              </a:spcAft>
              <a:buClr>
                <a:srgbClr val="000000"/>
              </a:buClr>
              <a:buSzPts val="2400"/>
              <a:buFont typeface="Helvetica Neue"/>
              <a:buChar char="•"/>
              <a:defRPr sz="3200" b="0" i="0" u="none" strike="noStrike" cap="none">
                <a:solidFill>
                  <a:srgbClr val="000000"/>
                </a:solidFill>
                <a:latin typeface="Helvetica Neue"/>
                <a:ea typeface="Helvetica Neue"/>
                <a:cs typeface="Helvetica Neue"/>
                <a:sym typeface="Helvetica Neue"/>
              </a:defRPr>
            </a:lvl8pPr>
            <a:lvl9pPr marL="4114800" marR="0" lvl="8" indent="-381000" algn="l" rtl="0">
              <a:lnSpc>
                <a:spcPct val="100000"/>
              </a:lnSpc>
              <a:spcBef>
                <a:spcPts val="3900"/>
              </a:spcBef>
              <a:spcAft>
                <a:spcPts val="0"/>
              </a:spcAft>
              <a:buClr>
                <a:srgbClr val="000000"/>
              </a:buClr>
              <a:buSzPts val="2400"/>
              <a:buFont typeface="Helvetica Neue"/>
              <a:buChar char="•"/>
              <a:defRPr sz="3200" b="0" i="0" u="none" strike="noStrike" cap="none">
                <a:solidFill>
                  <a:srgbClr val="000000"/>
                </a:solidFill>
                <a:latin typeface="Helvetica Neue"/>
                <a:ea typeface="Helvetica Neue"/>
                <a:cs typeface="Helvetica Neue"/>
                <a:sym typeface="Helvetica Neue"/>
              </a:defRPr>
            </a:lvl9pPr>
          </a:lstStyle>
          <a:p>
            <a:endParaRPr/>
          </a:p>
        </p:txBody>
      </p:sp>
      <p:sp>
        <p:nvSpPr>
          <p:cNvPr id="68" name="Google Shape;68;p7"/>
          <p:cNvSpPr txBox="1">
            <a:spLocks noGrp="1"/>
          </p:cNvSpPr>
          <p:nvPr>
            <p:ph type="body" idx="4"/>
          </p:nvPr>
        </p:nvSpPr>
        <p:spPr>
          <a:xfrm>
            <a:off x="8398161" y="804674"/>
            <a:ext cx="4390737" cy="461981"/>
          </a:xfrm>
          <a:prstGeom prst="rect">
            <a:avLst/>
          </a:prstGeom>
          <a:noFill/>
          <a:ln>
            <a:noFill/>
          </a:ln>
        </p:spPr>
        <p:txBody>
          <a:bodyPr spcFirstLastPara="1" wrap="square" lIns="0" tIns="0" rIns="0" bIns="0" anchor="b" anchorCtr="0"/>
          <a:lstStyle>
            <a:lvl1pPr marL="457200" marR="0" lvl="0" indent="-228600" algn="l" rtl="0">
              <a:lnSpc>
                <a:spcPct val="100000"/>
              </a:lnSpc>
              <a:spcBef>
                <a:spcPts val="1200"/>
              </a:spcBef>
              <a:spcAft>
                <a:spcPts val="0"/>
              </a:spcAft>
              <a:buClr>
                <a:schemeClr val="lt1"/>
              </a:buClr>
              <a:buSzPts val="1800"/>
              <a:buFont typeface="Helvetica Neue"/>
              <a:buNone/>
              <a:defRPr sz="2400" b="0" i="0" u="none" strike="noStrike" cap="none">
                <a:solidFill>
                  <a:schemeClr val="lt1"/>
                </a:solidFill>
                <a:latin typeface="Helvetica Neue"/>
                <a:ea typeface="Helvetica Neue"/>
                <a:cs typeface="Helvetica Neue"/>
                <a:sym typeface="Helvetica Neue"/>
              </a:defRPr>
            </a:lvl1pPr>
            <a:lvl2pPr marL="914400" marR="0" lvl="1" indent="-228600" algn="l" rtl="0">
              <a:lnSpc>
                <a:spcPct val="100000"/>
              </a:lnSpc>
              <a:spcBef>
                <a:spcPts val="1200"/>
              </a:spcBef>
              <a:spcAft>
                <a:spcPts val="0"/>
              </a:spcAft>
              <a:buClr>
                <a:srgbClr val="2D3293"/>
              </a:buClr>
              <a:buSzPts val="1350"/>
              <a:buFont typeface="Arial"/>
              <a:buNone/>
              <a:defRPr sz="1800" b="1" i="0" u="none" strike="noStrike" cap="none">
                <a:solidFill>
                  <a:srgbClr val="2D3293"/>
                </a:solidFill>
                <a:latin typeface="Open Sans"/>
                <a:ea typeface="Open Sans"/>
                <a:cs typeface="Open Sans"/>
                <a:sym typeface="Open Sans"/>
              </a:defRPr>
            </a:lvl2pPr>
            <a:lvl3pPr marL="1371600" marR="0" lvl="2" indent="-381000" algn="l" rtl="0">
              <a:lnSpc>
                <a:spcPct val="100000"/>
              </a:lnSpc>
              <a:spcBef>
                <a:spcPts val="1200"/>
              </a:spcBef>
              <a:spcAft>
                <a:spcPts val="0"/>
              </a:spcAft>
              <a:buClr>
                <a:srgbClr val="000000"/>
              </a:buClr>
              <a:buSzPts val="2400"/>
              <a:buFont typeface="Helvetica Neue"/>
              <a:buChar char="•"/>
              <a:defRPr sz="3200" b="0" i="0" u="none" strike="noStrike" cap="none">
                <a:solidFill>
                  <a:srgbClr val="000000"/>
                </a:solidFill>
                <a:latin typeface="Helvetica Neue"/>
                <a:ea typeface="Helvetica Neue"/>
                <a:cs typeface="Helvetica Neue"/>
                <a:sym typeface="Helvetica Neue"/>
              </a:defRPr>
            </a:lvl3pPr>
            <a:lvl4pPr marL="1828800" marR="0" lvl="3" indent="-381000" algn="l" rtl="0">
              <a:lnSpc>
                <a:spcPct val="100000"/>
              </a:lnSpc>
              <a:spcBef>
                <a:spcPts val="1200"/>
              </a:spcBef>
              <a:spcAft>
                <a:spcPts val="0"/>
              </a:spcAft>
              <a:buClr>
                <a:srgbClr val="000000"/>
              </a:buClr>
              <a:buSzPts val="2400"/>
              <a:buFont typeface="Helvetica Neue"/>
              <a:buChar char="•"/>
              <a:defRPr sz="3200" b="0" i="0" u="none" strike="noStrike" cap="none">
                <a:solidFill>
                  <a:srgbClr val="000000"/>
                </a:solidFill>
                <a:latin typeface="Helvetica Neue"/>
                <a:ea typeface="Helvetica Neue"/>
                <a:cs typeface="Helvetica Neue"/>
                <a:sym typeface="Helvetica Neue"/>
              </a:defRPr>
            </a:lvl4pPr>
            <a:lvl5pPr marL="2286000" marR="0" lvl="4" indent="-381000" algn="l" rtl="0">
              <a:lnSpc>
                <a:spcPct val="100000"/>
              </a:lnSpc>
              <a:spcBef>
                <a:spcPts val="1200"/>
              </a:spcBef>
              <a:spcAft>
                <a:spcPts val="0"/>
              </a:spcAft>
              <a:buClr>
                <a:srgbClr val="000000"/>
              </a:buClr>
              <a:buSzPts val="2400"/>
              <a:buFont typeface="Helvetica Neue"/>
              <a:buChar char="•"/>
              <a:defRPr sz="3200" b="0" i="0" u="none" strike="noStrike" cap="none">
                <a:solidFill>
                  <a:srgbClr val="000000"/>
                </a:solidFill>
                <a:latin typeface="Helvetica Neue"/>
                <a:ea typeface="Helvetica Neue"/>
                <a:cs typeface="Helvetica Neue"/>
                <a:sym typeface="Helvetica Neue"/>
              </a:defRPr>
            </a:lvl5pPr>
            <a:lvl6pPr marL="2743200" marR="0" lvl="5" indent="-381000" algn="l" rtl="0">
              <a:lnSpc>
                <a:spcPct val="100000"/>
              </a:lnSpc>
              <a:spcBef>
                <a:spcPts val="3900"/>
              </a:spcBef>
              <a:spcAft>
                <a:spcPts val="0"/>
              </a:spcAft>
              <a:buClr>
                <a:srgbClr val="000000"/>
              </a:buClr>
              <a:buSzPts val="2400"/>
              <a:buFont typeface="Helvetica Neue"/>
              <a:buChar char="•"/>
              <a:defRPr sz="3200" b="0" i="0" u="none" strike="noStrike" cap="none">
                <a:solidFill>
                  <a:srgbClr val="000000"/>
                </a:solidFill>
                <a:latin typeface="Helvetica Neue"/>
                <a:ea typeface="Helvetica Neue"/>
                <a:cs typeface="Helvetica Neue"/>
                <a:sym typeface="Helvetica Neue"/>
              </a:defRPr>
            </a:lvl6pPr>
            <a:lvl7pPr marL="3200400" marR="0" lvl="6" indent="-381000" algn="l" rtl="0">
              <a:lnSpc>
                <a:spcPct val="100000"/>
              </a:lnSpc>
              <a:spcBef>
                <a:spcPts val="3900"/>
              </a:spcBef>
              <a:spcAft>
                <a:spcPts val="0"/>
              </a:spcAft>
              <a:buClr>
                <a:srgbClr val="000000"/>
              </a:buClr>
              <a:buSzPts val="2400"/>
              <a:buFont typeface="Helvetica Neue"/>
              <a:buChar char="•"/>
              <a:defRPr sz="3200" b="0" i="0" u="none" strike="noStrike" cap="none">
                <a:solidFill>
                  <a:srgbClr val="000000"/>
                </a:solidFill>
                <a:latin typeface="Helvetica Neue"/>
                <a:ea typeface="Helvetica Neue"/>
                <a:cs typeface="Helvetica Neue"/>
                <a:sym typeface="Helvetica Neue"/>
              </a:defRPr>
            </a:lvl7pPr>
            <a:lvl8pPr marL="3657600" marR="0" lvl="7" indent="-381000" algn="l" rtl="0">
              <a:lnSpc>
                <a:spcPct val="100000"/>
              </a:lnSpc>
              <a:spcBef>
                <a:spcPts val="3900"/>
              </a:spcBef>
              <a:spcAft>
                <a:spcPts val="0"/>
              </a:spcAft>
              <a:buClr>
                <a:srgbClr val="000000"/>
              </a:buClr>
              <a:buSzPts val="2400"/>
              <a:buFont typeface="Helvetica Neue"/>
              <a:buChar char="•"/>
              <a:defRPr sz="3200" b="0" i="0" u="none" strike="noStrike" cap="none">
                <a:solidFill>
                  <a:srgbClr val="000000"/>
                </a:solidFill>
                <a:latin typeface="Helvetica Neue"/>
                <a:ea typeface="Helvetica Neue"/>
                <a:cs typeface="Helvetica Neue"/>
                <a:sym typeface="Helvetica Neue"/>
              </a:defRPr>
            </a:lvl8pPr>
            <a:lvl9pPr marL="4114800" marR="0" lvl="8" indent="-381000" algn="l" rtl="0">
              <a:lnSpc>
                <a:spcPct val="100000"/>
              </a:lnSpc>
              <a:spcBef>
                <a:spcPts val="3900"/>
              </a:spcBef>
              <a:spcAft>
                <a:spcPts val="0"/>
              </a:spcAft>
              <a:buClr>
                <a:srgbClr val="000000"/>
              </a:buClr>
              <a:buSzPts val="2400"/>
              <a:buFont typeface="Helvetica Neue"/>
              <a:buChar char="•"/>
              <a:defRPr sz="3200" b="0" i="0" u="none" strike="noStrike" cap="none">
                <a:solidFill>
                  <a:srgbClr val="000000"/>
                </a:solidFill>
                <a:latin typeface="Helvetica Neue"/>
                <a:ea typeface="Helvetica Neue"/>
                <a:cs typeface="Helvetica Neue"/>
                <a:sym typeface="Helvetica Neue"/>
              </a:defRPr>
            </a:lvl9pPr>
          </a:lstStyle>
          <a:p>
            <a:endParaRPr/>
          </a:p>
        </p:txBody>
      </p:sp>
      <p:sp>
        <p:nvSpPr>
          <p:cNvPr id="69" name="Google Shape;69;p7"/>
          <p:cNvSpPr txBox="1">
            <a:spLocks noGrp="1"/>
          </p:cNvSpPr>
          <p:nvPr>
            <p:ph type="body" idx="5"/>
          </p:nvPr>
        </p:nvSpPr>
        <p:spPr>
          <a:xfrm>
            <a:off x="8398160" y="1266655"/>
            <a:ext cx="4390737" cy="405683"/>
          </a:xfrm>
          <a:prstGeom prst="rect">
            <a:avLst/>
          </a:prstGeom>
          <a:noFill/>
          <a:ln>
            <a:noFill/>
          </a:ln>
        </p:spPr>
        <p:txBody>
          <a:bodyPr spcFirstLastPara="1" wrap="square" lIns="0" tIns="36000" rIns="0" bIns="0" anchor="t" anchorCtr="0"/>
          <a:lstStyle>
            <a:lvl1pPr marL="457200" marR="0" lvl="0" indent="-228600" algn="l" rtl="0">
              <a:lnSpc>
                <a:spcPct val="100000"/>
              </a:lnSpc>
              <a:spcBef>
                <a:spcPts val="1200"/>
              </a:spcBef>
              <a:spcAft>
                <a:spcPts val="0"/>
              </a:spcAft>
              <a:buClr>
                <a:srgbClr val="C1EAFA"/>
              </a:buClr>
              <a:buSzPts val="1500"/>
              <a:buFont typeface="Helvetica Neue"/>
              <a:buNone/>
              <a:defRPr sz="2000" b="0" i="0" u="none" strike="noStrike" cap="none">
                <a:solidFill>
                  <a:srgbClr val="C1EAFA"/>
                </a:solidFill>
                <a:latin typeface="Helvetica Neue"/>
                <a:ea typeface="Helvetica Neue"/>
                <a:cs typeface="Helvetica Neue"/>
                <a:sym typeface="Helvetica Neue"/>
              </a:defRPr>
            </a:lvl1pPr>
            <a:lvl2pPr marL="914400" marR="0" lvl="1" indent="-228600" algn="l" rtl="0">
              <a:lnSpc>
                <a:spcPct val="100000"/>
              </a:lnSpc>
              <a:spcBef>
                <a:spcPts val="1200"/>
              </a:spcBef>
              <a:spcAft>
                <a:spcPts val="0"/>
              </a:spcAft>
              <a:buClr>
                <a:srgbClr val="2D3293"/>
              </a:buClr>
              <a:buSzPts val="1350"/>
              <a:buFont typeface="Arial"/>
              <a:buNone/>
              <a:defRPr sz="1800" b="1" i="0" u="none" strike="noStrike" cap="none">
                <a:solidFill>
                  <a:srgbClr val="2D3293"/>
                </a:solidFill>
                <a:latin typeface="Open Sans"/>
                <a:ea typeface="Open Sans"/>
                <a:cs typeface="Open Sans"/>
                <a:sym typeface="Open Sans"/>
              </a:defRPr>
            </a:lvl2pPr>
            <a:lvl3pPr marL="1371600" marR="0" lvl="2" indent="-381000" algn="l" rtl="0">
              <a:lnSpc>
                <a:spcPct val="100000"/>
              </a:lnSpc>
              <a:spcBef>
                <a:spcPts val="1200"/>
              </a:spcBef>
              <a:spcAft>
                <a:spcPts val="0"/>
              </a:spcAft>
              <a:buClr>
                <a:srgbClr val="000000"/>
              </a:buClr>
              <a:buSzPts val="2400"/>
              <a:buFont typeface="Helvetica Neue"/>
              <a:buChar char="•"/>
              <a:defRPr sz="3200" b="0" i="0" u="none" strike="noStrike" cap="none">
                <a:solidFill>
                  <a:srgbClr val="000000"/>
                </a:solidFill>
                <a:latin typeface="Helvetica Neue"/>
                <a:ea typeface="Helvetica Neue"/>
                <a:cs typeface="Helvetica Neue"/>
                <a:sym typeface="Helvetica Neue"/>
              </a:defRPr>
            </a:lvl3pPr>
            <a:lvl4pPr marL="1828800" marR="0" lvl="3" indent="-381000" algn="l" rtl="0">
              <a:lnSpc>
                <a:spcPct val="100000"/>
              </a:lnSpc>
              <a:spcBef>
                <a:spcPts val="1200"/>
              </a:spcBef>
              <a:spcAft>
                <a:spcPts val="0"/>
              </a:spcAft>
              <a:buClr>
                <a:srgbClr val="000000"/>
              </a:buClr>
              <a:buSzPts val="2400"/>
              <a:buFont typeface="Helvetica Neue"/>
              <a:buChar char="•"/>
              <a:defRPr sz="3200" b="0" i="0" u="none" strike="noStrike" cap="none">
                <a:solidFill>
                  <a:srgbClr val="000000"/>
                </a:solidFill>
                <a:latin typeface="Helvetica Neue"/>
                <a:ea typeface="Helvetica Neue"/>
                <a:cs typeface="Helvetica Neue"/>
                <a:sym typeface="Helvetica Neue"/>
              </a:defRPr>
            </a:lvl4pPr>
            <a:lvl5pPr marL="2286000" marR="0" lvl="4" indent="-381000" algn="l" rtl="0">
              <a:lnSpc>
                <a:spcPct val="100000"/>
              </a:lnSpc>
              <a:spcBef>
                <a:spcPts val="1200"/>
              </a:spcBef>
              <a:spcAft>
                <a:spcPts val="0"/>
              </a:spcAft>
              <a:buClr>
                <a:srgbClr val="000000"/>
              </a:buClr>
              <a:buSzPts val="2400"/>
              <a:buFont typeface="Helvetica Neue"/>
              <a:buChar char="•"/>
              <a:defRPr sz="3200" b="0" i="0" u="none" strike="noStrike" cap="none">
                <a:solidFill>
                  <a:srgbClr val="000000"/>
                </a:solidFill>
                <a:latin typeface="Helvetica Neue"/>
                <a:ea typeface="Helvetica Neue"/>
                <a:cs typeface="Helvetica Neue"/>
                <a:sym typeface="Helvetica Neue"/>
              </a:defRPr>
            </a:lvl5pPr>
            <a:lvl6pPr marL="2743200" marR="0" lvl="5" indent="-381000" algn="l" rtl="0">
              <a:lnSpc>
                <a:spcPct val="100000"/>
              </a:lnSpc>
              <a:spcBef>
                <a:spcPts val="3900"/>
              </a:spcBef>
              <a:spcAft>
                <a:spcPts val="0"/>
              </a:spcAft>
              <a:buClr>
                <a:srgbClr val="000000"/>
              </a:buClr>
              <a:buSzPts val="2400"/>
              <a:buFont typeface="Helvetica Neue"/>
              <a:buChar char="•"/>
              <a:defRPr sz="3200" b="0" i="0" u="none" strike="noStrike" cap="none">
                <a:solidFill>
                  <a:srgbClr val="000000"/>
                </a:solidFill>
                <a:latin typeface="Helvetica Neue"/>
                <a:ea typeface="Helvetica Neue"/>
                <a:cs typeface="Helvetica Neue"/>
                <a:sym typeface="Helvetica Neue"/>
              </a:defRPr>
            </a:lvl6pPr>
            <a:lvl7pPr marL="3200400" marR="0" lvl="6" indent="-381000" algn="l" rtl="0">
              <a:lnSpc>
                <a:spcPct val="100000"/>
              </a:lnSpc>
              <a:spcBef>
                <a:spcPts val="3900"/>
              </a:spcBef>
              <a:spcAft>
                <a:spcPts val="0"/>
              </a:spcAft>
              <a:buClr>
                <a:srgbClr val="000000"/>
              </a:buClr>
              <a:buSzPts val="2400"/>
              <a:buFont typeface="Helvetica Neue"/>
              <a:buChar char="•"/>
              <a:defRPr sz="3200" b="0" i="0" u="none" strike="noStrike" cap="none">
                <a:solidFill>
                  <a:srgbClr val="000000"/>
                </a:solidFill>
                <a:latin typeface="Helvetica Neue"/>
                <a:ea typeface="Helvetica Neue"/>
                <a:cs typeface="Helvetica Neue"/>
                <a:sym typeface="Helvetica Neue"/>
              </a:defRPr>
            </a:lvl7pPr>
            <a:lvl8pPr marL="3657600" marR="0" lvl="7" indent="-381000" algn="l" rtl="0">
              <a:lnSpc>
                <a:spcPct val="100000"/>
              </a:lnSpc>
              <a:spcBef>
                <a:spcPts val="3900"/>
              </a:spcBef>
              <a:spcAft>
                <a:spcPts val="0"/>
              </a:spcAft>
              <a:buClr>
                <a:srgbClr val="000000"/>
              </a:buClr>
              <a:buSzPts val="2400"/>
              <a:buFont typeface="Helvetica Neue"/>
              <a:buChar char="•"/>
              <a:defRPr sz="3200" b="0" i="0" u="none" strike="noStrike" cap="none">
                <a:solidFill>
                  <a:srgbClr val="000000"/>
                </a:solidFill>
                <a:latin typeface="Helvetica Neue"/>
                <a:ea typeface="Helvetica Neue"/>
                <a:cs typeface="Helvetica Neue"/>
                <a:sym typeface="Helvetica Neue"/>
              </a:defRPr>
            </a:lvl8pPr>
            <a:lvl9pPr marL="4114800" marR="0" lvl="8" indent="-381000" algn="l" rtl="0">
              <a:lnSpc>
                <a:spcPct val="100000"/>
              </a:lnSpc>
              <a:spcBef>
                <a:spcPts val="3900"/>
              </a:spcBef>
              <a:spcAft>
                <a:spcPts val="0"/>
              </a:spcAft>
              <a:buClr>
                <a:srgbClr val="000000"/>
              </a:buClr>
              <a:buSzPts val="2400"/>
              <a:buFont typeface="Helvetica Neue"/>
              <a:buChar char="•"/>
              <a:defRPr sz="3200" b="0" i="0" u="none" strike="noStrike" cap="none">
                <a:solidFill>
                  <a:srgbClr val="000000"/>
                </a:solidFill>
                <a:latin typeface="Helvetica Neue"/>
                <a:ea typeface="Helvetica Neue"/>
                <a:cs typeface="Helvetica Neue"/>
                <a:sym typeface="Helvetica Neue"/>
              </a:defRPr>
            </a:lvl9pPr>
          </a:lstStyle>
          <a:p>
            <a:endParaRPr/>
          </a:p>
        </p:txBody>
      </p:sp>
      <p:sp>
        <p:nvSpPr>
          <p:cNvPr id="70" name="Google Shape;70;p7"/>
          <p:cNvSpPr txBox="1">
            <a:spLocks noGrp="1"/>
          </p:cNvSpPr>
          <p:nvPr>
            <p:ph type="body" idx="6"/>
          </p:nvPr>
        </p:nvSpPr>
        <p:spPr>
          <a:xfrm>
            <a:off x="2476500" y="2401376"/>
            <a:ext cx="11303000" cy="2765234"/>
          </a:xfrm>
          <a:prstGeom prst="rect">
            <a:avLst/>
          </a:prstGeom>
          <a:noFill/>
          <a:ln>
            <a:noFill/>
          </a:ln>
        </p:spPr>
        <p:txBody>
          <a:bodyPr spcFirstLastPara="1" wrap="square" lIns="0" tIns="0" rIns="0" bIns="72000" anchor="b" anchorCtr="1"/>
          <a:lstStyle>
            <a:lvl1pPr marL="457200" marR="0" lvl="0" indent="-228600" algn="ctr" rtl="0">
              <a:lnSpc>
                <a:spcPct val="120000"/>
              </a:lnSpc>
              <a:spcBef>
                <a:spcPts val="0"/>
              </a:spcBef>
              <a:spcAft>
                <a:spcPts val="0"/>
              </a:spcAft>
              <a:buClr>
                <a:schemeClr val="lt1"/>
              </a:buClr>
              <a:buSzPts val="6000"/>
              <a:buFont typeface="Helvetica Neue"/>
              <a:buNone/>
              <a:defRPr sz="8000" b="0" i="0" u="none" strike="noStrike" cap="none">
                <a:solidFill>
                  <a:schemeClr val="lt1"/>
                </a:solidFill>
                <a:latin typeface="Helvetica Neue"/>
                <a:ea typeface="Helvetica Neue"/>
                <a:cs typeface="Helvetica Neue"/>
                <a:sym typeface="Helvetica Neue"/>
              </a:defRPr>
            </a:lvl1pPr>
            <a:lvl2pPr marL="914400" marR="0" lvl="1" indent="-228600" algn="l" rtl="0">
              <a:lnSpc>
                <a:spcPct val="100000"/>
              </a:lnSpc>
              <a:spcBef>
                <a:spcPts val="1200"/>
              </a:spcBef>
              <a:spcAft>
                <a:spcPts val="0"/>
              </a:spcAft>
              <a:buClr>
                <a:srgbClr val="000000"/>
              </a:buClr>
              <a:buSzPts val="2400"/>
              <a:buFont typeface="Helvetica Neue"/>
              <a:buNone/>
              <a:defRPr sz="3200" b="0" i="0" u="none" strike="noStrike" cap="none">
                <a:solidFill>
                  <a:srgbClr val="000000"/>
                </a:solidFill>
                <a:latin typeface="Helvetica Neue"/>
                <a:ea typeface="Helvetica Neue"/>
                <a:cs typeface="Helvetica Neue"/>
                <a:sym typeface="Helvetica Neue"/>
              </a:defRPr>
            </a:lvl2pPr>
            <a:lvl3pPr marL="1371600" marR="0" lvl="2" indent="-381000" algn="l" rtl="0">
              <a:lnSpc>
                <a:spcPct val="100000"/>
              </a:lnSpc>
              <a:spcBef>
                <a:spcPts val="1200"/>
              </a:spcBef>
              <a:spcAft>
                <a:spcPts val="0"/>
              </a:spcAft>
              <a:buClr>
                <a:srgbClr val="000000"/>
              </a:buClr>
              <a:buSzPts val="2400"/>
              <a:buFont typeface="Helvetica Neue"/>
              <a:buChar char="•"/>
              <a:defRPr sz="3200" b="0" i="0" u="none" strike="noStrike" cap="none">
                <a:solidFill>
                  <a:srgbClr val="000000"/>
                </a:solidFill>
                <a:latin typeface="Helvetica Neue"/>
                <a:ea typeface="Helvetica Neue"/>
                <a:cs typeface="Helvetica Neue"/>
                <a:sym typeface="Helvetica Neue"/>
              </a:defRPr>
            </a:lvl3pPr>
            <a:lvl4pPr marL="1828800" marR="0" lvl="3" indent="-381000" algn="l" rtl="0">
              <a:lnSpc>
                <a:spcPct val="100000"/>
              </a:lnSpc>
              <a:spcBef>
                <a:spcPts val="1200"/>
              </a:spcBef>
              <a:spcAft>
                <a:spcPts val="0"/>
              </a:spcAft>
              <a:buClr>
                <a:srgbClr val="000000"/>
              </a:buClr>
              <a:buSzPts val="2400"/>
              <a:buFont typeface="Helvetica Neue"/>
              <a:buChar char="•"/>
              <a:defRPr sz="3200" b="0" i="0" u="none" strike="noStrike" cap="none">
                <a:solidFill>
                  <a:srgbClr val="000000"/>
                </a:solidFill>
                <a:latin typeface="Helvetica Neue"/>
                <a:ea typeface="Helvetica Neue"/>
                <a:cs typeface="Helvetica Neue"/>
                <a:sym typeface="Helvetica Neue"/>
              </a:defRPr>
            </a:lvl4pPr>
            <a:lvl5pPr marL="2286000" marR="0" lvl="4" indent="-228600" algn="ctr" rtl="0">
              <a:lnSpc>
                <a:spcPct val="100000"/>
              </a:lnSpc>
              <a:spcBef>
                <a:spcPts val="1200"/>
              </a:spcBef>
              <a:spcAft>
                <a:spcPts val="0"/>
              </a:spcAft>
              <a:buClr>
                <a:srgbClr val="2D3293"/>
              </a:buClr>
              <a:buSzPts val="3900"/>
              <a:buFont typeface="Open Sans"/>
              <a:buNone/>
              <a:defRPr sz="5200" b="1" i="0" u="none" strike="noStrike" cap="none">
                <a:solidFill>
                  <a:srgbClr val="2D3293"/>
                </a:solidFill>
                <a:latin typeface="Open Sans"/>
                <a:ea typeface="Open Sans"/>
                <a:cs typeface="Open Sans"/>
                <a:sym typeface="Open Sans"/>
              </a:defRPr>
            </a:lvl5pPr>
            <a:lvl6pPr marL="2743200" marR="0" lvl="5" indent="-381000" algn="l" rtl="0">
              <a:lnSpc>
                <a:spcPct val="100000"/>
              </a:lnSpc>
              <a:spcBef>
                <a:spcPts val="3900"/>
              </a:spcBef>
              <a:spcAft>
                <a:spcPts val="0"/>
              </a:spcAft>
              <a:buClr>
                <a:srgbClr val="000000"/>
              </a:buClr>
              <a:buSzPts val="2400"/>
              <a:buFont typeface="Helvetica Neue"/>
              <a:buChar char="•"/>
              <a:defRPr sz="3200" b="0" i="0" u="none" strike="noStrike" cap="none">
                <a:solidFill>
                  <a:srgbClr val="000000"/>
                </a:solidFill>
                <a:latin typeface="Helvetica Neue"/>
                <a:ea typeface="Helvetica Neue"/>
                <a:cs typeface="Helvetica Neue"/>
                <a:sym typeface="Helvetica Neue"/>
              </a:defRPr>
            </a:lvl6pPr>
            <a:lvl7pPr marL="3200400" marR="0" lvl="6" indent="-381000" algn="l" rtl="0">
              <a:lnSpc>
                <a:spcPct val="100000"/>
              </a:lnSpc>
              <a:spcBef>
                <a:spcPts val="3900"/>
              </a:spcBef>
              <a:spcAft>
                <a:spcPts val="0"/>
              </a:spcAft>
              <a:buClr>
                <a:srgbClr val="000000"/>
              </a:buClr>
              <a:buSzPts val="2400"/>
              <a:buFont typeface="Helvetica Neue"/>
              <a:buChar char="•"/>
              <a:defRPr sz="3200" b="0" i="0" u="none" strike="noStrike" cap="none">
                <a:solidFill>
                  <a:srgbClr val="000000"/>
                </a:solidFill>
                <a:latin typeface="Helvetica Neue"/>
                <a:ea typeface="Helvetica Neue"/>
                <a:cs typeface="Helvetica Neue"/>
                <a:sym typeface="Helvetica Neue"/>
              </a:defRPr>
            </a:lvl7pPr>
            <a:lvl8pPr marL="3657600" marR="0" lvl="7" indent="-381000" algn="l" rtl="0">
              <a:lnSpc>
                <a:spcPct val="100000"/>
              </a:lnSpc>
              <a:spcBef>
                <a:spcPts val="3900"/>
              </a:spcBef>
              <a:spcAft>
                <a:spcPts val="0"/>
              </a:spcAft>
              <a:buClr>
                <a:srgbClr val="000000"/>
              </a:buClr>
              <a:buSzPts val="2400"/>
              <a:buFont typeface="Helvetica Neue"/>
              <a:buChar char="•"/>
              <a:defRPr sz="3200" b="0" i="0" u="none" strike="noStrike" cap="none">
                <a:solidFill>
                  <a:srgbClr val="000000"/>
                </a:solidFill>
                <a:latin typeface="Helvetica Neue"/>
                <a:ea typeface="Helvetica Neue"/>
                <a:cs typeface="Helvetica Neue"/>
                <a:sym typeface="Helvetica Neue"/>
              </a:defRPr>
            </a:lvl8pPr>
            <a:lvl9pPr marL="4114800" marR="0" lvl="8" indent="-381000" algn="l" rtl="0">
              <a:lnSpc>
                <a:spcPct val="100000"/>
              </a:lnSpc>
              <a:spcBef>
                <a:spcPts val="3900"/>
              </a:spcBef>
              <a:spcAft>
                <a:spcPts val="0"/>
              </a:spcAft>
              <a:buClr>
                <a:srgbClr val="000000"/>
              </a:buClr>
              <a:buSzPts val="2400"/>
              <a:buFont typeface="Helvetica Neue"/>
              <a:buChar char="•"/>
              <a:defRPr sz="3200" b="0" i="0" u="none" strike="noStrike" cap="none">
                <a:solidFill>
                  <a:srgbClr val="000000"/>
                </a:solidFill>
                <a:latin typeface="Helvetica Neue"/>
                <a:ea typeface="Helvetica Neue"/>
                <a:cs typeface="Helvetica Neue"/>
                <a:sym typeface="Helvetica Neue"/>
              </a:defRPr>
            </a:lvl9pPr>
          </a:lstStyle>
          <a:p>
            <a:endParaRPr/>
          </a:p>
        </p:txBody>
      </p:sp>
      <p:sp>
        <p:nvSpPr>
          <p:cNvPr id="71" name="Google Shape;71;p7"/>
          <p:cNvSpPr/>
          <p:nvPr/>
        </p:nvSpPr>
        <p:spPr>
          <a:xfrm>
            <a:off x="0" y="8065033"/>
            <a:ext cx="16256001" cy="1117600"/>
          </a:xfrm>
          <a:prstGeom prst="rect">
            <a:avLst/>
          </a:prstGeom>
          <a:solidFill>
            <a:schemeClr val="lt1"/>
          </a:solidFill>
          <a:ln>
            <a:noFill/>
          </a:ln>
          <a:effectLst>
            <a:outerShdw blurRad="25400" dist="12700" dir="5400000" rotWithShape="0">
              <a:schemeClr val="lt1">
                <a:alpha val="49803"/>
              </a:schemeClr>
            </a:outerShdw>
          </a:effectLst>
        </p:spPr>
        <p:txBody>
          <a:bodyPr spcFirstLastPara="1" wrap="square" lIns="47625" tIns="47625" rIns="47625" bIns="47625" anchor="ctr" anchorCtr="0">
            <a:noAutofit/>
          </a:bodyPr>
          <a:lstStyle/>
          <a:p>
            <a:pPr marL="0" marR="0" lvl="0" indent="0" algn="ctr" rtl="0">
              <a:lnSpc>
                <a:spcPct val="100000"/>
              </a:lnSpc>
              <a:spcBef>
                <a:spcPts val="0"/>
              </a:spcBef>
              <a:spcAft>
                <a:spcPts val="0"/>
              </a:spcAft>
              <a:buClr>
                <a:srgbClr val="000000"/>
              </a:buClr>
              <a:buSzPts val="2200"/>
              <a:buFont typeface="Helvetica Neue"/>
              <a:buNone/>
            </a:pPr>
            <a:endParaRPr sz="2200" b="0" i="0" u="none" strike="noStrike" cap="none">
              <a:solidFill>
                <a:srgbClr val="FFFFFF"/>
              </a:solidFill>
              <a:latin typeface="Helvetica Neue"/>
              <a:ea typeface="Helvetica Neue"/>
              <a:cs typeface="Helvetica Neue"/>
              <a:sym typeface="Helvetica Neue"/>
            </a:endParaRPr>
          </a:p>
        </p:txBody>
      </p:sp>
      <p:sp>
        <p:nvSpPr>
          <p:cNvPr id="72" name="Google Shape;72;p7"/>
          <p:cNvSpPr txBox="1">
            <a:spLocks noGrp="1"/>
          </p:cNvSpPr>
          <p:nvPr>
            <p:ph type="ftr" idx="11"/>
          </p:nvPr>
        </p:nvSpPr>
        <p:spPr>
          <a:xfrm>
            <a:off x="4831589" y="8416031"/>
            <a:ext cx="6593411" cy="376237"/>
          </a:xfrm>
          <a:prstGeom prst="rect">
            <a:avLst/>
          </a:prstGeom>
          <a:noFill/>
          <a:ln>
            <a:noFill/>
          </a:ln>
        </p:spPr>
        <p:txBody>
          <a:bodyPr spcFirstLastPara="1" wrap="square" lIns="0" tIns="0" rIns="0" bIns="0" anchor="ctr" anchorCtr="0"/>
          <a:lstStyle>
            <a:lvl1pPr marR="0" lvl="0" algn="ctr" rtl="0">
              <a:lnSpc>
                <a:spcPct val="100000"/>
              </a:lnSpc>
              <a:spcBef>
                <a:spcPts val="0"/>
              </a:spcBef>
              <a:spcAft>
                <a:spcPts val="0"/>
              </a:spcAft>
              <a:buClr>
                <a:srgbClr val="7F7F7F"/>
              </a:buClr>
              <a:buSzPts val="1400"/>
              <a:buFont typeface="Helvetica Neue"/>
              <a:buNone/>
              <a:defRPr sz="1400" b="0" i="0" u="none" strike="noStrike" cap="none">
                <a:solidFill>
                  <a:srgbClr val="7F7F7F"/>
                </a:solidFill>
                <a:latin typeface="Helvetica Neue"/>
                <a:ea typeface="Helvetica Neue"/>
                <a:cs typeface="Helvetica Neue"/>
                <a:sym typeface="Helvetica Neue"/>
              </a:defRPr>
            </a:lvl1pPr>
            <a:lvl2pPr marR="0" lvl="1" algn="ctr" rtl="0">
              <a:lnSpc>
                <a:spcPct val="100000"/>
              </a:lnSpc>
              <a:spcBef>
                <a:spcPts val="0"/>
              </a:spcBef>
              <a:spcAft>
                <a:spcPts val="0"/>
              </a:spcAft>
              <a:buClr>
                <a:srgbClr val="000000"/>
              </a:buClr>
              <a:buSzPts val="3200"/>
              <a:buFont typeface="Helvetica Neue"/>
              <a:buNone/>
              <a:defRPr sz="3200" b="0" i="0" u="none" strike="noStrike" cap="none">
                <a:solidFill>
                  <a:srgbClr val="000000"/>
                </a:solidFill>
                <a:latin typeface="Helvetica Neue"/>
                <a:ea typeface="Helvetica Neue"/>
                <a:cs typeface="Helvetica Neue"/>
                <a:sym typeface="Helvetica Neue"/>
              </a:defRPr>
            </a:lvl2pPr>
            <a:lvl3pPr marR="0" lvl="2" algn="ctr" rtl="0">
              <a:lnSpc>
                <a:spcPct val="100000"/>
              </a:lnSpc>
              <a:spcBef>
                <a:spcPts val="0"/>
              </a:spcBef>
              <a:spcAft>
                <a:spcPts val="0"/>
              </a:spcAft>
              <a:buClr>
                <a:srgbClr val="000000"/>
              </a:buClr>
              <a:buSzPts val="3200"/>
              <a:buFont typeface="Helvetica Neue"/>
              <a:buNone/>
              <a:defRPr sz="3200" b="0" i="0" u="none" strike="noStrike" cap="none">
                <a:solidFill>
                  <a:srgbClr val="000000"/>
                </a:solidFill>
                <a:latin typeface="Helvetica Neue"/>
                <a:ea typeface="Helvetica Neue"/>
                <a:cs typeface="Helvetica Neue"/>
                <a:sym typeface="Helvetica Neue"/>
              </a:defRPr>
            </a:lvl3pPr>
            <a:lvl4pPr marR="0" lvl="3" algn="ctr" rtl="0">
              <a:lnSpc>
                <a:spcPct val="100000"/>
              </a:lnSpc>
              <a:spcBef>
                <a:spcPts val="0"/>
              </a:spcBef>
              <a:spcAft>
                <a:spcPts val="0"/>
              </a:spcAft>
              <a:buClr>
                <a:srgbClr val="000000"/>
              </a:buClr>
              <a:buSzPts val="3200"/>
              <a:buFont typeface="Helvetica Neue"/>
              <a:buNone/>
              <a:defRPr sz="3200" b="0" i="0" u="none" strike="noStrike" cap="none">
                <a:solidFill>
                  <a:srgbClr val="000000"/>
                </a:solidFill>
                <a:latin typeface="Helvetica Neue"/>
                <a:ea typeface="Helvetica Neue"/>
                <a:cs typeface="Helvetica Neue"/>
                <a:sym typeface="Helvetica Neue"/>
              </a:defRPr>
            </a:lvl4pPr>
            <a:lvl5pPr marR="0" lvl="4" algn="ctr" rtl="0">
              <a:lnSpc>
                <a:spcPct val="100000"/>
              </a:lnSpc>
              <a:spcBef>
                <a:spcPts val="0"/>
              </a:spcBef>
              <a:spcAft>
                <a:spcPts val="0"/>
              </a:spcAft>
              <a:buClr>
                <a:srgbClr val="000000"/>
              </a:buClr>
              <a:buSzPts val="3200"/>
              <a:buFont typeface="Helvetica Neue"/>
              <a:buNone/>
              <a:defRPr sz="3200" b="0" i="0" u="none" strike="noStrike" cap="none">
                <a:solidFill>
                  <a:srgbClr val="000000"/>
                </a:solidFill>
                <a:latin typeface="Helvetica Neue"/>
                <a:ea typeface="Helvetica Neue"/>
                <a:cs typeface="Helvetica Neue"/>
                <a:sym typeface="Helvetica Neue"/>
              </a:defRPr>
            </a:lvl5pPr>
            <a:lvl6pPr marR="0" lvl="5" algn="ctr" rtl="0">
              <a:lnSpc>
                <a:spcPct val="100000"/>
              </a:lnSpc>
              <a:spcBef>
                <a:spcPts val="0"/>
              </a:spcBef>
              <a:spcAft>
                <a:spcPts val="0"/>
              </a:spcAft>
              <a:buClr>
                <a:srgbClr val="000000"/>
              </a:buClr>
              <a:buSzPts val="3200"/>
              <a:buFont typeface="Helvetica Neue"/>
              <a:buNone/>
              <a:defRPr sz="3200" b="0" i="0" u="none" strike="noStrike" cap="none">
                <a:solidFill>
                  <a:srgbClr val="000000"/>
                </a:solidFill>
                <a:latin typeface="Helvetica Neue"/>
                <a:ea typeface="Helvetica Neue"/>
                <a:cs typeface="Helvetica Neue"/>
                <a:sym typeface="Helvetica Neue"/>
              </a:defRPr>
            </a:lvl6pPr>
            <a:lvl7pPr marR="0" lvl="6" algn="ctr" rtl="0">
              <a:lnSpc>
                <a:spcPct val="100000"/>
              </a:lnSpc>
              <a:spcBef>
                <a:spcPts val="0"/>
              </a:spcBef>
              <a:spcAft>
                <a:spcPts val="0"/>
              </a:spcAft>
              <a:buClr>
                <a:srgbClr val="000000"/>
              </a:buClr>
              <a:buSzPts val="3200"/>
              <a:buFont typeface="Helvetica Neue"/>
              <a:buNone/>
              <a:defRPr sz="3200" b="0" i="0" u="none" strike="noStrike" cap="none">
                <a:solidFill>
                  <a:srgbClr val="000000"/>
                </a:solidFill>
                <a:latin typeface="Helvetica Neue"/>
                <a:ea typeface="Helvetica Neue"/>
                <a:cs typeface="Helvetica Neue"/>
                <a:sym typeface="Helvetica Neue"/>
              </a:defRPr>
            </a:lvl7pPr>
            <a:lvl8pPr marR="0" lvl="7" algn="ctr" rtl="0">
              <a:lnSpc>
                <a:spcPct val="100000"/>
              </a:lnSpc>
              <a:spcBef>
                <a:spcPts val="0"/>
              </a:spcBef>
              <a:spcAft>
                <a:spcPts val="0"/>
              </a:spcAft>
              <a:buClr>
                <a:srgbClr val="000000"/>
              </a:buClr>
              <a:buSzPts val="3200"/>
              <a:buFont typeface="Helvetica Neue"/>
              <a:buNone/>
              <a:defRPr sz="3200" b="0" i="0" u="none" strike="noStrike" cap="none">
                <a:solidFill>
                  <a:srgbClr val="000000"/>
                </a:solidFill>
                <a:latin typeface="Helvetica Neue"/>
                <a:ea typeface="Helvetica Neue"/>
                <a:cs typeface="Helvetica Neue"/>
                <a:sym typeface="Helvetica Neue"/>
              </a:defRPr>
            </a:lvl8pPr>
            <a:lvl9pPr marR="0" lvl="8" algn="ctr" rtl="0">
              <a:lnSpc>
                <a:spcPct val="100000"/>
              </a:lnSpc>
              <a:spcBef>
                <a:spcPts val="0"/>
              </a:spcBef>
              <a:spcAft>
                <a:spcPts val="0"/>
              </a:spcAft>
              <a:buClr>
                <a:srgbClr val="000000"/>
              </a:buClr>
              <a:buSzPts val="3200"/>
              <a:buFont typeface="Helvetica Neue"/>
              <a:buNone/>
              <a:defRPr sz="3200" b="0" i="0" u="none" strike="noStrike" cap="none">
                <a:solidFill>
                  <a:srgbClr val="000000"/>
                </a:solidFill>
                <a:latin typeface="Helvetica Neue"/>
                <a:ea typeface="Helvetica Neue"/>
                <a:cs typeface="Helvetica Neue"/>
                <a:sym typeface="Helvetica Neue"/>
              </a:defRPr>
            </a:lvl9pPr>
          </a:lstStyle>
          <a:p>
            <a:endParaRPr/>
          </a:p>
        </p:txBody>
      </p:sp>
      <p:pic>
        <p:nvPicPr>
          <p:cNvPr id="73" name="Google Shape;73;p7"/>
          <p:cNvPicPr preferRelativeResize="0"/>
          <p:nvPr/>
        </p:nvPicPr>
        <p:blipFill rotWithShape="1">
          <a:blip r:embed="rId3">
            <a:alphaModFix/>
          </a:blip>
          <a:srcRect/>
          <a:stretch/>
        </p:blipFill>
        <p:spPr>
          <a:xfrm>
            <a:off x="14724880" y="8496329"/>
            <a:ext cx="703862" cy="252000"/>
          </a:xfrm>
          <a:prstGeom prst="rect">
            <a:avLst/>
          </a:prstGeom>
          <a:noFill/>
          <a:ln>
            <a:noFill/>
          </a:ln>
        </p:spPr>
      </p:pic>
      <p:pic>
        <p:nvPicPr>
          <p:cNvPr id="74" name="Google Shape;74;p7"/>
          <p:cNvPicPr preferRelativeResize="0"/>
          <p:nvPr/>
        </p:nvPicPr>
        <p:blipFill rotWithShape="1">
          <a:blip r:embed="rId4">
            <a:alphaModFix/>
          </a:blip>
          <a:srcRect/>
          <a:stretch/>
        </p:blipFill>
        <p:spPr>
          <a:xfrm>
            <a:off x="12332936" y="8459262"/>
            <a:ext cx="432001" cy="360000"/>
          </a:xfrm>
          <a:prstGeom prst="rect">
            <a:avLst/>
          </a:prstGeom>
          <a:noFill/>
          <a:ln>
            <a:noFill/>
          </a:ln>
        </p:spPr>
      </p:pic>
      <p:sp>
        <p:nvSpPr>
          <p:cNvPr id="75" name="Google Shape;75;p7"/>
          <p:cNvSpPr txBox="1"/>
          <p:nvPr/>
        </p:nvSpPr>
        <p:spPr>
          <a:xfrm>
            <a:off x="12548937" y="8457361"/>
            <a:ext cx="1959941" cy="276999"/>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2D3293"/>
              </a:buClr>
              <a:buSzPts val="1800"/>
              <a:buFont typeface="Open Sans"/>
              <a:buNone/>
            </a:pPr>
            <a:r>
              <a:rPr lang="en-GB" sz="1800" b="1" i="0" u="none" strike="noStrike" cap="none">
                <a:solidFill>
                  <a:srgbClr val="2D3293"/>
                </a:solidFill>
                <a:latin typeface="Open Sans"/>
                <a:ea typeface="Open Sans"/>
                <a:cs typeface="Open Sans"/>
                <a:sym typeface="Open Sans"/>
              </a:rPr>
              <a:t>@openaire_eu</a:t>
            </a:r>
            <a:endParaRPr sz="1800" b="1" i="0" u="none" strike="noStrike" cap="none">
              <a:solidFill>
                <a:srgbClr val="2D3293"/>
              </a:solidFill>
              <a:latin typeface="Open Sans"/>
              <a:ea typeface="Open Sans"/>
              <a:cs typeface="Open Sans"/>
              <a:sym typeface="Open Sans"/>
            </a:endParaRPr>
          </a:p>
        </p:txBody>
      </p:sp>
      <p:pic>
        <p:nvPicPr>
          <p:cNvPr id="76" name="Google Shape;76;p7"/>
          <p:cNvPicPr preferRelativeResize="0"/>
          <p:nvPr/>
        </p:nvPicPr>
        <p:blipFill rotWithShape="1">
          <a:blip r:embed="rId5">
            <a:alphaModFix/>
          </a:blip>
          <a:srcRect/>
          <a:stretch/>
        </p:blipFill>
        <p:spPr>
          <a:xfrm rot="10800000">
            <a:off x="12044383" y="-14990"/>
            <a:ext cx="4272997" cy="6409496"/>
          </a:xfrm>
          <a:prstGeom prst="rect">
            <a:avLst/>
          </a:prstGeom>
          <a:noFill/>
          <a:ln>
            <a:noFill/>
          </a:ln>
        </p:spPr>
      </p:pic>
      <p:pic>
        <p:nvPicPr>
          <p:cNvPr id="77" name="Google Shape;77;p7"/>
          <p:cNvPicPr preferRelativeResize="0"/>
          <p:nvPr/>
        </p:nvPicPr>
        <p:blipFill rotWithShape="1">
          <a:blip r:embed="rId6">
            <a:alphaModFix/>
          </a:blip>
          <a:srcRect/>
          <a:stretch/>
        </p:blipFill>
        <p:spPr>
          <a:xfrm>
            <a:off x="711200" y="8203662"/>
            <a:ext cx="2076544" cy="741219"/>
          </a:xfrm>
          <a:prstGeom prst="rect">
            <a:avLst/>
          </a:prstGeom>
          <a:noFill/>
          <a:ln>
            <a:noFill/>
          </a:ln>
        </p:spPr>
      </p:pic>
      <p:pic>
        <p:nvPicPr>
          <p:cNvPr id="78" name="Google Shape;78;p7"/>
          <p:cNvPicPr preferRelativeResize="0"/>
          <p:nvPr/>
        </p:nvPicPr>
        <p:blipFill rotWithShape="1">
          <a:blip r:embed="rId7">
            <a:alphaModFix/>
          </a:blip>
          <a:srcRect/>
          <a:stretch/>
        </p:blipFill>
        <p:spPr>
          <a:xfrm>
            <a:off x="3238757" y="8328801"/>
            <a:ext cx="829564" cy="576000"/>
          </a:xfrm>
          <a:prstGeom prst="rect">
            <a:avLst/>
          </a:prstGeom>
          <a:noFill/>
          <a:ln>
            <a:noFill/>
          </a:ln>
        </p:spPr>
      </p:pic>
    </p:spTree>
    <p:extLst>
      <p:ext uri="{BB962C8B-B14F-4D97-AF65-F5344CB8AC3E}">
        <p14:creationId xmlns:p14="http://schemas.microsoft.com/office/powerpoint/2010/main" val="4047732109"/>
      </p:ext>
    </p:extLst>
  </p:cSld>
  <p:clrMapOvr>
    <a:masterClrMapping/>
  </p:clrMapOvr>
  <p:extLst mod="1">
    <p:ext uri="{DCECCB84-F9BA-43D5-87BE-67443E8EF086}">
      <p15:sldGuideLst xmlns:p15="http://schemas.microsoft.com/office/powerpoint/2012/main">
        <p15:guide id="1" orient="horz" pos="2880">
          <p15:clr>
            <a:srgbClr val="FBAE40"/>
          </p15:clr>
        </p15:guide>
        <p15:guide id="2" pos="5120">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Diapositiva titolo" type="title">
  <p:cSld name="Diapositiva titolo">
    <p:bg>
      <p:bgPr>
        <a:blipFill>
          <a:blip r:embed="rId2">
            <a:alphaModFix/>
          </a:blip>
          <a:stretch>
            <a:fillRect/>
          </a:stretch>
        </a:blipFill>
        <a:effectLst/>
      </p:bgPr>
    </p:bg>
    <p:spTree>
      <p:nvGrpSpPr>
        <p:cNvPr id="1" name="Shape 53"/>
        <p:cNvGrpSpPr/>
        <p:nvPr/>
      </p:nvGrpSpPr>
      <p:grpSpPr>
        <a:xfrm>
          <a:off x="0" y="0"/>
          <a:ext cx="0" cy="0"/>
          <a:chOff x="0" y="0"/>
          <a:chExt cx="0" cy="0"/>
        </a:xfrm>
      </p:grpSpPr>
      <p:sp>
        <p:nvSpPr>
          <p:cNvPr id="54" name="Google Shape;54;p6"/>
          <p:cNvSpPr txBox="1">
            <a:spLocks noGrp="1"/>
          </p:cNvSpPr>
          <p:nvPr>
            <p:ph type="ctrTitle"/>
          </p:nvPr>
        </p:nvSpPr>
        <p:spPr>
          <a:xfrm>
            <a:off x="1219200" y="4622725"/>
            <a:ext cx="13817599" cy="1300332"/>
          </a:xfrm>
          <a:prstGeom prst="rect">
            <a:avLst/>
          </a:prstGeom>
          <a:noFill/>
          <a:ln>
            <a:noFill/>
          </a:ln>
        </p:spPr>
        <p:txBody>
          <a:bodyPr spcFirstLastPara="1" wrap="square" lIns="91425" tIns="45700" rIns="91425" bIns="45700" anchor="b" anchorCtr="0"/>
          <a:lstStyle>
            <a:lvl1pPr marR="0" lvl="0" algn="ctr" rtl="0">
              <a:lnSpc>
                <a:spcPct val="100000"/>
              </a:lnSpc>
              <a:spcBef>
                <a:spcPts val="0"/>
              </a:spcBef>
              <a:spcAft>
                <a:spcPts val="0"/>
              </a:spcAft>
              <a:buClr>
                <a:srgbClr val="000000"/>
              </a:buClr>
              <a:buSzPts val="4800"/>
              <a:buFont typeface="Helvetica Neue"/>
              <a:buNone/>
              <a:defRPr sz="4800" b="0" i="0" u="none" strike="noStrike" cap="none">
                <a:solidFill>
                  <a:srgbClr val="000000"/>
                </a:solidFill>
                <a:latin typeface="Helvetica Neue"/>
                <a:ea typeface="Helvetica Neue"/>
                <a:cs typeface="Helvetica Neue"/>
                <a:sym typeface="Helvetica Neue"/>
              </a:defRPr>
            </a:lvl1pPr>
            <a:lvl2pPr marR="0" lvl="1" algn="ctr" rtl="0">
              <a:lnSpc>
                <a:spcPct val="100000"/>
              </a:lnSpc>
              <a:spcBef>
                <a:spcPts val="0"/>
              </a:spcBef>
              <a:spcAft>
                <a:spcPts val="0"/>
              </a:spcAft>
              <a:buClr>
                <a:srgbClr val="000000"/>
              </a:buClr>
              <a:buSzPts val="7400"/>
              <a:buFont typeface="Helvetica Neue"/>
              <a:buNone/>
              <a:defRPr sz="7400" b="0" i="0" u="none" strike="noStrike" cap="none">
                <a:solidFill>
                  <a:srgbClr val="000000"/>
                </a:solidFill>
                <a:latin typeface="Helvetica Neue"/>
                <a:ea typeface="Helvetica Neue"/>
                <a:cs typeface="Helvetica Neue"/>
                <a:sym typeface="Helvetica Neue"/>
              </a:defRPr>
            </a:lvl2pPr>
            <a:lvl3pPr marR="0" lvl="2" algn="ctr" rtl="0">
              <a:lnSpc>
                <a:spcPct val="100000"/>
              </a:lnSpc>
              <a:spcBef>
                <a:spcPts val="0"/>
              </a:spcBef>
              <a:spcAft>
                <a:spcPts val="0"/>
              </a:spcAft>
              <a:buClr>
                <a:srgbClr val="000000"/>
              </a:buClr>
              <a:buSzPts val="7400"/>
              <a:buFont typeface="Helvetica Neue"/>
              <a:buNone/>
              <a:defRPr sz="7400" b="0" i="0" u="none" strike="noStrike" cap="none">
                <a:solidFill>
                  <a:srgbClr val="000000"/>
                </a:solidFill>
                <a:latin typeface="Helvetica Neue"/>
                <a:ea typeface="Helvetica Neue"/>
                <a:cs typeface="Helvetica Neue"/>
                <a:sym typeface="Helvetica Neue"/>
              </a:defRPr>
            </a:lvl3pPr>
            <a:lvl4pPr marR="0" lvl="3" algn="ctr" rtl="0">
              <a:lnSpc>
                <a:spcPct val="100000"/>
              </a:lnSpc>
              <a:spcBef>
                <a:spcPts val="0"/>
              </a:spcBef>
              <a:spcAft>
                <a:spcPts val="0"/>
              </a:spcAft>
              <a:buClr>
                <a:srgbClr val="000000"/>
              </a:buClr>
              <a:buSzPts val="7400"/>
              <a:buFont typeface="Helvetica Neue"/>
              <a:buNone/>
              <a:defRPr sz="7400" b="0" i="0" u="none" strike="noStrike" cap="none">
                <a:solidFill>
                  <a:srgbClr val="000000"/>
                </a:solidFill>
                <a:latin typeface="Helvetica Neue"/>
                <a:ea typeface="Helvetica Neue"/>
                <a:cs typeface="Helvetica Neue"/>
                <a:sym typeface="Helvetica Neue"/>
              </a:defRPr>
            </a:lvl4pPr>
            <a:lvl5pPr marR="0" lvl="4" algn="ctr" rtl="0">
              <a:lnSpc>
                <a:spcPct val="100000"/>
              </a:lnSpc>
              <a:spcBef>
                <a:spcPts val="0"/>
              </a:spcBef>
              <a:spcAft>
                <a:spcPts val="0"/>
              </a:spcAft>
              <a:buClr>
                <a:srgbClr val="000000"/>
              </a:buClr>
              <a:buSzPts val="7400"/>
              <a:buFont typeface="Helvetica Neue"/>
              <a:buNone/>
              <a:defRPr sz="7400" b="0" i="0" u="none" strike="noStrike" cap="none">
                <a:solidFill>
                  <a:srgbClr val="000000"/>
                </a:solidFill>
                <a:latin typeface="Helvetica Neue"/>
                <a:ea typeface="Helvetica Neue"/>
                <a:cs typeface="Helvetica Neue"/>
                <a:sym typeface="Helvetica Neue"/>
              </a:defRPr>
            </a:lvl5pPr>
            <a:lvl6pPr marR="0" lvl="5" algn="ctr" rtl="0">
              <a:lnSpc>
                <a:spcPct val="100000"/>
              </a:lnSpc>
              <a:spcBef>
                <a:spcPts val="0"/>
              </a:spcBef>
              <a:spcAft>
                <a:spcPts val="0"/>
              </a:spcAft>
              <a:buClr>
                <a:srgbClr val="000000"/>
              </a:buClr>
              <a:buSzPts val="7400"/>
              <a:buFont typeface="Helvetica Neue"/>
              <a:buNone/>
              <a:defRPr sz="7400" b="0" i="0" u="none" strike="noStrike" cap="none">
                <a:solidFill>
                  <a:srgbClr val="000000"/>
                </a:solidFill>
                <a:latin typeface="Helvetica Neue"/>
                <a:ea typeface="Helvetica Neue"/>
                <a:cs typeface="Helvetica Neue"/>
                <a:sym typeface="Helvetica Neue"/>
              </a:defRPr>
            </a:lvl6pPr>
            <a:lvl7pPr marR="0" lvl="6" algn="ctr" rtl="0">
              <a:lnSpc>
                <a:spcPct val="100000"/>
              </a:lnSpc>
              <a:spcBef>
                <a:spcPts val="0"/>
              </a:spcBef>
              <a:spcAft>
                <a:spcPts val="0"/>
              </a:spcAft>
              <a:buClr>
                <a:srgbClr val="000000"/>
              </a:buClr>
              <a:buSzPts val="7400"/>
              <a:buFont typeface="Helvetica Neue"/>
              <a:buNone/>
              <a:defRPr sz="7400" b="0" i="0" u="none" strike="noStrike" cap="none">
                <a:solidFill>
                  <a:srgbClr val="000000"/>
                </a:solidFill>
                <a:latin typeface="Helvetica Neue"/>
                <a:ea typeface="Helvetica Neue"/>
                <a:cs typeface="Helvetica Neue"/>
                <a:sym typeface="Helvetica Neue"/>
              </a:defRPr>
            </a:lvl7pPr>
            <a:lvl8pPr marR="0" lvl="7" algn="ctr" rtl="0">
              <a:lnSpc>
                <a:spcPct val="100000"/>
              </a:lnSpc>
              <a:spcBef>
                <a:spcPts val="0"/>
              </a:spcBef>
              <a:spcAft>
                <a:spcPts val="0"/>
              </a:spcAft>
              <a:buClr>
                <a:srgbClr val="000000"/>
              </a:buClr>
              <a:buSzPts val="7400"/>
              <a:buFont typeface="Helvetica Neue"/>
              <a:buNone/>
              <a:defRPr sz="7400" b="0" i="0" u="none" strike="noStrike" cap="none">
                <a:solidFill>
                  <a:srgbClr val="000000"/>
                </a:solidFill>
                <a:latin typeface="Helvetica Neue"/>
                <a:ea typeface="Helvetica Neue"/>
                <a:cs typeface="Helvetica Neue"/>
                <a:sym typeface="Helvetica Neue"/>
              </a:defRPr>
            </a:lvl8pPr>
            <a:lvl9pPr marR="0" lvl="8" algn="ctr" rtl="0">
              <a:lnSpc>
                <a:spcPct val="100000"/>
              </a:lnSpc>
              <a:spcBef>
                <a:spcPts val="0"/>
              </a:spcBef>
              <a:spcAft>
                <a:spcPts val="0"/>
              </a:spcAft>
              <a:buClr>
                <a:srgbClr val="000000"/>
              </a:buClr>
              <a:buSzPts val="7400"/>
              <a:buFont typeface="Helvetica Neue"/>
              <a:buNone/>
              <a:defRPr sz="7400" b="0" i="0" u="none" strike="noStrike" cap="none">
                <a:solidFill>
                  <a:srgbClr val="000000"/>
                </a:solidFill>
                <a:latin typeface="Helvetica Neue"/>
                <a:ea typeface="Helvetica Neue"/>
                <a:cs typeface="Helvetica Neue"/>
                <a:sym typeface="Helvetica Neue"/>
              </a:defRPr>
            </a:lvl9pPr>
          </a:lstStyle>
          <a:p>
            <a:endParaRPr/>
          </a:p>
        </p:txBody>
      </p:sp>
      <p:sp>
        <p:nvSpPr>
          <p:cNvPr id="55" name="Google Shape;55;p6"/>
          <p:cNvSpPr txBox="1">
            <a:spLocks noGrp="1"/>
          </p:cNvSpPr>
          <p:nvPr>
            <p:ph type="subTitle" idx="1"/>
          </p:nvPr>
        </p:nvSpPr>
        <p:spPr>
          <a:xfrm>
            <a:off x="2032000" y="6263688"/>
            <a:ext cx="12192000" cy="685275"/>
          </a:xfrm>
          <a:prstGeom prst="rect">
            <a:avLst/>
          </a:prstGeom>
          <a:noFill/>
          <a:ln>
            <a:noFill/>
          </a:ln>
        </p:spPr>
        <p:txBody>
          <a:bodyPr spcFirstLastPara="1" wrap="square" lIns="91425" tIns="45700" rIns="91425" bIns="45700" anchor="t" anchorCtr="0"/>
          <a:lstStyle>
            <a:lvl1pPr marR="0" lvl="0" algn="ctr" rtl="0">
              <a:lnSpc>
                <a:spcPct val="100000"/>
              </a:lnSpc>
              <a:spcBef>
                <a:spcPts val="1200"/>
              </a:spcBef>
              <a:spcAft>
                <a:spcPts val="0"/>
              </a:spcAft>
              <a:buClr>
                <a:srgbClr val="7F7F7F"/>
              </a:buClr>
              <a:buSzPts val="2400"/>
              <a:buFont typeface="Calibri"/>
              <a:buNone/>
              <a:defRPr sz="3200" b="0" i="0" u="none" strike="noStrike" cap="none">
                <a:solidFill>
                  <a:srgbClr val="7F7F7F"/>
                </a:solidFill>
                <a:latin typeface="Calibri"/>
                <a:ea typeface="Calibri"/>
                <a:cs typeface="Calibri"/>
                <a:sym typeface="Calibri"/>
              </a:defRPr>
            </a:lvl1pPr>
            <a:lvl2pPr marR="0" lvl="1" algn="ctr" rtl="0">
              <a:lnSpc>
                <a:spcPct val="100000"/>
              </a:lnSpc>
              <a:spcBef>
                <a:spcPts val="1200"/>
              </a:spcBef>
              <a:spcAft>
                <a:spcPts val="0"/>
              </a:spcAft>
              <a:buClr>
                <a:srgbClr val="000000"/>
              </a:buClr>
              <a:buSzPts val="2000"/>
              <a:buFont typeface="Helvetica Neue"/>
              <a:buNone/>
              <a:defRPr sz="2667" b="0" i="0" u="none" strike="noStrike" cap="none">
                <a:solidFill>
                  <a:srgbClr val="000000"/>
                </a:solidFill>
                <a:latin typeface="Helvetica Neue"/>
                <a:ea typeface="Helvetica Neue"/>
                <a:cs typeface="Helvetica Neue"/>
                <a:sym typeface="Helvetica Neue"/>
              </a:defRPr>
            </a:lvl2pPr>
            <a:lvl3pPr marR="0" lvl="2" algn="ctr" rtl="0">
              <a:lnSpc>
                <a:spcPct val="100000"/>
              </a:lnSpc>
              <a:spcBef>
                <a:spcPts val="1200"/>
              </a:spcBef>
              <a:spcAft>
                <a:spcPts val="0"/>
              </a:spcAft>
              <a:buClr>
                <a:srgbClr val="000000"/>
              </a:buClr>
              <a:buSzPts val="1800"/>
              <a:buFont typeface="Helvetica Neue"/>
              <a:buNone/>
              <a:defRPr sz="2400" b="0" i="0" u="none" strike="noStrike" cap="none">
                <a:solidFill>
                  <a:srgbClr val="000000"/>
                </a:solidFill>
                <a:latin typeface="Helvetica Neue"/>
                <a:ea typeface="Helvetica Neue"/>
                <a:cs typeface="Helvetica Neue"/>
                <a:sym typeface="Helvetica Neue"/>
              </a:defRPr>
            </a:lvl3pPr>
            <a:lvl4pPr marR="0" lvl="3" algn="ctr" rtl="0">
              <a:lnSpc>
                <a:spcPct val="100000"/>
              </a:lnSpc>
              <a:spcBef>
                <a:spcPts val="1200"/>
              </a:spcBef>
              <a:spcAft>
                <a:spcPts val="0"/>
              </a:spcAft>
              <a:buClr>
                <a:srgbClr val="000000"/>
              </a:buClr>
              <a:buSzPts val="1600"/>
              <a:buFont typeface="Helvetica Neue"/>
              <a:buNone/>
              <a:defRPr sz="2133" b="0" i="0" u="none" strike="noStrike" cap="none">
                <a:solidFill>
                  <a:srgbClr val="000000"/>
                </a:solidFill>
                <a:latin typeface="Helvetica Neue"/>
                <a:ea typeface="Helvetica Neue"/>
                <a:cs typeface="Helvetica Neue"/>
                <a:sym typeface="Helvetica Neue"/>
              </a:defRPr>
            </a:lvl4pPr>
            <a:lvl5pPr marR="0" lvl="4" algn="ctr" rtl="0">
              <a:lnSpc>
                <a:spcPct val="100000"/>
              </a:lnSpc>
              <a:spcBef>
                <a:spcPts val="1200"/>
              </a:spcBef>
              <a:spcAft>
                <a:spcPts val="0"/>
              </a:spcAft>
              <a:buClr>
                <a:srgbClr val="000000"/>
              </a:buClr>
              <a:buSzPts val="1600"/>
              <a:buFont typeface="Helvetica Neue"/>
              <a:buNone/>
              <a:defRPr sz="2133" b="0" i="0" u="none" strike="noStrike" cap="none">
                <a:solidFill>
                  <a:srgbClr val="000000"/>
                </a:solidFill>
                <a:latin typeface="Helvetica Neue"/>
                <a:ea typeface="Helvetica Neue"/>
                <a:cs typeface="Helvetica Neue"/>
                <a:sym typeface="Helvetica Neue"/>
              </a:defRPr>
            </a:lvl5pPr>
            <a:lvl6pPr marR="0" lvl="5" algn="ctr" rtl="0">
              <a:lnSpc>
                <a:spcPct val="100000"/>
              </a:lnSpc>
              <a:spcBef>
                <a:spcPts val="3900"/>
              </a:spcBef>
              <a:spcAft>
                <a:spcPts val="0"/>
              </a:spcAft>
              <a:buClr>
                <a:srgbClr val="000000"/>
              </a:buClr>
              <a:buSzPts val="1600"/>
              <a:buFont typeface="Helvetica Neue"/>
              <a:buNone/>
              <a:defRPr sz="2133" b="0" i="0" u="none" strike="noStrike" cap="none">
                <a:solidFill>
                  <a:srgbClr val="000000"/>
                </a:solidFill>
                <a:latin typeface="Helvetica Neue"/>
                <a:ea typeface="Helvetica Neue"/>
                <a:cs typeface="Helvetica Neue"/>
                <a:sym typeface="Helvetica Neue"/>
              </a:defRPr>
            </a:lvl6pPr>
            <a:lvl7pPr marR="0" lvl="6" algn="ctr" rtl="0">
              <a:lnSpc>
                <a:spcPct val="100000"/>
              </a:lnSpc>
              <a:spcBef>
                <a:spcPts val="3900"/>
              </a:spcBef>
              <a:spcAft>
                <a:spcPts val="0"/>
              </a:spcAft>
              <a:buClr>
                <a:srgbClr val="000000"/>
              </a:buClr>
              <a:buSzPts val="1600"/>
              <a:buFont typeface="Helvetica Neue"/>
              <a:buNone/>
              <a:defRPr sz="2133" b="0" i="0" u="none" strike="noStrike" cap="none">
                <a:solidFill>
                  <a:srgbClr val="000000"/>
                </a:solidFill>
                <a:latin typeface="Helvetica Neue"/>
                <a:ea typeface="Helvetica Neue"/>
                <a:cs typeface="Helvetica Neue"/>
                <a:sym typeface="Helvetica Neue"/>
              </a:defRPr>
            </a:lvl7pPr>
            <a:lvl8pPr marR="0" lvl="7" algn="ctr" rtl="0">
              <a:lnSpc>
                <a:spcPct val="100000"/>
              </a:lnSpc>
              <a:spcBef>
                <a:spcPts val="3900"/>
              </a:spcBef>
              <a:spcAft>
                <a:spcPts val="0"/>
              </a:spcAft>
              <a:buClr>
                <a:srgbClr val="000000"/>
              </a:buClr>
              <a:buSzPts val="1600"/>
              <a:buFont typeface="Helvetica Neue"/>
              <a:buNone/>
              <a:defRPr sz="2133" b="0" i="0" u="none" strike="noStrike" cap="none">
                <a:solidFill>
                  <a:srgbClr val="000000"/>
                </a:solidFill>
                <a:latin typeface="Helvetica Neue"/>
                <a:ea typeface="Helvetica Neue"/>
                <a:cs typeface="Helvetica Neue"/>
                <a:sym typeface="Helvetica Neue"/>
              </a:defRPr>
            </a:lvl8pPr>
            <a:lvl9pPr marR="0" lvl="8" algn="ctr" rtl="0">
              <a:lnSpc>
                <a:spcPct val="100000"/>
              </a:lnSpc>
              <a:spcBef>
                <a:spcPts val="3900"/>
              </a:spcBef>
              <a:spcAft>
                <a:spcPts val="0"/>
              </a:spcAft>
              <a:buClr>
                <a:srgbClr val="000000"/>
              </a:buClr>
              <a:buSzPts val="1600"/>
              <a:buFont typeface="Helvetica Neue"/>
              <a:buNone/>
              <a:defRPr sz="2133" b="0" i="0" u="none" strike="noStrike" cap="none">
                <a:solidFill>
                  <a:srgbClr val="000000"/>
                </a:solidFill>
                <a:latin typeface="Helvetica Neue"/>
                <a:ea typeface="Helvetica Neue"/>
                <a:cs typeface="Helvetica Neue"/>
                <a:sym typeface="Helvetica Neue"/>
              </a:defRPr>
            </a:lvl9pPr>
          </a:lstStyle>
          <a:p>
            <a:endParaRPr/>
          </a:p>
        </p:txBody>
      </p:sp>
      <p:sp>
        <p:nvSpPr>
          <p:cNvPr id="56" name="Google Shape;56;p6"/>
          <p:cNvSpPr txBox="1">
            <a:spLocks noGrp="1"/>
          </p:cNvSpPr>
          <p:nvPr>
            <p:ph type="dt" idx="10"/>
          </p:nvPr>
        </p:nvSpPr>
        <p:spPr>
          <a:xfrm>
            <a:off x="1117600" y="8657168"/>
            <a:ext cx="3657600" cy="486833"/>
          </a:xfrm>
          <a:prstGeom prst="rect">
            <a:avLst/>
          </a:prstGeom>
          <a:noFill/>
          <a:ln>
            <a:noFill/>
          </a:ln>
        </p:spPr>
        <p:txBody>
          <a:bodyPr spcFirstLastPara="1" wrap="square" lIns="91425" tIns="45700" rIns="91425" bIns="45700" anchor="t" anchorCtr="0"/>
          <a:lstStyle>
            <a:lvl1pPr marR="0" lvl="0" algn="ctr" rtl="0">
              <a:lnSpc>
                <a:spcPct val="100000"/>
              </a:lnSpc>
              <a:spcBef>
                <a:spcPts val="0"/>
              </a:spcBef>
              <a:spcAft>
                <a:spcPts val="0"/>
              </a:spcAft>
              <a:buClr>
                <a:srgbClr val="000000"/>
              </a:buClr>
              <a:buSzPts val="3200"/>
              <a:buFont typeface="Helvetica Neue"/>
              <a:buNone/>
              <a:defRPr sz="3200" b="0" i="0" u="none" strike="noStrike" cap="none">
                <a:solidFill>
                  <a:srgbClr val="000000"/>
                </a:solidFill>
                <a:latin typeface="Helvetica Neue"/>
                <a:ea typeface="Helvetica Neue"/>
                <a:cs typeface="Helvetica Neue"/>
                <a:sym typeface="Helvetica Neue"/>
              </a:defRPr>
            </a:lvl1pPr>
            <a:lvl2pPr marR="0" lvl="1" algn="ctr" rtl="0">
              <a:lnSpc>
                <a:spcPct val="100000"/>
              </a:lnSpc>
              <a:spcBef>
                <a:spcPts val="0"/>
              </a:spcBef>
              <a:spcAft>
                <a:spcPts val="0"/>
              </a:spcAft>
              <a:buClr>
                <a:srgbClr val="000000"/>
              </a:buClr>
              <a:buSzPts val="3200"/>
              <a:buFont typeface="Helvetica Neue"/>
              <a:buNone/>
              <a:defRPr sz="3200" b="0" i="0" u="none" strike="noStrike" cap="none">
                <a:solidFill>
                  <a:srgbClr val="000000"/>
                </a:solidFill>
                <a:latin typeface="Helvetica Neue"/>
                <a:ea typeface="Helvetica Neue"/>
                <a:cs typeface="Helvetica Neue"/>
                <a:sym typeface="Helvetica Neue"/>
              </a:defRPr>
            </a:lvl2pPr>
            <a:lvl3pPr marR="0" lvl="2" algn="ctr" rtl="0">
              <a:lnSpc>
                <a:spcPct val="100000"/>
              </a:lnSpc>
              <a:spcBef>
                <a:spcPts val="0"/>
              </a:spcBef>
              <a:spcAft>
                <a:spcPts val="0"/>
              </a:spcAft>
              <a:buClr>
                <a:srgbClr val="000000"/>
              </a:buClr>
              <a:buSzPts val="3200"/>
              <a:buFont typeface="Helvetica Neue"/>
              <a:buNone/>
              <a:defRPr sz="3200" b="0" i="0" u="none" strike="noStrike" cap="none">
                <a:solidFill>
                  <a:srgbClr val="000000"/>
                </a:solidFill>
                <a:latin typeface="Helvetica Neue"/>
                <a:ea typeface="Helvetica Neue"/>
                <a:cs typeface="Helvetica Neue"/>
                <a:sym typeface="Helvetica Neue"/>
              </a:defRPr>
            </a:lvl3pPr>
            <a:lvl4pPr marR="0" lvl="3" algn="ctr" rtl="0">
              <a:lnSpc>
                <a:spcPct val="100000"/>
              </a:lnSpc>
              <a:spcBef>
                <a:spcPts val="0"/>
              </a:spcBef>
              <a:spcAft>
                <a:spcPts val="0"/>
              </a:spcAft>
              <a:buClr>
                <a:srgbClr val="000000"/>
              </a:buClr>
              <a:buSzPts val="3200"/>
              <a:buFont typeface="Helvetica Neue"/>
              <a:buNone/>
              <a:defRPr sz="3200" b="0" i="0" u="none" strike="noStrike" cap="none">
                <a:solidFill>
                  <a:srgbClr val="000000"/>
                </a:solidFill>
                <a:latin typeface="Helvetica Neue"/>
                <a:ea typeface="Helvetica Neue"/>
                <a:cs typeface="Helvetica Neue"/>
                <a:sym typeface="Helvetica Neue"/>
              </a:defRPr>
            </a:lvl4pPr>
            <a:lvl5pPr marR="0" lvl="4" algn="ctr" rtl="0">
              <a:lnSpc>
                <a:spcPct val="100000"/>
              </a:lnSpc>
              <a:spcBef>
                <a:spcPts val="0"/>
              </a:spcBef>
              <a:spcAft>
                <a:spcPts val="0"/>
              </a:spcAft>
              <a:buClr>
                <a:srgbClr val="000000"/>
              </a:buClr>
              <a:buSzPts val="3200"/>
              <a:buFont typeface="Helvetica Neue"/>
              <a:buNone/>
              <a:defRPr sz="3200" b="0" i="0" u="none" strike="noStrike" cap="none">
                <a:solidFill>
                  <a:srgbClr val="000000"/>
                </a:solidFill>
                <a:latin typeface="Helvetica Neue"/>
                <a:ea typeface="Helvetica Neue"/>
                <a:cs typeface="Helvetica Neue"/>
                <a:sym typeface="Helvetica Neue"/>
              </a:defRPr>
            </a:lvl5pPr>
            <a:lvl6pPr marR="0" lvl="5" algn="ctr" rtl="0">
              <a:lnSpc>
                <a:spcPct val="100000"/>
              </a:lnSpc>
              <a:spcBef>
                <a:spcPts val="0"/>
              </a:spcBef>
              <a:spcAft>
                <a:spcPts val="0"/>
              </a:spcAft>
              <a:buClr>
                <a:srgbClr val="000000"/>
              </a:buClr>
              <a:buSzPts val="3200"/>
              <a:buFont typeface="Helvetica Neue"/>
              <a:buNone/>
              <a:defRPr sz="3200" b="0" i="0" u="none" strike="noStrike" cap="none">
                <a:solidFill>
                  <a:srgbClr val="000000"/>
                </a:solidFill>
                <a:latin typeface="Helvetica Neue"/>
                <a:ea typeface="Helvetica Neue"/>
                <a:cs typeface="Helvetica Neue"/>
                <a:sym typeface="Helvetica Neue"/>
              </a:defRPr>
            </a:lvl6pPr>
            <a:lvl7pPr marR="0" lvl="6" algn="ctr" rtl="0">
              <a:lnSpc>
                <a:spcPct val="100000"/>
              </a:lnSpc>
              <a:spcBef>
                <a:spcPts val="0"/>
              </a:spcBef>
              <a:spcAft>
                <a:spcPts val="0"/>
              </a:spcAft>
              <a:buClr>
                <a:srgbClr val="000000"/>
              </a:buClr>
              <a:buSzPts val="3200"/>
              <a:buFont typeface="Helvetica Neue"/>
              <a:buNone/>
              <a:defRPr sz="3200" b="0" i="0" u="none" strike="noStrike" cap="none">
                <a:solidFill>
                  <a:srgbClr val="000000"/>
                </a:solidFill>
                <a:latin typeface="Helvetica Neue"/>
                <a:ea typeface="Helvetica Neue"/>
                <a:cs typeface="Helvetica Neue"/>
                <a:sym typeface="Helvetica Neue"/>
              </a:defRPr>
            </a:lvl7pPr>
            <a:lvl8pPr marR="0" lvl="7" algn="ctr" rtl="0">
              <a:lnSpc>
                <a:spcPct val="100000"/>
              </a:lnSpc>
              <a:spcBef>
                <a:spcPts val="0"/>
              </a:spcBef>
              <a:spcAft>
                <a:spcPts val="0"/>
              </a:spcAft>
              <a:buClr>
                <a:srgbClr val="000000"/>
              </a:buClr>
              <a:buSzPts val="3200"/>
              <a:buFont typeface="Helvetica Neue"/>
              <a:buNone/>
              <a:defRPr sz="3200" b="0" i="0" u="none" strike="noStrike" cap="none">
                <a:solidFill>
                  <a:srgbClr val="000000"/>
                </a:solidFill>
                <a:latin typeface="Helvetica Neue"/>
                <a:ea typeface="Helvetica Neue"/>
                <a:cs typeface="Helvetica Neue"/>
                <a:sym typeface="Helvetica Neue"/>
              </a:defRPr>
            </a:lvl8pPr>
            <a:lvl9pPr marR="0" lvl="8" algn="ctr" rtl="0">
              <a:lnSpc>
                <a:spcPct val="100000"/>
              </a:lnSpc>
              <a:spcBef>
                <a:spcPts val="0"/>
              </a:spcBef>
              <a:spcAft>
                <a:spcPts val="0"/>
              </a:spcAft>
              <a:buClr>
                <a:srgbClr val="000000"/>
              </a:buClr>
              <a:buSzPts val="3200"/>
              <a:buFont typeface="Helvetica Neue"/>
              <a:buNone/>
              <a:defRPr sz="3200" b="0" i="0" u="none" strike="noStrike" cap="none">
                <a:solidFill>
                  <a:srgbClr val="000000"/>
                </a:solidFill>
                <a:latin typeface="Helvetica Neue"/>
                <a:ea typeface="Helvetica Neue"/>
                <a:cs typeface="Helvetica Neue"/>
                <a:sym typeface="Helvetica Neue"/>
              </a:defRPr>
            </a:lvl9pPr>
          </a:lstStyle>
          <a:p>
            <a:endParaRPr/>
          </a:p>
        </p:txBody>
      </p:sp>
      <p:sp>
        <p:nvSpPr>
          <p:cNvPr id="57" name="Google Shape;57;p6"/>
          <p:cNvSpPr txBox="1">
            <a:spLocks noGrp="1"/>
          </p:cNvSpPr>
          <p:nvPr>
            <p:ph type="ftr" idx="11"/>
          </p:nvPr>
        </p:nvSpPr>
        <p:spPr>
          <a:xfrm>
            <a:off x="5029200" y="8386764"/>
            <a:ext cx="6197600" cy="376237"/>
          </a:xfrm>
          <a:prstGeom prst="rect">
            <a:avLst/>
          </a:prstGeom>
          <a:noFill/>
          <a:ln>
            <a:noFill/>
          </a:ln>
        </p:spPr>
        <p:txBody>
          <a:bodyPr spcFirstLastPara="1" wrap="square" lIns="0" tIns="0" rIns="0" bIns="0" anchor="ctr" anchorCtr="0"/>
          <a:lstStyle>
            <a:lvl1pPr marR="0" lvl="0" algn="ctr" rtl="0">
              <a:lnSpc>
                <a:spcPct val="100000"/>
              </a:lnSpc>
              <a:spcBef>
                <a:spcPts val="0"/>
              </a:spcBef>
              <a:spcAft>
                <a:spcPts val="0"/>
              </a:spcAft>
              <a:buClr>
                <a:srgbClr val="6A6A6A"/>
              </a:buClr>
              <a:buSzPts val="1400"/>
              <a:buFont typeface="Helvetica Neue"/>
              <a:buNone/>
              <a:defRPr sz="1400" b="0" i="0" u="none" strike="noStrike" cap="none">
                <a:solidFill>
                  <a:srgbClr val="6A6A6A"/>
                </a:solidFill>
                <a:latin typeface="Helvetica Neue"/>
                <a:ea typeface="Helvetica Neue"/>
                <a:cs typeface="Helvetica Neue"/>
                <a:sym typeface="Helvetica Neue"/>
              </a:defRPr>
            </a:lvl1pPr>
            <a:lvl2pPr marR="0" lvl="1" algn="ctr" rtl="0">
              <a:lnSpc>
                <a:spcPct val="100000"/>
              </a:lnSpc>
              <a:spcBef>
                <a:spcPts val="0"/>
              </a:spcBef>
              <a:spcAft>
                <a:spcPts val="0"/>
              </a:spcAft>
              <a:buClr>
                <a:srgbClr val="000000"/>
              </a:buClr>
              <a:buSzPts val="3200"/>
              <a:buFont typeface="Helvetica Neue"/>
              <a:buNone/>
              <a:defRPr sz="3200" b="0" i="0" u="none" strike="noStrike" cap="none">
                <a:solidFill>
                  <a:srgbClr val="000000"/>
                </a:solidFill>
                <a:latin typeface="Helvetica Neue"/>
                <a:ea typeface="Helvetica Neue"/>
                <a:cs typeface="Helvetica Neue"/>
                <a:sym typeface="Helvetica Neue"/>
              </a:defRPr>
            </a:lvl2pPr>
            <a:lvl3pPr marR="0" lvl="2" algn="ctr" rtl="0">
              <a:lnSpc>
                <a:spcPct val="100000"/>
              </a:lnSpc>
              <a:spcBef>
                <a:spcPts val="0"/>
              </a:spcBef>
              <a:spcAft>
                <a:spcPts val="0"/>
              </a:spcAft>
              <a:buClr>
                <a:srgbClr val="000000"/>
              </a:buClr>
              <a:buSzPts val="3200"/>
              <a:buFont typeface="Helvetica Neue"/>
              <a:buNone/>
              <a:defRPr sz="3200" b="0" i="0" u="none" strike="noStrike" cap="none">
                <a:solidFill>
                  <a:srgbClr val="000000"/>
                </a:solidFill>
                <a:latin typeface="Helvetica Neue"/>
                <a:ea typeface="Helvetica Neue"/>
                <a:cs typeface="Helvetica Neue"/>
                <a:sym typeface="Helvetica Neue"/>
              </a:defRPr>
            </a:lvl3pPr>
            <a:lvl4pPr marR="0" lvl="3" algn="ctr" rtl="0">
              <a:lnSpc>
                <a:spcPct val="100000"/>
              </a:lnSpc>
              <a:spcBef>
                <a:spcPts val="0"/>
              </a:spcBef>
              <a:spcAft>
                <a:spcPts val="0"/>
              </a:spcAft>
              <a:buClr>
                <a:srgbClr val="000000"/>
              </a:buClr>
              <a:buSzPts val="3200"/>
              <a:buFont typeface="Helvetica Neue"/>
              <a:buNone/>
              <a:defRPr sz="3200" b="0" i="0" u="none" strike="noStrike" cap="none">
                <a:solidFill>
                  <a:srgbClr val="000000"/>
                </a:solidFill>
                <a:latin typeface="Helvetica Neue"/>
                <a:ea typeface="Helvetica Neue"/>
                <a:cs typeface="Helvetica Neue"/>
                <a:sym typeface="Helvetica Neue"/>
              </a:defRPr>
            </a:lvl4pPr>
            <a:lvl5pPr marR="0" lvl="4" algn="ctr" rtl="0">
              <a:lnSpc>
                <a:spcPct val="100000"/>
              </a:lnSpc>
              <a:spcBef>
                <a:spcPts val="0"/>
              </a:spcBef>
              <a:spcAft>
                <a:spcPts val="0"/>
              </a:spcAft>
              <a:buClr>
                <a:srgbClr val="000000"/>
              </a:buClr>
              <a:buSzPts val="3200"/>
              <a:buFont typeface="Helvetica Neue"/>
              <a:buNone/>
              <a:defRPr sz="3200" b="0" i="0" u="none" strike="noStrike" cap="none">
                <a:solidFill>
                  <a:srgbClr val="000000"/>
                </a:solidFill>
                <a:latin typeface="Helvetica Neue"/>
                <a:ea typeface="Helvetica Neue"/>
                <a:cs typeface="Helvetica Neue"/>
                <a:sym typeface="Helvetica Neue"/>
              </a:defRPr>
            </a:lvl5pPr>
            <a:lvl6pPr marR="0" lvl="5" algn="ctr" rtl="0">
              <a:lnSpc>
                <a:spcPct val="100000"/>
              </a:lnSpc>
              <a:spcBef>
                <a:spcPts val="0"/>
              </a:spcBef>
              <a:spcAft>
                <a:spcPts val="0"/>
              </a:spcAft>
              <a:buClr>
                <a:srgbClr val="000000"/>
              </a:buClr>
              <a:buSzPts val="3200"/>
              <a:buFont typeface="Helvetica Neue"/>
              <a:buNone/>
              <a:defRPr sz="3200" b="0" i="0" u="none" strike="noStrike" cap="none">
                <a:solidFill>
                  <a:srgbClr val="000000"/>
                </a:solidFill>
                <a:latin typeface="Helvetica Neue"/>
                <a:ea typeface="Helvetica Neue"/>
                <a:cs typeface="Helvetica Neue"/>
                <a:sym typeface="Helvetica Neue"/>
              </a:defRPr>
            </a:lvl6pPr>
            <a:lvl7pPr marR="0" lvl="6" algn="ctr" rtl="0">
              <a:lnSpc>
                <a:spcPct val="100000"/>
              </a:lnSpc>
              <a:spcBef>
                <a:spcPts val="0"/>
              </a:spcBef>
              <a:spcAft>
                <a:spcPts val="0"/>
              </a:spcAft>
              <a:buClr>
                <a:srgbClr val="000000"/>
              </a:buClr>
              <a:buSzPts val="3200"/>
              <a:buFont typeface="Helvetica Neue"/>
              <a:buNone/>
              <a:defRPr sz="3200" b="0" i="0" u="none" strike="noStrike" cap="none">
                <a:solidFill>
                  <a:srgbClr val="000000"/>
                </a:solidFill>
                <a:latin typeface="Helvetica Neue"/>
                <a:ea typeface="Helvetica Neue"/>
                <a:cs typeface="Helvetica Neue"/>
                <a:sym typeface="Helvetica Neue"/>
              </a:defRPr>
            </a:lvl7pPr>
            <a:lvl8pPr marR="0" lvl="7" algn="ctr" rtl="0">
              <a:lnSpc>
                <a:spcPct val="100000"/>
              </a:lnSpc>
              <a:spcBef>
                <a:spcPts val="0"/>
              </a:spcBef>
              <a:spcAft>
                <a:spcPts val="0"/>
              </a:spcAft>
              <a:buClr>
                <a:srgbClr val="000000"/>
              </a:buClr>
              <a:buSzPts val="3200"/>
              <a:buFont typeface="Helvetica Neue"/>
              <a:buNone/>
              <a:defRPr sz="3200" b="0" i="0" u="none" strike="noStrike" cap="none">
                <a:solidFill>
                  <a:srgbClr val="000000"/>
                </a:solidFill>
                <a:latin typeface="Helvetica Neue"/>
                <a:ea typeface="Helvetica Neue"/>
                <a:cs typeface="Helvetica Neue"/>
                <a:sym typeface="Helvetica Neue"/>
              </a:defRPr>
            </a:lvl8pPr>
            <a:lvl9pPr marR="0" lvl="8" algn="ctr" rtl="0">
              <a:lnSpc>
                <a:spcPct val="100000"/>
              </a:lnSpc>
              <a:spcBef>
                <a:spcPts val="0"/>
              </a:spcBef>
              <a:spcAft>
                <a:spcPts val="0"/>
              </a:spcAft>
              <a:buClr>
                <a:srgbClr val="000000"/>
              </a:buClr>
              <a:buSzPts val="3200"/>
              <a:buFont typeface="Helvetica Neue"/>
              <a:buNone/>
              <a:defRPr sz="3200" b="0" i="0" u="none" strike="noStrike" cap="none">
                <a:solidFill>
                  <a:srgbClr val="000000"/>
                </a:solidFill>
                <a:latin typeface="Helvetica Neue"/>
                <a:ea typeface="Helvetica Neue"/>
                <a:cs typeface="Helvetica Neue"/>
                <a:sym typeface="Helvetica Neue"/>
              </a:defRPr>
            </a:lvl9pPr>
          </a:lstStyle>
          <a:p>
            <a:endParaRPr/>
          </a:p>
        </p:txBody>
      </p:sp>
      <p:sp>
        <p:nvSpPr>
          <p:cNvPr id="58" name="Google Shape;58;p6"/>
          <p:cNvSpPr txBox="1">
            <a:spLocks noGrp="1"/>
          </p:cNvSpPr>
          <p:nvPr>
            <p:ph type="sldNum" idx="12"/>
          </p:nvPr>
        </p:nvSpPr>
        <p:spPr>
          <a:xfrm>
            <a:off x="14630400" y="8386764"/>
            <a:ext cx="508000" cy="376237"/>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SzPts val="1400"/>
              <a:buFont typeface="Helvetica Neue"/>
              <a:buNone/>
              <a:defRPr sz="1400" b="0" i="0" u="none" strike="noStrike" cap="none">
                <a:solidFill>
                  <a:srgbClr val="888888"/>
                </a:solidFill>
                <a:latin typeface="Helvetica Neue"/>
                <a:ea typeface="Helvetica Neue"/>
                <a:cs typeface="Helvetica Neue"/>
                <a:sym typeface="Helvetica Neue"/>
              </a:defRPr>
            </a:lvl1pPr>
            <a:lvl2pPr marL="0" marR="0" lvl="1" indent="0" algn="r" rtl="0">
              <a:lnSpc>
                <a:spcPct val="100000"/>
              </a:lnSpc>
              <a:spcBef>
                <a:spcPts val="0"/>
              </a:spcBef>
              <a:spcAft>
                <a:spcPts val="0"/>
              </a:spcAft>
              <a:buClr>
                <a:srgbClr val="888888"/>
              </a:buClr>
              <a:buSzPts val="1400"/>
              <a:buFont typeface="Helvetica Neue"/>
              <a:buNone/>
              <a:defRPr sz="1400" b="0" i="0" u="none" strike="noStrike" cap="none">
                <a:solidFill>
                  <a:srgbClr val="888888"/>
                </a:solidFill>
                <a:latin typeface="Helvetica Neue"/>
                <a:ea typeface="Helvetica Neue"/>
                <a:cs typeface="Helvetica Neue"/>
                <a:sym typeface="Helvetica Neue"/>
              </a:defRPr>
            </a:lvl2pPr>
            <a:lvl3pPr marL="0" marR="0" lvl="2" indent="0" algn="r" rtl="0">
              <a:lnSpc>
                <a:spcPct val="100000"/>
              </a:lnSpc>
              <a:spcBef>
                <a:spcPts val="0"/>
              </a:spcBef>
              <a:spcAft>
                <a:spcPts val="0"/>
              </a:spcAft>
              <a:buClr>
                <a:srgbClr val="888888"/>
              </a:buClr>
              <a:buSzPts val="1400"/>
              <a:buFont typeface="Helvetica Neue"/>
              <a:buNone/>
              <a:defRPr sz="1400" b="0" i="0" u="none" strike="noStrike" cap="none">
                <a:solidFill>
                  <a:srgbClr val="888888"/>
                </a:solidFill>
                <a:latin typeface="Helvetica Neue"/>
                <a:ea typeface="Helvetica Neue"/>
                <a:cs typeface="Helvetica Neue"/>
                <a:sym typeface="Helvetica Neue"/>
              </a:defRPr>
            </a:lvl3pPr>
            <a:lvl4pPr marL="0" marR="0" lvl="3" indent="0" algn="r" rtl="0">
              <a:lnSpc>
                <a:spcPct val="100000"/>
              </a:lnSpc>
              <a:spcBef>
                <a:spcPts val="0"/>
              </a:spcBef>
              <a:spcAft>
                <a:spcPts val="0"/>
              </a:spcAft>
              <a:buClr>
                <a:srgbClr val="888888"/>
              </a:buClr>
              <a:buSzPts val="1400"/>
              <a:buFont typeface="Helvetica Neue"/>
              <a:buNone/>
              <a:defRPr sz="1400" b="0" i="0" u="none" strike="noStrike" cap="none">
                <a:solidFill>
                  <a:srgbClr val="888888"/>
                </a:solidFill>
                <a:latin typeface="Helvetica Neue"/>
                <a:ea typeface="Helvetica Neue"/>
                <a:cs typeface="Helvetica Neue"/>
                <a:sym typeface="Helvetica Neue"/>
              </a:defRPr>
            </a:lvl4pPr>
            <a:lvl5pPr marL="0" marR="0" lvl="4" indent="0" algn="r" rtl="0">
              <a:lnSpc>
                <a:spcPct val="100000"/>
              </a:lnSpc>
              <a:spcBef>
                <a:spcPts val="0"/>
              </a:spcBef>
              <a:spcAft>
                <a:spcPts val="0"/>
              </a:spcAft>
              <a:buClr>
                <a:srgbClr val="888888"/>
              </a:buClr>
              <a:buSzPts val="1400"/>
              <a:buFont typeface="Helvetica Neue"/>
              <a:buNone/>
              <a:defRPr sz="1400" b="0" i="0" u="none" strike="noStrike" cap="none">
                <a:solidFill>
                  <a:srgbClr val="888888"/>
                </a:solidFill>
                <a:latin typeface="Helvetica Neue"/>
                <a:ea typeface="Helvetica Neue"/>
                <a:cs typeface="Helvetica Neue"/>
                <a:sym typeface="Helvetica Neue"/>
              </a:defRPr>
            </a:lvl5pPr>
            <a:lvl6pPr marL="0" marR="0" lvl="5" indent="0" algn="r" rtl="0">
              <a:lnSpc>
                <a:spcPct val="100000"/>
              </a:lnSpc>
              <a:spcBef>
                <a:spcPts val="0"/>
              </a:spcBef>
              <a:spcAft>
                <a:spcPts val="0"/>
              </a:spcAft>
              <a:buClr>
                <a:srgbClr val="888888"/>
              </a:buClr>
              <a:buSzPts val="1400"/>
              <a:buFont typeface="Helvetica Neue"/>
              <a:buNone/>
              <a:defRPr sz="1400" b="0" i="0" u="none" strike="noStrike" cap="none">
                <a:solidFill>
                  <a:srgbClr val="888888"/>
                </a:solidFill>
                <a:latin typeface="Helvetica Neue"/>
                <a:ea typeface="Helvetica Neue"/>
                <a:cs typeface="Helvetica Neue"/>
                <a:sym typeface="Helvetica Neue"/>
              </a:defRPr>
            </a:lvl6pPr>
            <a:lvl7pPr marL="0" marR="0" lvl="6" indent="0" algn="r" rtl="0">
              <a:lnSpc>
                <a:spcPct val="100000"/>
              </a:lnSpc>
              <a:spcBef>
                <a:spcPts val="0"/>
              </a:spcBef>
              <a:spcAft>
                <a:spcPts val="0"/>
              </a:spcAft>
              <a:buClr>
                <a:srgbClr val="888888"/>
              </a:buClr>
              <a:buSzPts val="1400"/>
              <a:buFont typeface="Helvetica Neue"/>
              <a:buNone/>
              <a:defRPr sz="1400" b="0" i="0" u="none" strike="noStrike" cap="none">
                <a:solidFill>
                  <a:srgbClr val="888888"/>
                </a:solidFill>
                <a:latin typeface="Helvetica Neue"/>
                <a:ea typeface="Helvetica Neue"/>
                <a:cs typeface="Helvetica Neue"/>
                <a:sym typeface="Helvetica Neue"/>
              </a:defRPr>
            </a:lvl7pPr>
            <a:lvl8pPr marL="0" marR="0" lvl="7" indent="0" algn="r" rtl="0">
              <a:lnSpc>
                <a:spcPct val="100000"/>
              </a:lnSpc>
              <a:spcBef>
                <a:spcPts val="0"/>
              </a:spcBef>
              <a:spcAft>
                <a:spcPts val="0"/>
              </a:spcAft>
              <a:buClr>
                <a:srgbClr val="888888"/>
              </a:buClr>
              <a:buSzPts val="1400"/>
              <a:buFont typeface="Helvetica Neue"/>
              <a:buNone/>
              <a:defRPr sz="1400" b="0" i="0" u="none" strike="noStrike" cap="none">
                <a:solidFill>
                  <a:srgbClr val="888888"/>
                </a:solidFill>
                <a:latin typeface="Helvetica Neue"/>
                <a:ea typeface="Helvetica Neue"/>
                <a:cs typeface="Helvetica Neue"/>
                <a:sym typeface="Helvetica Neue"/>
              </a:defRPr>
            </a:lvl8pPr>
            <a:lvl9pPr marL="0" marR="0" lvl="8" indent="0" algn="r" rtl="0">
              <a:lnSpc>
                <a:spcPct val="100000"/>
              </a:lnSpc>
              <a:spcBef>
                <a:spcPts val="0"/>
              </a:spcBef>
              <a:spcAft>
                <a:spcPts val="0"/>
              </a:spcAft>
              <a:buClr>
                <a:srgbClr val="888888"/>
              </a:buClr>
              <a:buSzPts val="1400"/>
              <a:buFont typeface="Helvetica Neue"/>
              <a:buNone/>
              <a:defRPr sz="1400" b="0" i="0" u="none" strike="noStrike" cap="none">
                <a:solidFill>
                  <a:srgbClr val="888888"/>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GB"/>
              <a:t>‹N›</a:t>
            </a:fld>
            <a:endParaRPr/>
          </a:p>
        </p:txBody>
      </p:sp>
      <p:sp>
        <p:nvSpPr>
          <p:cNvPr id="59" name="Google Shape;59;p6"/>
          <p:cNvSpPr txBox="1"/>
          <p:nvPr/>
        </p:nvSpPr>
        <p:spPr>
          <a:xfrm>
            <a:off x="2715490" y="7688856"/>
            <a:ext cx="12570693" cy="646331"/>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chemeClr val="dk1"/>
              </a:buClr>
              <a:buSzPts val="1200"/>
              <a:buFont typeface="Helvetica Neue"/>
              <a:buNone/>
            </a:pPr>
            <a:r>
              <a:rPr lang="en-GB" sz="1200" b="0" i="0" u="none" strike="noStrike" cap="none">
                <a:solidFill>
                  <a:schemeClr val="dk1"/>
                </a:solidFill>
                <a:latin typeface="Helvetica Neue"/>
                <a:ea typeface="Helvetica Neue"/>
                <a:cs typeface="Helvetica Neue"/>
                <a:sym typeface="Helvetica Neue"/>
              </a:rPr>
              <a:t>RDA Europe 4.0 – The European Plug-in to the global Research Data Alliance” - has received funding from the European Union’s Horizon 2020 research and innovation programme under grant agreement Grant Agreement number: 777388. The content of this document does not represent the opinion of the European Commission, and the European Commission is not responsible for any use that might be made of such content. </a:t>
            </a:r>
            <a:endParaRPr sz="1200" b="0" i="0" u="none" strike="noStrike" cap="none">
              <a:solidFill>
                <a:srgbClr val="000000"/>
              </a:solidFill>
              <a:latin typeface="Helvetica Neue"/>
              <a:ea typeface="Helvetica Neue"/>
              <a:cs typeface="Helvetica Neue"/>
              <a:sym typeface="Helvetica Neue"/>
            </a:endParaRPr>
          </a:p>
        </p:txBody>
      </p:sp>
      <p:sp>
        <p:nvSpPr>
          <p:cNvPr id="60" name="Google Shape;60;p6"/>
          <p:cNvSpPr txBox="1"/>
          <p:nvPr/>
        </p:nvSpPr>
        <p:spPr>
          <a:xfrm>
            <a:off x="2556626" y="3107515"/>
            <a:ext cx="11142748" cy="1405641"/>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267"/>
              <a:buFont typeface="Helvetica Neue"/>
              <a:buNone/>
            </a:pPr>
            <a:r>
              <a:rPr lang="en-GB" sz="4267" b="0" i="0" u="none" strike="noStrike" cap="none">
                <a:solidFill>
                  <a:srgbClr val="000000"/>
                </a:solidFill>
                <a:latin typeface="Helvetica Neue"/>
                <a:ea typeface="Helvetica Neue"/>
                <a:cs typeface="Helvetica Neue"/>
                <a:sym typeface="Helvetica Neue"/>
              </a:rPr>
              <a:t>RDA EU 4.0 Kick-off Meeting</a:t>
            </a:r>
            <a:endParaRPr/>
          </a:p>
          <a:p>
            <a:pPr marL="0" marR="0" lvl="0" indent="0" algn="ctr" rtl="0">
              <a:lnSpc>
                <a:spcPct val="100000"/>
              </a:lnSpc>
              <a:spcBef>
                <a:spcPts val="0"/>
              </a:spcBef>
              <a:spcAft>
                <a:spcPts val="0"/>
              </a:spcAft>
              <a:buClr>
                <a:srgbClr val="000000"/>
              </a:buClr>
              <a:buSzPts val="4267"/>
              <a:buFont typeface="Helvetica Neue"/>
              <a:buNone/>
            </a:pPr>
            <a:r>
              <a:rPr lang="en-GB" sz="4267" b="0" i="0" u="none" strike="noStrike" cap="none">
                <a:solidFill>
                  <a:srgbClr val="000000"/>
                </a:solidFill>
                <a:latin typeface="Helvetica Neue"/>
                <a:ea typeface="Helvetica Neue"/>
                <a:cs typeface="Helvetica Neue"/>
                <a:sym typeface="Helvetica Neue"/>
              </a:rPr>
              <a:t>6-7 March 2018</a:t>
            </a:r>
            <a:endParaRPr/>
          </a:p>
        </p:txBody>
      </p:sp>
      <p:pic>
        <p:nvPicPr>
          <p:cNvPr id="61" name="Google Shape;61;p6"/>
          <p:cNvPicPr preferRelativeResize="0"/>
          <p:nvPr/>
        </p:nvPicPr>
        <p:blipFill rotWithShape="1">
          <a:blip r:embed="rId3">
            <a:alphaModFix/>
          </a:blip>
          <a:srcRect/>
          <a:stretch/>
        </p:blipFill>
        <p:spPr>
          <a:xfrm>
            <a:off x="969819" y="7688855"/>
            <a:ext cx="1754489" cy="767589"/>
          </a:xfrm>
          <a:prstGeom prst="rect">
            <a:avLst/>
          </a:prstGeom>
          <a:noFill/>
          <a:ln>
            <a:noFill/>
          </a:ln>
        </p:spPr>
      </p:pic>
    </p:spTree>
    <p:extLst>
      <p:ext uri="{BB962C8B-B14F-4D97-AF65-F5344CB8AC3E}">
        <p14:creationId xmlns:p14="http://schemas.microsoft.com/office/powerpoint/2010/main" val="167977306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4236" y="8534400"/>
            <a:ext cx="16251767" cy="609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22" y="8445755"/>
            <a:ext cx="16251767" cy="853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463040" y="1011936"/>
            <a:ext cx="13411200" cy="4754880"/>
          </a:xfrm>
        </p:spPr>
        <p:txBody>
          <a:bodyPr anchor="b">
            <a:normAutofit/>
          </a:bodyPr>
          <a:lstStyle>
            <a:lvl1pPr algn="l">
              <a:lnSpc>
                <a:spcPct val="85000"/>
              </a:lnSpc>
              <a:defRPr sz="10666" spc="-67"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466734" y="5940828"/>
            <a:ext cx="13411200" cy="1524000"/>
          </a:xfrm>
        </p:spPr>
        <p:txBody>
          <a:bodyPr lIns="91440" rIns="91440">
            <a:normAutofit/>
          </a:bodyPr>
          <a:lstStyle>
            <a:lvl1pPr marL="0" indent="0" algn="l">
              <a:buNone/>
              <a:defRPr sz="3200" cap="all" spc="267" baseline="0">
                <a:solidFill>
                  <a:schemeClr val="tx2"/>
                </a:solidFill>
                <a:latin typeface="+mj-lt"/>
              </a:defRPr>
            </a:lvl1pPr>
            <a:lvl2pPr marL="609585" indent="0" algn="ctr">
              <a:buNone/>
              <a:defRPr sz="3200"/>
            </a:lvl2pPr>
            <a:lvl3pPr marL="1219170" indent="0" algn="ctr">
              <a:buNone/>
              <a:defRPr sz="3200"/>
            </a:lvl3pPr>
            <a:lvl4pPr marL="1828754" indent="0" algn="ctr">
              <a:buNone/>
              <a:defRPr sz="2667"/>
            </a:lvl4pPr>
            <a:lvl5pPr marL="2438339" indent="0" algn="ctr">
              <a:buNone/>
              <a:defRPr sz="2667"/>
            </a:lvl5pPr>
            <a:lvl6pPr marL="3047924" indent="0" algn="ctr">
              <a:buNone/>
              <a:defRPr sz="2667"/>
            </a:lvl6pPr>
            <a:lvl7pPr marL="3657509" indent="0" algn="ctr">
              <a:buNone/>
              <a:defRPr sz="2667"/>
            </a:lvl7pPr>
            <a:lvl8pPr marL="4267093" indent="0" algn="ctr">
              <a:buNone/>
              <a:defRPr sz="2667"/>
            </a:lvl8pPr>
            <a:lvl9pPr marL="4876678" indent="0" algn="ctr">
              <a:buNone/>
              <a:defRPr sz="2667"/>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2D68D12-49F4-4E08-9494-2ACA700FE97B}" type="datetime1">
              <a:rPr lang="en-GB" smtClean="0"/>
              <a:pPr/>
              <a:t>08/05/2019</a:t>
            </a:fld>
            <a:endParaRPr lang="en-GB"/>
          </a:p>
        </p:txBody>
      </p:sp>
      <p:sp>
        <p:nvSpPr>
          <p:cNvPr id="5" name="Footer Placeholder 4"/>
          <p:cNvSpPr>
            <a:spLocks noGrp="1"/>
          </p:cNvSpPr>
          <p:nvPr>
            <p:ph type="ftr" sz="quarter" idx="11"/>
          </p:nvPr>
        </p:nvSpPr>
        <p:spPr/>
        <p:txBody>
          <a:bodyPr/>
          <a:lstStyle/>
          <a:p>
            <a:r>
              <a:rPr lang="en-GB"/>
              <a:t>https://rd-alliance.org/ - https://twitter.com/resdatall</a:t>
            </a:r>
          </a:p>
        </p:txBody>
      </p:sp>
      <p:sp>
        <p:nvSpPr>
          <p:cNvPr id="6" name="Slide Number Placeholder 5"/>
          <p:cNvSpPr>
            <a:spLocks noGrp="1"/>
          </p:cNvSpPr>
          <p:nvPr>
            <p:ph type="sldNum" sz="quarter" idx="12"/>
          </p:nvPr>
        </p:nvSpPr>
        <p:spPr/>
        <p:txBody>
          <a:bodyPr/>
          <a:lstStyle/>
          <a:p>
            <a:fld id="{5C2C58C4-3789-4E0B-9A83-CA5475925250}" type="slidenum">
              <a:rPr lang="en-GB" smtClean="0"/>
              <a:pPr/>
              <a:t>‹N›</a:t>
            </a:fld>
            <a:endParaRPr lang="en-GB"/>
          </a:p>
        </p:txBody>
      </p:sp>
      <p:cxnSp>
        <p:nvCxnSpPr>
          <p:cNvPr id="9" name="Straight Connector 8"/>
          <p:cNvCxnSpPr/>
          <p:nvPr/>
        </p:nvCxnSpPr>
        <p:spPr>
          <a:xfrm>
            <a:off x="1610212" y="5791200"/>
            <a:ext cx="131673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5041611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2307C10-884D-4E8A-8C4D-243B9EDB7D74}" type="datetime1">
              <a:rPr lang="en-GB" smtClean="0"/>
              <a:pPr/>
              <a:t>08/05/2019</a:t>
            </a:fld>
            <a:endParaRPr lang="en-GB"/>
          </a:p>
        </p:txBody>
      </p:sp>
      <p:sp>
        <p:nvSpPr>
          <p:cNvPr id="5" name="Footer Placeholder 4"/>
          <p:cNvSpPr>
            <a:spLocks noGrp="1"/>
          </p:cNvSpPr>
          <p:nvPr>
            <p:ph type="ftr" sz="quarter" idx="11"/>
          </p:nvPr>
        </p:nvSpPr>
        <p:spPr/>
        <p:txBody>
          <a:bodyPr/>
          <a:lstStyle/>
          <a:p>
            <a:r>
              <a:rPr lang="en-GB"/>
              <a:t>https://rd-alliance.org/ - https://twitter.com/resdatall</a:t>
            </a:r>
          </a:p>
        </p:txBody>
      </p:sp>
      <p:sp>
        <p:nvSpPr>
          <p:cNvPr id="6" name="Slide Number Placeholder 5"/>
          <p:cNvSpPr>
            <a:spLocks noGrp="1"/>
          </p:cNvSpPr>
          <p:nvPr>
            <p:ph type="sldNum" sz="quarter" idx="12"/>
          </p:nvPr>
        </p:nvSpPr>
        <p:spPr/>
        <p:txBody>
          <a:bodyPr/>
          <a:lstStyle/>
          <a:p>
            <a:fld id="{5C2C58C4-3789-4E0B-9A83-CA5475925250}" type="slidenum">
              <a:rPr lang="en-GB" smtClean="0"/>
              <a:pPr/>
              <a:t>‹N›</a:t>
            </a:fld>
            <a:endParaRPr lang="en-GB"/>
          </a:p>
        </p:txBody>
      </p:sp>
    </p:spTree>
    <p:extLst>
      <p:ext uri="{BB962C8B-B14F-4D97-AF65-F5344CB8AC3E}">
        <p14:creationId xmlns:p14="http://schemas.microsoft.com/office/powerpoint/2010/main" val="113097804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4236" y="8534400"/>
            <a:ext cx="16251767" cy="609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22" y="8445755"/>
            <a:ext cx="16251767" cy="853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463040" y="1011936"/>
            <a:ext cx="13411200" cy="4754880"/>
          </a:xfrm>
        </p:spPr>
        <p:txBody>
          <a:bodyPr anchor="b" anchorCtr="0">
            <a:normAutofit/>
          </a:bodyPr>
          <a:lstStyle>
            <a:lvl1pPr>
              <a:lnSpc>
                <a:spcPct val="85000"/>
              </a:lnSpc>
              <a:defRPr sz="10666"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463040" y="5937504"/>
            <a:ext cx="13411200" cy="1524000"/>
          </a:xfrm>
        </p:spPr>
        <p:txBody>
          <a:bodyPr lIns="91440" rIns="91440" anchor="t" anchorCtr="0">
            <a:normAutofit/>
          </a:bodyPr>
          <a:lstStyle>
            <a:lvl1pPr marL="0" indent="0">
              <a:buNone/>
              <a:defRPr sz="3200" cap="all" spc="267" baseline="0">
                <a:solidFill>
                  <a:schemeClr val="tx2"/>
                </a:solidFill>
                <a:latin typeface="+mj-lt"/>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18F1E74-8058-44DA-A092-54F759F15134}" type="datetime1">
              <a:rPr lang="en-GB" smtClean="0"/>
              <a:pPr/>
              <a:t>08/05/2019</a:t>
            </a:fld>
            <a:endParaRPr lang="en-GB"/>
          </a:p>
        </p:txBody>
      </p:sp>
      <p:sp>
        <p:nvSpPr>
          <p:cNvPr id="5" name="Footer Placeholder 4"/>
          <p:cNvSpPr>
            <a:spLocks noGrp="1"/>
          </p:cNvSpPr>
          <p:nvPr>
            <p:ph type="ftr" sz="quarter" idx="11"/>
          </p:nvPr>
        </p:nvSpPr>
        <p:spPr/>
        <p:txBody>
          <a:bodyPr/>
          <a:lstStyle/>
          <a:p>
            <a:r>
              <a:rPr lang="en-GB"/>
              <a:t>https://rd-alliance.org/ - https://twitter.com/resdatall</a:t>
            </a:r>
          </a:p>
        </p:txBody>
      </p:sp>
      <p:sp>
        <p:nvSpPr>
          <p:cNvPr id="6" name="Slide Number Placeholder 5"/>
          <p:cNvSpPr>
            <a:spLocks noGrp="1"/>
          </p:cNvSpPr>
          <p:nvPr>
            <p:ph type="sldNum" sz="quarter" idx="12"/>
          </p:nvPr>
        </p:nvSpPr>
        <p:spPr/>
        <p:txBody>
          <a:bodyPr/>
          <a:lstStyle/>
          <a:p>
            <a:fld id="{5C2C58C4-3789-4E0B-9A83-CA5475925250}" type="slidenum">
              <a:rPr lang="en-GB" smtClean="0"/>
              <a:pPr/>
              <a:t>‹N›</a:t>
            </a:fld>
            <a:endParaRPr lang="en-GB"/>
          </a:p>
        </p:txBody>
      </p:sp>
      <p:cxnSp>
        <p:nvCxnSpPr>
          <p:cNvPr id="9" name="Straight Connector 8"/>
          <p:cNvCxnSpPr/>
          <p:nvPr/>
        </p:nvCxnSpPr>
        <p:spPr>
          <a:xfrm>
            <a:off x="1610212" y="5791200"/>
            <a:ext cx="131673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32291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2">
    <p:spTree>
      <p:nvGrpSpPr>
        <p:cNvPr id="1" name=""/>
        <p:cNvGrpSpPr/>
        <p:nvPr/>
      </p:nvGrpSpPr>
      <p:grpSpPr>
        <a:xfrm>
          <a:off x="0" y="0"/>
          <a:ext cx="0" cy="0"/>
          <a:chOff x="0" y="0"/>
          <a:chExt cx="0" cy="0"/>
        </a:xfrm>
      </p:grpSpPr>
      <p:pic>
        <p:nvPicPr>
          <p:cNvPr id="23" name="Picture 22"/>
          <p:cNvPicPr>
            <a:picLocks noChangeAspect="1"/>
          </p:cNvPicPr>
          <p:nvPr userDrawn="1"/>
        </p:nvPicPr>
        <p:blipFill rotWithShape="1">
          <a:blip r:embed="rId2" cstate="print">
            <a:extLst>
              <a:ext uri="{28A0092B-C50C-407E-A947-70E740481C1C}">
                <a14:useLocalDpi xmlns:a14="http://schemas.microsoft.com/office/drawing/2010/main" val="0"/>
              </a:ext>
            </a:extLst>
          </a:blip>
          <a:srcRect t="15616" b="-15616"/>
          <a:stretch/>
        </p:blipFill>
        <p:spPr>
          <a:xfrm>
            <a:off x="0" y="0"/>
            <a:ext cx="16256000" cy="10837333"/>
          </a:xfrm>
          <a:prstGeom prst="rect">
            <a:avLst/>
          </a:prstGeom>
        </p:spPr>
      </p:pic>
      <p:sp>
        <p:nvSpPr>
          <p:cNvPr id="20" name="Rectangle 19"/>
          <p:cNvSpPr/>
          <p:nvPr userDrawn="1"/>
        </p:nvSpPr>
        <p:spPr>
          <a:xfrm>
            <a:off x="61380" y="0"/>
            <a:ext cx="16256000" cy="7561913"/>
          </a:xfrm>
          <a:prstGeom prst="rect">
            <a:avLst/>
          </a:prstGeom>
          <a:gradFill>
            <a:gsLst>
              <a:gs pos="8000">
                <a:srgbClr val="2D3293"/>
              </a:gs>
              <a:gs pos="100000">
                <a:srgbClr val="2D3293">
                  <a:alpha val="0"/>
                </a:srgbClr>
              </a:gs>
            </a:gsLst>
            <a:lin ang="5400000" scaled="1"/>
          </a:gradFill>
          <a:ln w="3175" cap="flat">
            <a:noFill/>
            <a:miter lim="400000"/>
          </a:ln>
          <a:effectLst>
            <a:outerShdw blurRad="25400" dist="12700" dir="5400000" rotWithShape="0">
              <a:schemeClr val="accent1">
                <a:alpha val="50000"/>
              </a:scheme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Light"/>
            </a:endParaRPr>
          </a:p>
        </p:txBody>
      </p:sp>
      <p:sp>
        <p:nvSpPr>
          <p:cNvPr id="18" name="Text Placeholder 25"/>
          <p:cNvSpPr>
            <a:spLocks noGrp="1"/>
          </p:cNvSpPr>
          <p:nvPr>
            <p:ph type="body" sz="quarter" idx="11" hasCustomPrompt="1"/>
          </p:nvPr>
        </p:nvSpPr>
        <p:spPr>
          <a:xfrm>
            <a:off x="2476500" y="5165381"/>
            <a:ext cx="11303000" cy="1561771"/>
          </a:xfrm>
          <a:prstGeom prst="rect">
            <a:avLst/>
          </a:prstGeom>
        </p:spPr>
        <p:txBody>
          <a:bodyPr wrap="square" lIns="0" tIns="72000" rIns="0" bIns="0" anchor="t" anchorCtr="0">
            <a:normAutofit/>
          </a:bodyPr>
          <a:lstStyle>
            <a:lvl1pPr marL="0" indent="0" algn="ctr">
              <a:spcBef>
                <a:spcPts val="300"/>
              </a:spcBef>
              <a:buNone/>
              <a:defRPr sz="4200" b="0" i="0" spc="-151">
                <a:solidFill>
                  <a:schemeClr val="bg1">
                    <a:lumMod val="90000"/>
                  </a:schemeClr>
                </a:solidFill>
                <a:latin typeface="Helvetica" charset="0"/>
                <a:ea typeface="Helvetica" charset="0"/>
                <a:cs typeface="Helvetica"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a:t>THIS IS THE SUBTITLE</a:t>
            </a:r>
          </a:p>
        </p:txBody>
      </p:sp>
      <p:sp>
        <p:nvSpPr>
          <p:cNvPr id="28" name="Text Placeholder 39"/>
          <p:cNvSpPr>
            <a:spLocks noGrp="1"/>
          </p:cNvSpPr>
          <p:nvPr>
            <p:ph type="body" sz="quarter" idx="16" hasCustomPrompt="1"/>
          </p:nvPr>
        </p:nvSpPr>
        <p:spPr>
          <a:xfrm>
            <a:off x="3483261" y="804674"/>
            <a:ext cx="4390737" cy="461981"/>
          </a:xfrm>
          <a:prstGeom prst="rect">
            <a:avLst/>
          </a:prstGeom>
          <a:noFill/>
          <a:ln>
            <a:noFill/>
          </a:ln>
        </p:spPr>
        <p:txBody>
          <a:bodyPr vert="horz" wrap="square" lIns="0" tIns="0" rIns="0" bIns="0" anchor="b" anchorCtr="0">
            <a:normAutofit/>
          </a:bodyPr>
          <a:lstStyle>
            <a:lvl1pPr marL="0" indent="0" algn="r">
              <a:buNone/>
              <a:defRPr sz="2400" b="0" i="0" spc="-151">
                <a:solidFill>
                  <a:schemeClr val="bg1"/>
                </a:solidFill>
                <a:latin typeface="Helvetica" charset="0"/>
                <a:ea typeface="Helvetica" charset="0"/>
                <a:cs typeface="Helvetica" charset="0"/>
              </a:defRPr>
            </a:lvl1pPr>
            <a:lvl2pPr marL="444489" indent="0" algn="l">
              <a:buFont typeface="Arial" charset="0"/>
              <a:buNone/>
              <a:defRPr sz="1800" b="1" i="0">
                <a:solidFill>
                  <a:srgbClr val="2D3293"/>
                </a:solidFill>
                <a:latin typeface="Open Sans" charset="0"/>
                <a:ea typeface="Open Sans" charset="0"/>
                <a:cs typeface="Open Sans" charset="0"/>
              </a:defRPr>
            </a:lvl2pPr>
          </a:lstStyle>
          <a:p>
            <a:pPr lvl="0"/>
            <a:r>
              <a:rPr lang="en-US" dirty="0"/>
              <a:t>1st Name Surname</a:t>
            </a:r>
          </a:p>
        </p:txBody>
      </p:sp>
      <p:sp>
        <p:nvSpPr>
          <p:cNvPr id="30" name="Text Placeholder 39"/>
          <p:cNvSpPr>
            <a:spLocks noGrp="1"/>
          </p:cNvSpPr>
          <p:nvPr>
            <p:ph type="body" sz="quarter" idx="17" hasCustomPrompt="1"/>
          </p:nvPr>
        </p:nvSpPr>
        <p:spPr>
          <a:xfrm>
            <a:off x="3483260" y="1266655"/>
            <a:ext cx="4390737" cy="405683"/>
          </a:xfrm>
          <a:prstGeom prst="rect">
            <a:avLst/>
          </a:prstGeom>
          <a:noFill/>
          <a:ln>
            <a:noFill/>
          </a:ln>
        </p:spPr>
        <p:txBody>
          <a:bodyPr vert="horz" wrap="square" lIns="0" tIns="36000" rIns="0" bIns="0" anchor="t" anchorCtr="0">
            <a:normAutofit/>
          </a:bodyPr>
          <a:lstStyle>
            <a:lvl1pPr marL="0" indent="0" algn="r">
              <a:buNone/>
              <a:defRPr sz="2000" b="0" i="0" spc="-150">
                <a:solidFill>
                  <a:schemeClr val="accent3">
                    <a:lumMod val="40000"/>
                    <a:lumOff val="60000"/>
                  </a:schemeClr>
                </a:solidFill>
                <a:latin typeface="Helvetica" charset="0"/>
                <a:ea typeface="Helvetica" charset="0"/>
                <a:cs typeface="Helvetica" charset="0"/>
              </a:defRPr>
            </a:lvl1pPr>
            <a:lvl2pPr marL="444489" indent="0" algn="l">
              <a:buFont typeface="Arial" charset="0"/>
              <a:buNone/>
              <a:defRPr sz="1800" b="1" i="0">
                <a:solidFill>
                  <a:srgbClr val="2D3293"/>
                </a:solidFill>
                <a:latin typeface="Open Sans" charset="0"/>
                <a:ea typeface="Open Sans" charset="0"/>
                <a:cs typeface="Open Sans" charset="0"/>
              </a:defRPr>
            </a:lvl2pPr>
          </a:lstStyle>
          <a:p>
            <a:pPr lvl="0"/>
            <a:r>
              <a:rPr lang="en-US" dirty="0"/>
              <a:t>University or </a:t>
            </a:r>
            <a:r>
              <a:rPr lang="en-US" dirty="0" err="1"/>
              <a:t>Organisation</a:t>
            </a:r>
            <a:endParaRPr lang="en-US" dirty="0"/>
          </a:p>
        </p:txBody>
      </p:sp>
      <p:sp>
        <p:nvSpPr>
          <p:cNvPr id="31" name="Text Placeholder 39"/>
          <p:cNvSpPr>
            <a:spLocks noGrp="1"/>
          </p:cNvSpPr>
          <p:nvPr>
            <p:ph type="body" sz="quarter" idx="19" hasCustomPrompt="1"/>
          </p:nvPr>
        </p:nvSpPr>
        <p:spPr>
          <a:xfrm>
            <a:off x="8398161" y="804674"/>
            <a:ext cx="4390737" cy="461981"/>
          </a:xfrm>
          <a:prstGeom prst="rect">
            <a:avLst/>
          </a:prstGeom>
          <a:noFill/>
          <a:ln>
            <a:noFill/>
          </a:ln>
        </p:spPr>
        <p:txBody>
          <a:bodyPr vert="horz" wrap="square" lIns="0" tIns="0" rIns="0" bIns="0" anchor="b" anchorCtr="0">
            <a:normAutofit/>
          </a:bodyPr>
          <a:lstStyle>
            <a:lvl1pPr marL="0" indent="0" algn="l">
              <a:buNone/>
              <a:defRPr sz="2400" b="0" i="0" spc="-151">
                <a:solidFill>
                  <a:schemeClr val="bg1"/>
                </a:solidFill>
                <a:latin typeface="Helvetica" charset="0"/>
                <a:ea typeface="Helvetica" charset="0"/>
                <a:cs typeface="Helvetica" charset="0"/>
              </a:defRPr>
            </a:lvl1pPr>
            <a:lvl2pPr marL="444489" indent="0" algn="l">
              <a:buFont typeface="Arial" charset="0"/>
              <a:buNone/>
              <a:defRPr sz="1800" b="1" i="0">
                <a:solidFill>
                  <a:srgbClr val="2D3293"/>
                </a:solidFill>
                <a:latin typeface="Open Sans" charset="0"/>
                <a:ea typeface="Open Sans" charset="0"/>
                <a:cs typeface="Open Sans" charset="0"/>
              </a:defRPr>
            </a:lvl2pPr>
          </a:lstStyle>
          <a:p>
            <a:pPr lvl="0"/>
            <a:r>
              <a:rPr lang="en-US" dirty="0"/>
              <a:t>2nd Name Surname</a:t>
            </a:r>
          </a:p>
        </p:txBody>
      </p:sp>
      <p:sp>
        <p:nvSpPr>
          <p:cNvPr id="32" name="Text Placeholder 39"/>
          <p:cNvSpPr>
            <a:spLocks noGrp="1"/>
          </p:cNvSpPr>
          <p:nvPr>
            <p:ph type="body" sz="quarter" idx="20" hasCustomPrompt="1"/>
          </p:nvPr>
        </p:nvSpPr>
        <p:spPr>
          <a:xfrm>
            <a:off x="8398160" y="1266655"/>
            <a:ext cx="4390737" cy="405683"/>
          </a:xfrm>
          <a:prstGeom prst="rect">
            <a:avLst/>
          </a:prstGeom>
          <a:noFill/>
          <a:ln>
            <a:noFill/>
          </a:ln>
        </p:spPr>
        <p:txBody>
          <a:bodyPr vert="horz" wrap="square" lIns="0" tIns="36000" rIns="0" bIns="0" anchor="t" anchorCtr="0">
            <a:normAutofit/>
          </a:bodyPr>
          <a:lstStyle>
            <a:lvl1pPr marL="0" indent="0" algn="l">
              <a:buNone/>
              <a:defRPr sz="2000" b="0" i="0" spc="-150">
                <a:solidFill>
                  <a:schemeClr val="accent3">
                    <a:lumMod val="40000"/>
                    <a:lumOff val="60000"/>
                  </a:schemeClr>
                </a:solidFill>
                <a:latin typeface="Helvetica" charset="0"/>
                <a:ea typeface="Helvetica" charset="0"/>
                <a:cs typeface="Helvetica" charset="0"/>
              </a:defRPr>
            </a:lvl1pPr>
            <a:lvl2pPr marL="444489" indent="0" algn="l">
              <a:buFont typeface="Arial" charset="0"/>
              <a:buNone/>
              <a:defRPr sz="1800" b="1" i="0">
                <a:solidFill>
                  <a:srgbClr val="2D3293"/>
                </a:solidFill>
                <a:latin typeface="Open Sans" charset="0"/>
                <a:ea typeface="Open Sans" charset="0"/>
                <a:cs typeface="Open Sans" charset="0"/>
              </a:defRPr>
            </a:lvl2pPr>
          </a:lstStyle>
          <a:p>
            <a:pPr lvl="0"/>
            <a:r>
              <a:rPr lang="en-US" dirty="0"/>
              <a:t>University or </a:t>
            </a:r>
            <a:r>
              <a:rPr lang="en-US" dirty="0" err="1"/>
              <a:t>Organisation</a:t>
            </a:r>
            <a:endParaRPr lang="en-US" dirty="0"/>
          </a:p>
        </p:txBody>
      </p:sp>
      <p:sp>
        <p:nvSpPr>
          <p:cNvPr id="37" name="Text Placeholder 25"/>
          <p:cNvSpPr>
            <a:spLocks noGrp="1"/>
          </p:cNvSpPr>
          <p:nvPr>
            <p:ph type="body" sz="quarter" idx="10" hasCustomPrompt="1"/>
          </p:nvPr>
        </p:nvSpPr>
        <p:spPr>
          <a:xfrm>
            <a:off x="2476500" y="2401376"/>
            <a:ext cx="11303000" cy="2765234"/>
          </a:xfrm>
          <a:prstGeom prst="rect">
            <a:avLst/>
          </a:prstGeom>
        </p:spPr>
        <p:txBody>
          <a:bodyPr wrap="square" lIns="0" tIns="0" rIns="0" bIns="72000" anchor="b" anchorCtr="1">
            <a:normAutofit/>
          </a:bodyPr>
          <a:lstStyle>
            <a:lvl1pPr marL="0" indent="0" algn="ctr">
              <a:lnSpc>
                <a:spcPts val="9600"/>
              </a:lnSpc>
              <a:spcBef>
                <a:spcPts val="0"/>
              </a:spcBef>
              <a:buNone/>
              <a:defRPr sz="8000" b="0" i="0" spc="-300" baseline="0">
                <a:solidFill>
                  <a:schemeClr val="bg1"/>
                </a:solidFill>
                <a:latin typeface="Helvetica" charset="0"/>
                <a:ea typeface="Helvetica" charset="0"/>
                <a:cs typeface="Helvetica"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a:t>THIS IS THE PRESENTATION TITLE</a:t>
            </a:r>
          </a:p>
        </p:txBody>
      </p:sp>
      <p:sp>
        <p:nvSpPr>
          <p:cNvPr id="25" name="Rectangle 24"/>
          <p:cNvSpPr/>
          <p:nvPr userDrawn="1"/>
        </p:nvSpPr>
        <p:spPr>
          <a:xfrm>
            <a:off x="0" y="8065033"/>
            <a:ext cx="16256000" cy="1117600"/>
          </a:xfrm>
          <a:prstGeom prst="rect">
            <a:avLst/>
          </a:prstGeom>
          <a:solidFill>
            <a:schemeClr val="bg1"/>
          </a:solidFill>
          <a:ln w="3175" cap="flat">
            <a:noFill/>
            <a:miter lim="400000"/>
          </a:ln>
          <a:effectLst>
            <a:outerShdw blurRad="25400" dist="12700" dir="5400000" rotWithShape="0">
              <a:schemeClr val="bg1">
                <a:alpha val="50000"/>
              </a:scheme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Light"/>
            </a:endParaRPr>
          </a:p>
        </p:txBody>
      </p:sp>
      <p:sp>
        <p:nvSpPr>
          <p:cNvPr id="41" name="Footer Placeholder 9"/>
          <p:cNvSpPr>
            <a:spLocks noGrp="1"/>
          </p:cNvSpPr>
          <p:nvPr>
            <p:ph type="ftr" sz="quarter" idx="18"/>
          </p:nvPr>
        </p:nvSpPr>
        <p:spPr>
          <a:xfrm>
            <a:off x="4831589" y="8416031"/>
            <a:ext cx="6593411" cy="376237"/>
          </a:xfrm>
        </p:spPr>
        <p:txBody>
          <a:bodyPr>
            <a:normAutofit/>
          </a:bodyPr>
          <a:lstStyle>
            <a:lvl1pPr marL="0" marR="0" indent="0" algn="ctr" defTabSz="547687" rtl="0" eaLnBrk="1" fontAlgn="auto" latinLnBrk="0" hangingPunct="0">
              <a:lnSpc>
                <a:spcPct val="100000"/>
              </a:lnSpc>
              <a:spcBef>
                <a:spcPts val="0"/>
              </a:spcBef>
              <a:spcAft>
                <a:spcPts val="0"/>
              </a:spcAft>
              <a:buClrTx/>
              <a:buSzTx/>
              <a:buFontTx/>
              <a:buNone/>
              <a:tabLst/>
              <a:defRPr sz="1400" b="0" i="0" spc="0">
                <a:solidFill>
                  <a:schemeClr val="tx1">
                    <a:lumMod val="50000"/>
                    <a:lumOff val="50000"/>
                  </a:schemeClr>
                </a:solidFill>
                <a:latin typeface="Helvetica" charset="0"/>
                <a:ea typeface="Helvetica" charset="0"/>
                <a:cs typeface="Helvetica" charset="0"/>
              </a:defRPr>
            </a:lvl1pPr>
          </a:lstStyle>
          <a:p>
            <a:r>
              <a:rPr lang="it-IT" sz="1000" spc="-80" dirty="0">
                <a:solidFill>
                  <a:srgbClr val="000000"/>
                </a:solidFill>
              </a:rPr>
              <a:t>Università di Pisa, Corso di didattica trasversale (LABCD5) “Curare e conservare il dato per la ricerca” – 18 </a:t>
            </a:r>
            <a:r>
              <a:rPr lang="it-IT" sz="1000" spc="-80" dirty="0" err="1">
                <a:solidFill>
                  <a:srgbClr val="000000"/>
                </a:solidFill>
              </a:rPr>
              <a:t>Dic</a:t>
            </a:r>
            <a:r>
              <a:rPr lang="it-IT" sz="1000" spc="-80" dirty="0">
                <a:solidFill>
                  <a:srgbClr val="000000"/>
                </a:solidFill>
              </a:rPr>
              <a:t> 2018</a:t>
            </a:r>
            <a:endParaRPr lang="en-US" sz="1000" spc="-80" dirty="0">
              <a:solidFill>
                <a:srgbClr val="000000"/>
              </a:solidFill>
            </a:endParaRPr>
          </a:p>
        </p:txBody>
      </p:sp>
      <p:pic>
        <p:nvPicPr>
          <p:cNvPr id="43" name="Picture 42"/>
          <p:cNvPicPr>
            <a:picLocks noChangeAspect="1"/>
          </p:cNvPicPr>
          <p:nvPr userDrawn="1"/>
        </p:nvPicPr>
        <p:blipFill>
          <a:blip r:embed="rId3"/>
          <a:stretch>
            <a:fillRect/>
          </a:stretch>
        </p:blipFill>
        <p:spPr>
          <a:xfrm>
            <a:off x="14724879" y="8496329"/>
            <a:ext cx="703862" cy="252000"/>
          </a:xfrm>
          <a:prstGeom prst="rect">
            <a:avLst/>
          </a:prstGeom>
        </p:spPr>
      </p:pic>
      <p:pic>
        <p:nvPicPr>
          <p:cNvPr id="46" name="Picture 4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332936" y="8459262"/>
            <a:ext cx="432001" cy="360000"/>
          </a:xfrm>
          <a:prstGeom prst="rect">
            <a:avLst/>
          </a:prstGeom>
          <a:noFill/>
        </p:spPr>
      </p:pic>
      <p:sp>
        <p:nvSpPr>
          <p:cNvPr id="47" name="Title 1"/>
          <p:cNvSpPr txBox="1">
            <a:spLocks/>
          </p:cNvSpPr>
          <p:nvPr userDrawn="1"/>
        </p:nvSpPr>
        <p:spPr>
          <a:xfrm>
            <a:off x="12548937" y="8457361"/>
            <a:ext cx="1959941" cy="276999"/>
          </a:xfrm>
          <a:prstGeom prst="rect">
            <a:avLst/>
          </a:prstGeom>
          <a:noFill/>
        </p:spPr>
        <p:txBody>
          <a:bodyPr wrap="square" lIns="0" tIns="0" rIns="0" bIns="0" anchor="ctr">
            <a:spAutoFit/>
          </a:bodyPr>
          <a:lstStyle>
            <a:lvl1pPr algn="ctr" defTabSz="914400" rtl="0" eaLnBrk="1" latinLnBrk="0" hangingPunct="1">
              <a:lnSpc>
                <a:spcPct val="100000"/>
              </a:lnSpc>
              <a:spcBef>
                <a:spcPct val="0"/>
              </a:spcBef>
              <a:buNone/>
              <a:defRPr sz="4800" b="0" i="0" kern="1200" spc="-150" baseline="0">
                <a:solidFill>
                  <a:srgbClr val="2D3293"/>
                </a:solidFill>
                <a:latin typeface="Open Sans Light" charset="0"/>
                <a:ea typeface="Open Sans Light" charset="0"/>
                <a:cs typeface="Open Sans Light" charset="0"/>
              </a:defRPr>
            </a:lvl1pPr>
          </a:lstStyle>
          <a:p>
            <a:pPr algn="ctr"/>
            <a:r>
              <a:rPr lang="en-US" sz="1800" b="1" i="0">
                <a:solidFill>
                  <a:srgbClr val="2D3293"/>
                </a:solidFill>
                <a:latin typeface="Open Sans" charset="0"/>
                <a:ea typeface="Open Sans" charset="0"/>
                <a:cs typeface="Open Sans" charset="0"/>
              </a:rPr>
              <a:t>@</a:t>
            </a:r>
            <a:r>
              <a:rPr lang="en-US" sz="1800" b="1" i="0" err="1">
                <a:solidFill>
                  <a:srgbClr val="2D3293"/>
                </a:solidFill>
                <a:latin typeface="Open Sans" charset="0"/>
                <a:ea typeface="Open Sans" charset="0"/>
                <a:cs typeface="Open Sans" charset="0"/>
              </a:rPr>
              <a:t>openaire_eu</a:t>
            </a:r>
            <a:endParaRPr lang="en-US" sz="1800" b="1" i="0">
              <a:solidFill>
                <a:srgbClr val="2D3293"/>
              </a:solidFill>
              <a:latin typeface="Open Sans" charset="0"/>
              <a:ea typeface="Open Sans" charset="0"/>
              <a:cs typeface="Open Sans" charset="0"/>
            </a:endParaRPr>
          </a:p>
        </p:txBody>
      </p:sp>
      <p:pic>
        <p:nvPicPr>
          <p:cNvPr id="51" name="Picture 50"/>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rot="10800000">
            <a:off x="12044383" y="-14990"/>
            <a:ext cx="4272997" cy="6409496"/>
          </a:xfrm>
          <a:prstGeom prst="rect">
            <a:avLst/>
          </a:prstGeom>
        </p:spPr>
      </p:pic>
      <p:pic>
        <p:nvPicPr>
          <p:cNvPr id="26" name="Picture 2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11200" y="8203662"/>
            <a:ext cx="2076544" cy="741219"/>
          </a:xfrm>
          <a:prstGeom prst="rect">
            <a:avLst/>
          </a:prstGeom>
        </p:spPr>
      </p:pic>
      <p:pic>
        <p:nvPicPr>
          <p:cNvPr id="27" name="Picture 2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3238757" y="8328801"/>
            <a:ext cx="829564" cy="576000"/>
          </a:xfrm>
          <a:prstGeom prst="rect">
            <a:avLst/>
          </a:prstGeom>
        </p:spPr>
      </p:pic>
    </p:spTree>
    <p:extLst/>
  </p:cSld>
  <p:clrMapOvr>
    <a:masterClrMapping/>
  </p:clrMapOvr>
  <p:transition spd="med"/>
  <p:extLst mod="1">
    <p:ext uri="{DCECCB84-F9BA-43D5-87BE-67443E8EF086}">
      <p15:sldGuideLst xmlns:p15="http://schemas.microsoft.com/office/powerpoint/2012/main">
        <p15:guide id="1" orient="horz" pos="2880">
          <p15:clr>
            <a:srgbClr val="FBAE40"/>
          </p15:clr>
        </p15:guide>
        <p15:guide id="2" pos="5120">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463040" y="382139"/>
            <a:ext cx="13411200" cy="1934343"/>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63040" y="2460979"/>
            <a:ext cx="6583680" cy="53644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8290560" y="2460980"/>
            <a:ext cx="6583680" cy="53644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CB91245-AC9E-4BF5-9481-6C24F498292C}" type="datetime1">
              <a:rPr lang="en-GB" smtClean="0"/>
              <a:pPr/>
              <a:t>08/05/2019</a:t>
            </a:fld>
            <a:endParaRPr lang="en-GB"/>
          </a:p>
        </p:txBody>
      </p:sp>
      <p:sp>
        <p:nvSpPr>
          <p:cNvPr id="6" name="Footer Placeholder 5"/>
          <p:cNvSpPr>
            <a:spLocks noGrp="1"/>
          </p:cNvSpPr>
          <p:nvPr>
            <p:ph type="ftr" sz="quarter" idx="11"/>
          </p:nvPr>
        </p:nvSpPr>
        <p:spPr/>
        <p:txBody>
          <a:bodyPr/>
          <a:lstStyle/>
          <a:p>
            <a:r>
              <a:rPr lang="en-GB"/>
              <a:t>https://rd-alliance.org/ - https://twitter.com/resdatall</a:t>
            </a:r>
          </a:p>
        </p:txBody>
      </p:sp>
      <p:sp>
        <p:nvSpPr>
          <p:cNvPr id="7" name="Slide Number Placeholder 6"/>
          <p:cNvSpPr>
            <a:spLocks noGrp="1"/>
          </p:cNvSpPr>
          <p:nvPr>
            <p:ph type="sldNum" sz="quarter" idx="12"/>
          </p:nvPr>
        </p:nvSpPr>
        <p:spPr/>
        <p:txBody>
          <a:bodyPr/>
          <a:lstStyle/>
          <a:p>
            <a:fld id="{5C2C58C4-3789-4E0B-9A83-CA5475925250}" type="slidenum">
              <a:rPr lang="en-GB" smtClean="0"/>
              <a:pPr/>
              <a:t>‹N›</a:t>
            </a:fld>
            <a:endParaRPr lang="en-GB"/>
          </a:p>
        </p:txBody>
      </p:sp>
    </p:spTree>
    <p:extLst>
      <p:ext uri="{BB962C8B-B14F-4D97-AF65-F5344CB8AC3E}">
        <p14:creationId xmlns:p14="http://schemas.microsoft.com/office/powerpoint/2010/main" val="122480058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463040" y="382139"/>
            <a:ext cx="13411200" cy="1934343"/>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63040" y="2461403"/>
            <a:ext cx="6583680" cy="981709"/>
          </a:xfrm>
        </p:spPr>
        <p:txBody>
          <a:bodyPr lIns="91440" rIns="91440" anchor="ctr">
            <a:normAutofit/>
          </a:bodyPr>
          <a:lstStyle>
            <a:lvl1pPr marL="0" indent="0">
              <a:buNone/>
              <a:defRPr sz="2667" b="0" cap="all" baseline="0">
                <a:solidFill>
                  <a:schemeClr val="tx2"/>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1463040" y="3443112"/>
            <a:ext cx="6583680" cy="450426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8290560" y="2461403"/>
            <a:ext cx="6583680" cy="981709"/>
          </a:xfrm>
        </p:spPr>
        <p:txBody>
          <a:bodyPr lIns="91440" rIns="91440" anchor="ctr">
            <a:normAutofit/>
          </a:bodyPr>
          <a:lstStyle>
            <a:lvl1pPr marL="0" indent="0">
              <a:buNone/>
              <a:defRPr sz="2667" b="0" cap="all" baseline="0">
                <a:solidFill>
                  <a:schemeClr val="tx2"/>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8290560" y="3443112"/>
            <a:ext cx="6583680" cy="450426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626F003-159D-4C0D-91A7-A27918E81A19}" type="datetime1">
              <a:rPr lang="en-GB" smtClean="0"/>
              <a:pPr/>
              <a:t>08/05/2019</a:t>
            </a:fld>
            <a:endParaRPr lang="en-GB"/>
          </a:p>
        </p:txBody>
      </p:sp>
      <p:sp>
        <p:nvSpPr>
          <p:cNvPr id="8" name="Footer Placeholder 7"/>
          <p:cNvSpPr>
            <a:spLocks noGrp="1"/>
          </p:cNvSpPr>
          <p:nvPr>
            <p:ph type="ftr" sz="quarter" idx="11"/>
          </p:nvPr>
        </p:nvSpPr>
        <p:spPr/>
        <p:txBody>
          <a:bodyPr/>
          <a:lstStyle/>
          <a:p>
            <a:r>
              <a:rPr lang="en-GB"/>
              <a:t>https://rd-alliance.org/ - https://twitter.com/resdatall</a:t>
            </a:r>
          </a:p>
        </p:txBody>
      </p:sp>
      <p:sp>
        <p:nvSpPr>
          <p:cNvPr id="9" name="Slide Number Placeholder 8"/>
          <p:cNvSpPr>
            <a:spLocks noGrp="1"/>
          </p:cNvSpPr>
          <p:nvPr>
            <p:ph type="sldNum" sz="quarter" idx="12"/>
          </p:nvPr>
        </p:nvSpPr>
        <p:spPr/>
        <p:txBody>
          <a:bodyPr/>
          <a:lstStyle/>
          <a:p>
            <a:fld id="{5C2C58C4-3789-4E0B-9A83-CA5475925250}" type="slidenum">
              <a:rPr lang="en-GB" smtClean="0"/>
              <a:pPr/>
              <a:t>‹N›</a:t>
            </a:fld>
            <a:endParaRPr lang="en-GB"/>
          </a:p>
        </p:txBody>
      </p:sp>
    </p:spTree>
    <p:extLst>
      <p:ext uri="{BB962C8B-B14F-4D97-AF65-F5344CB8AC3E}">
        <p14:creationId xmlns:p14="http://schemas.microsoft.com/office/powerpoint/2010/main" val="338546366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6044F95-D929-4A7C-AFD0-A38140ED6D14}" type="datetime1">
              <a:rPr lang="en-GB" smtClean="0"/>
              <a:pPr/>
              <a:t>08/05/2019</a:t>
            </a:fld>
            <a:endParaRPr lang="en-GB"/>
          </a:p>
        </p:txBody>
      </p:sp>
      <p:sp>
        <p:nvSpPr>
          <p:cNvPr id="4" name="Footer Placeholder 3"/>
          <p:cNvSpPr>
            <a:spLocks noGrp="1"/>
          </p:cNvSpPr>
          <p:nvPr>
            <p:ph type="ftr" sz="quarter" idx="11"/>
          </p:nvPr>
        </p:nvSpPr>
        <p:spPr/>
        <p:txBody>
          <a:bodyPr/>
          <a:lstStyle/>
          <a:p>
            <a:r>
              <a:rPr lang="en-GB"/>
              <a:t>https://rd-alliance.org/ - https://twitter.com/resdatall</a:t>
            </a:r>
          </a:p>
        </p:txBody>
      </p:sp>
      <p:sp>
        <p:nvSpPr>
          <p:cNvPr id="5" name="Slide Number Placeholder 4"/>
          <p:cNvSpPr>
            <a:spLocks noGrp="1"/>
          </p:cNvSpPr>
          <p:nvPr>
            <p:ph type="sldNum" sz="quarter" idx="12"/>
          </p:nvPr>
        </p:nvSpPr>
        <p:spPr/>
        <p:txBody>
          <a:bodyPr/>
          <a:lstStyle/>
          <a:p>
            <a:fld id="{5C2C58C4-3789-4E0B-9A83-CA5475925250}" type="slidenum">
              <a:rPr lang="en-GB" smtClean="0"/>
              <a:pPr/>
              <a:t>‹N›</a:t>
            </a:fld>
            <a:endParaRPr lang="en-GB"/>
          </a:p>
        </p:txBody>
      </p:sp>
    </p:spTree>
    <p:extLst>
      <p:ext uri="{BB962C8B-B14F-4D97-AF65-F5344CB8AC3E}">
        <p14:creationId xmlns:p14="http://schemas.microsoft.com/office/powerpoint/2010/main" val="121027614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4236" y="8534400"/>
            <a:ext cx="16251767" cy="609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22" y="8445755"/>
            <a:ext cx="16251767" cy="853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EC6CD041-934D-4059-B97B-C0B8DA69DF68}" type="datetime1">
              <a:rPr lang="en-GB" smtClean="0"/>
              <a:pPr/>
              <a:t>08/05/2019</a:t>
            </a:fld>
            <a:endParaRPr lang="en-GB"/>
          </a:p>
        </p:txBody>
      </p:sp>
      <p:sp>
        <p:nvSpPr>
          <p:cNvPr id="8" name="Footer Placeholder 7"/>
          <p:cNvSpPr>
            <a:spLocks noGrp="1"/>
          </p:cNvSpPr>
          <p:nvPr>
            <p:ph type="ftr" sz="quarter" idx="11"/>
          </p:nvPr>
        </p:nvSpPr>
        <p:spPr/>
        <p:txBody>
          <a:bodyPr/>
          <a:lstStyle>
            <a:lvl1pPr>
              <a:defRPr>
                <a:solidFill>
                  <a:srgbClr val="FFFFFF"/>
                </a:solidFill>
              </a:defRPr>
            </a:lvl1pPr>
          </a:lstStyle>
          <a:p>
            <a:r>
              <a:rPr lang="en-GB"/>
              <a:t>https://rd-alliance.org/ - https://twitter.com/resdatall</a:t>
            </a:r>
          </a:p>
        </p:txBody>
      </p:sp>
      <p:sp>
        <p:nvSpPr>
          <p:cNvPr id="9" name="Slide Number Placeholder 8"/>
          <p:cNvSpPr>
            <a:spLocks noGrp="1"/>
          </p:cNvSpPr>
          <p:nvPr>
            <p:ph type="sldNum" sz="quarter" idx="12"/>
          </p:nvPr>
        </p:nvSpPr>
        <p:spPr/>
        <p:txBody>
          <a:bodyPr/>
          <a:lstStyle/>
          <a:p>
            <a:fld id="{5C2C58C4-3789-4E0B-9A83-CA5475925250}" type="slidenum">
              <a:rPr lang="en-GB" smtClean="0"/>
              <a:pPr/>
              <a:t>‹N›</a:t>
            </a:fld>
            <a:endParaRPr lang="en-GB"/>
          </a:p>
        </p:txBody>
      </p:sp>
    </p:spTree>
    <p:extLst>
      <p:ext uri="{BB962C8B-B14F-4D97-AF65-F5344CB8AC3E}">
        <p14:creationId xmlns:p14="http://schemas.microsoft.com/office/powerpoint/2010/main" val="90870612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24" y="0"/>
            <a:ext cx="5401054" cy="9144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5386761" y="0"/>
            <a:ext cx="85344" cy="914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09600" y="792479"/>
            <a:ext cx="4267200" cy="3048000"/>
          </a:xfrm>
        </p:spPr>
        <p:txBody>
          <a:bodyPr anchor="b">
            <a:normAutofit/>
          </a:bodyPr>
          <a:lstStyle>
            <a:lvl1pPr>
              <a:defRPr sz="48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6400800" y="975360"/>
            <a:ext cx="8656320" cy="7010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600" y="3901440"/>
            <a:ext cx="4267200" cy="4505499"/>
          </a:xfrm>
        </p:spPr>
        <p:txBody>
          <a:bodyPr lIns="91440" rIns="91440">
            <a:normAutofit/>
          </a:bodyPr>
          <a:lstStyle>
            <a:lvl1pPr marL="0" indent="0">
              <a:buNone/>
              <a:defRPr sz="2000">
                <a:solidFill>
                  <a:srgbClr val="FFFFFF"/>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a:xfrm>
            <a:off x="620683" y="8613049"/>
            <a:ext cx="3491348" cy="486833"/>
          </a:xfrm>
        </p:spPr>
        <p:txBody>
          <a:bodyPr/>
          <a:lstStyle>
            <a:lvl1pPr algn="l">
              <a:defRPr/>
            </a:lvl1pPr>
          </a:lstStyle>
          <a:p>
            <a:fld id="{CE8ED017-96B9-47BE-82F0-D6C2FF3CA121}" type="datetime1">
              <a:rPr lang="en-GB" smtClean="0"/>
              <a:pPr/>
              <a:t>08/05/2019</a:t>
            </a:fld>
            <a:endParaRPr lang="en-GB"/>
          </a:p>
        </p:txBody>
      </p:sp>
      <p:sp>
        <p:nvSpPr>
          <p:cNvPr id="6" name="Footer Placeholder 5"/>
          <p:cNvSpPr>
            <a:spLocks noGrp="1"/>
          </p:cNvSpPr>
          <p:nvPr>
            <p:ph type="ftr" sz="quarter" idx="11"/>
          </p:nvPr>
        </p:nvSpPr>
        <p:spPr>
          <a:xfrm>
            <a:off x="6400800" y="8613049"/>
            <a:ext cx="6197600" cy="486833"/>
          </a:xfrm>
        </p:spPr>
        <p:txBody>
          <a:bodyPr/>
          <a:lstStyle>
            <a:lvl1pPr algn="l">
              <a:defRPr>
                <a:solidFill>
                  <a:schemeClr val="tx2"/>
                </a:solidFill>
              </a:defRPr>
            </a:lvl1pPr>
          </a:lstStyle>
          <a:p>
            <a:r>
              <a:rPr lang="en-GB"/>
              <a:t>https://rd-alliance.org/ - https://twitter.com/resdatall</a:t>
            </a: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5C2C58C4-3789-4E0B-9A83-CA5475925250}" type="slidenum">
              <a:rPr lang="en-GB" smtClean="0"/>
              <a:pPr/>
              <a:t>‹N›</a:t>
            </a:fld>
            <a:endParaRPr lang="en-GB"/>
          </a:p>
        </p:txBody>
      </p:sp>
    </p:spTree>
    <p:extLst>
      <p:ext uri="{BB962C8B-B14F-4D97-AF65-F5344CB8AC3E}">
        <p14:creationId xmlns:p14="http://schemas.microsoft.com/office/powerpoint/2010/main" val="362858713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1" y="6604000"/>
            <a:ext cx="16251767" cy="254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22" y="6553435"/>
            <a:ext cx="16251767" cy="853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463040" y="6766560"/>
            <a:ext cx="13484860" cy="1097280"/>
          </a:xfrm>
        </p:spPr>
        <p:txBody>
          <a:bodyPr tIns="0" bIns="0" anchor="b">
            <a:noAutofit/>
          </a:bodyPr>
          <a:lstStyle>
            <a:lvl1pPr>
              <a:defRPr sz="4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22" y="0"/>
            <a:ext cx="16255980" cy="6553435"/>
          </a:xfrm>
          <a:solidFill>
            <a:schemeClr val="bg2">
              <a:lumMod val="90000"/>
            </a:schemeClr>
          </a:solidFill>
        </p:spPr>
        <p:txBody>
          <a:bodyPr lIns="457200" tIns="457200" anchor="t"/>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t>Click icon to add picture</a:t>
            </a:r>
          </a:p>
        </p:txBody>
      </p:sp>
      <p:sp>
        <p:nvSpPr>
          <p:cNvPr id="4" name="Text Placeholder 3"/>
          <p:cNvSpPr>
            <a:spLocks noGrp="1"/>
          </p:cNvSpPr>
          <p:nvPr>
            <p:ph type="body" sz="half" idx="2"/>
          </p:nvPr>
        </p:nvSpPr>
        <p:spPr>
          <a:xfrm>
            <a:off x="1463040" y="7876032"/>
            <a:ext cx="13492480" cy="792480"/>
          </a:xfrm>
        </p:spPr>
        <p:txBody>
          <a:bodyPr lIns="91440" tIns="0" rIns="91440" bIns="0">
            <a:normAutofit/>
          </a:bodyPr>
          <a:lstStyle>
            <a:lvl1pPr marL="0" indent="0">
              <a:spcBef>
                <a:spcPts val="0"/>
              </a:spcBef>
              <a:spcAft>
                <a:spcPts val="800"/>
              </a:spcAft>
              <a:buNone/>
              <a:defRPr sz="2000">
                <a:solidFill>
                  <a:srgbClr val="FFFFFF"/>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B74A5E9C-2198-490E-9B60-86B997BF10E0}" type="datetime1">
              <a:rPr lang="en-GB" smtClean="0"/>
              <a:pPr/>
              <a:t>08/05/2019</a:t>
            </a:fld>
            <a:endParaRPr lang="en-GB"/>
          </a:p>
        </p:txBody>
      </p:sp>
      <p:sp>
        <p:nvSpPr>
          <p:cNvPr id="6" name="Footer Placeholder 5"/>
          <p:cNvSpPr>
            <a:spLocks noGrp="1"/>
          </p:cNvSpPr>
          <p:nvPr>
            <p:ph type="ftr" sz="quarter" idx="11"/>
          </p:nvPr>
        </p:nvSpPr>
        <p:spPr/>
        <p:txBody>
          <a:bodyPr/>
          <a:lstStyle/>
          <a:p>
            <a:r>
              <a:rPr lang="en-GB"/>
              <a:t>https://rd-alliance.org/ - https://twitter.com/resdatall</a:t>
            </a:r>
          </a:p>
        </p:txBody>
      </p:sp>
      <p:sp>
        <p:nvSpPr>
          <p:cNvPr id="7" name="Slide Number Placeholder 6"/>
          <p:cNvSpPr>
            <a:spLocks noGrp="1"/>
          </p:cNvSpPr>
          <p:nvPr>
            <p:ph type="sldNum" sz="quarter" idx="12"/>
          </p:nvPr>
        </p:nvSpPr>
        <p:spPr/>
        <p:txBody>
          <a:bodyPr/>
          <a:lstStyle/>
          <a:p>
            <a:fld id="{5C2C58C4-3789-4E0B-9A83-CA5475925250}" type="slidenum">
              <a:rPr lang="en-GB" smtClean="0"/>
              <a:pPr/>
              <a:t>‹N›</a:t>
            </a:fld>
            <a:endParaRPr lang="en-GB"/>
          </a:p>
        </p:txBody>
      </p:sp>
    </p:spTree>
    <p:extLst>
      <p:ext uri="{BB962C8B-B14F-4D97-AF65-F5344CB8AC3E}">
        <p14:creationId xmlns:p14="http://schemas.microsoft.com/office/powerpoint/2010/main" val="179082557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D7FE206-86D8-4344-B8DE-A794C73461E8}" type="datetime1">
              <a:rPr lang="en-GB" smtClean="0"/>
              <a:pPr/>
              <a:t>08/05/2019</a:t>
            </a:fld>
            <a:endParaRPr lang="en-GB"/>
          </a:p>
        </p:txBody>
      </p:sp>
      <p:sp>
        <p:nvSpPr>
          <p:cNvPr id="5" name="Footer Placeholder 4"/>
          <p:cNvSpPr>
            <a:spLocks noGrp="1"/>
          </p:cNvSpPr>
          <p:nvPr>
            <p:ph type="ftr" sz="quarter" idx="11"/>
          </p:nvPr>
        </p:nvSpPr>
        <p:spPr/>
        <p:txBody>
          <a:bodyPr/>
          <a:lstStyle/>
          <a:p>
            <a:r>
              <a:rPr lang="en-GB"/>
              <a:t>https://rd-alliance.org/ - https://twitter.com/resdatall</a:t>
            </a:r>
          </a:p>
        </p:txBody>
      </p:sp>
      <p:sp>
        <p:nvSpPr>
          <p:cNvPr id="6" name="Slide Number Placeholder 5"/>
          <p:cNvSpPr>
            <a:spLocks noGrp="1"/>
          </p:cNvSpPr>
          <p:nvPr>
            <p:ph type="sldNum" sz="quarter" idx="12"/>
          </p:nvPr>
        </p:nvSpPr>
        <p:spPr/>
        <p:txBody>
          <a:bodyPr/>
          <a:lstStyle/>
          <a:p>
            <a:fld id="{5C2C58C4-3789-4E0B-9A83-CA5475925250}" type="slidenum">
              <a:rPr lang="en-GB" smtClean="0"/>
              <a:pPr/>
              <a:t>‹N›</a:t>
            </a:fld>
            <a:endParaRPr lang="en-GB"/>
          </a:p>
        </p:txBody>
      </p:sp>
    </p:spTree>
    <p:extLst>
      <p:ext uri="{BB962C8B-B14F-4D97-AF65-F5344CB8AC3E}">
        <p14:creationId xmlns:p14="http://schemas.microsoft.com/office/powerpoint/2010/main" val="294158515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4236" y="8534400"/>
            <a:ext cx="16251767" cy="609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22" y="8445755"/>
            <a:ext cx="16251767" cy="853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1633201" y="549736"/>
            <a:ext cx="3505200" cy="767986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17601" y="549736"/>
            <a:ext cx="10312400" cy="7679864"/>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38405FA-A509-4B97-9E89-E5A7256D1D8C}" type="datetime1">
              <a:rPr lang="en-GB" smtClean="0"/>
              <a:pPr/>
              <a:t>08/05/2019</a:t>
            </a:fld>
            <a:endParaRPr lang="en-GB"/>
          </a:p>
        </p:txBody>
      </p:sp>
      <p:sp>
        <p:nvSpPr>
          <p:cNvPr id="5" name="Footer Placeholder 4"/>
          <p:cNvSpPr>
            <a:spLocks noGrp="1"/>
          </p:cNvSpPr>
          <p:nvPr>
            <p:ph type="ftr" sz="quarter" idx="11"/>
          </p:nvPr>
        </p:nvSpPr>
        <p:spPr/>
        <p:txBody>
          <a:bodyPr/>
          <a:lstStyle/>
          <a:p>
            <a:r>
              <a:rPr lang="en-GB"/>
              <a:t>https://rd-alliance.org/ - https://twitter.com/resdatall</a:t>
            </a:r>
          </a:p>
        </p:txBody>
      </p:sp>
      <p:sp>
        <p:nvSpPr>
          <p:cNvPr id="6" name="Slide Number Placeholder 5"/>
          <p:cNvSpPr>
            <a:spLocks noGrp="1"/>
          </p:cNvSpPr>
          <p:nvPr>
            <p:ph type="sldNum" sz="quarter" idx="12"/>
          </p:nvPr>
        </p:nvSpPr>
        <p:spPr/>
        <p:txBody>
          <a:bodyPr/>
          <a:lstStyle/>
          <a:p>
            <a:fld id="{5C2C58C4-3789-4E0B-9A83-CA5475925250}" type="slidenum">
              <a:rPr lang="en-GB" smtClean="0"/>
              <a:pPr/>
              <a:t>‹N›</a:t>
            </a:fld>
            <a:endParaRPr lang="en-GB"/>
          </a:p>
        </p:txBody>
      </p:sp>
    </p:spTree>
    <p:extLst>
      <p:ext uri="{BB962C8B-B14F-4D97-AF65-F5344CB8AC3E}">
        <p14:creationId xmlns:p14="http://schemas.microsoft.com/office/powerpoint/2010/main" val="100859560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Diapositiva titolo">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320800" y="2922533"/>
            <a:ext cx="13817600" cy="3183467"/>
          </a:xfrm>
        </p:spPr>
        <p:txBody>
          <a:bodyPr anchor="b">
            <a:normAutofit/>
          </a:bodyPr>
          <a:lstStyle>
            <a:lvl1pPr algn="ctr">
              <a:defRPr sz="6400" baseline="0"/>
            </a:lvl1pPr>
          </a:lstStyle>
          <a:p>
            <a:r>
              <a:rPr lang="en-US"/>
              <a:t>Click to edit Master title style</a:t>
            </a:r>
            <a:endParaRPr lang="en-US" dirty="0"/>
          </a:p>
        </p:txBody>
      </p:sp>
      <p:sp>
        <p:nvSpPr>
          <p:cNvPr id="3" name="Subtitle 2"/>
          <p:cNvSpPr>
            <a:spLocks noGrp="1"/>
          </p:cNvSpPr>
          <p:nvPr>
            <p:ph type="subTitle" idx="1"/>
          </p:nvPr>
        </p:nvSpPr>
        <p:spPr>
          <a:xfrm>
            <a:off x="2032000" y="6264166"/>
            <a:ext cx="12192000" cy="2049517"/>
          </a:xfrm>
        </p:spPr>
        <p:txBody>
          <a:bodyPr/>
          <a:lstStyle>
            <a:lvl1pPr marL="0" indent="0" algn="ctr">
              <a:buNone/>
              <a:defRPr sz="3200" baseline="0">
                <a:solidFill>
                  <a:schemeClr val="tx1">
                    <a:lumMod val="50000"/>
                    <a:lumOff val="50000"/>
                  </a:schemeClr>
                </a:solidFill>
                <a:latin typeface="calibri light"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fld id="{293D78D7-576F-42AD-946F-9425CF33058B}" type="datetime1">
              <a:rPr lang="it-IT">
                <a:solidFill>
                  <a:prstClr val="white"/>
                </a:solidFill>
              </a:rPr>
              <a:pPr>
                <a:defRPr/>
              </a:pPr>
              <a:t>08/05/19</a:t>
            </a:fld>
            <a:endParaRPr lang="it-IT">
              <a:solidFill>
                <a:prstClr val="white"/>
              </a:solidFill>
            </a:endParaRPr>
          </a:p>
        </p:txBody>
      </p:sp>
      <p:sp>
        <p:nvSpPr>
          <p:cNvPr id="5" name="Footer Placeholder 4"/>
          <p:cNvSpPr>
            <a:spLocks noGrp="1"/>
          </p:cNvSpPr>
          <p:nvPr>
            <p:ph type="ftr" sz="quarter" idx="11"/>
          </p:nvPr>
        </p:nvSpPr>
        <p:spPr/>
        <p:txBody>
          <a:bodyPr/>
          <a:lstStyle>
            <a:lvl1pPr>
              <a:defRPr/>
            </a:lvl1pPr>
          </a:lstStyle>
          <a:p>
            <a:pPr>
              <a:defRPr/>
            </a:pPr>
            <a:r>
              <a:rPr lang="it-IT">
                <a:solidFill>
                  <a:prstClr val="white"/>
                </a:solidFill>
              </a:rPr>
              <a:t>rd-alliance.org</a:t>
            </a:r>
          </a:p>
        </p:txBody>
      </p:sp>
      <p:sp>
        <p:nvSpPr>
          <p:cNvPr id="6" name="Slide Number Placeholder 5"/>
          <p:cNvSpPr>
            <a:spLocks noGrp="1"/>
          </p:cNvSpPr>
          <p:nvPr>
            <p:ph type="sldNum" sz="quarter" idx="12"/>
          </p:nvPr>
        </p:nvSpPr>
        <p:spPr/>
        <p:txBody>
          <a:bodyPr/>
          <a:lstStyle>
            <a:lvl1pPr>
              <a:defRPr/>
            </a:lvl1pPr>
          </a:lstStyle>
          <a:p>
            <a:pPr>
              <a:defRPr/>
            </a:pPr>
            <a:fld id="{74E591E7-ACF2-4312-9B3E-6918E5DCF39A}" type="slidenum">
              <a:rPr lang="it-IT">
                <a:solidFill>
                  <a:prstClr val="white"/>
                </a:solidFill>
              </a:rPr>
              <a:pPr>
                <a:defRPr/>
              </a:pPr>
              <a:t>‹N›</a:t>
            </a:fld>
            <a:endParaRPr lang="it-IT">
              <a:solidFill>
                <a:prstClr val="white"/>
              </a:solidFill>
            </a:endParaRPr>
          </a:p>
        </p:txBody>
      </p:sp>
    </p:spTree>
    <p:extLst>
      <p:ext uri="{BB962C8B-B14F-4D97-AF65-F5344CB8AC3E}">
        <p14:creationId xmlns:p14="http://schemas.microsoft.com/office/powerpoint/2010/main" val="194059916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E7D748F2-74B2-41F5-9C50-0960BAB6E1CE}" type="datetime1">
              <a:rPr lang="it-IT">
                <a:solidFill>
                  <a:prstClr val="white"/>
                </a:solidFill>
              </a:rPr>
              <a:pPr>
                <a:defRPr/>
              </a:pPr>
              <a:t>08/05/19</a:t>
            </a:fld>
            <a:endParaRPr lang="it-IT">
              <a:solidFill>
                <a:prstClr val="white"/>
              </a:solidFill>
            </a:endParaRPr>
          </a:p>
        </p:txBody>
      </p:sp>
      <p:sp>
        <p:nvSpPr>
          <p:cNvPr id="5" name="Footer Placeholder 4"/>
          <p:cNvSpPr>
            <a:spLocks noGrp="1"/>
          </p:cNvSpPr>
          <p:nvPr>
            <p:ph type="ftr" sz="quarter" idx="11"/>
          </p:nvPr>
        </p:nvSpPr>
        <p:spPr/>
        <p:txBody>
          <a:bodyPr/>
          <a:lstStyle>
            <a:lvl1pPr>
              <a:defRPr/>
            </a:lvl1pPr>
          </a:lstStyle>
          <a:p>
            <a:pPr>
              <a:defRPr/>
            </a:pPr>
            <a:r>
              <a:rPr lang="it-IT">
                <a:solidFill>
                  <a:prstClr val="white"/>
                </a:solidFill>
              </a:rPr>
              <a:t>rd-alliance.org</a:t>
            </a:r>
          </a:p>
        </p:txBody>
      </p:sp>
      <p:sp>
        <p:nvSpPr>
          <p:cNvPr id="6" name="Slide Number Placeholder 5"/>
          <p:cNvSpPr>
            <a:spLocks noGrp="1"/>
          </p:cNvSpPr>
          <p:nvPr>
            <p:ph type="sldNum" sz="quarter" idx="12"/>
          </p:nvPr>
        </p:nvSpPr>
        <p:spPr/>
        <p:txBody>
          <a:bodyPr/>
          <a:lstStyle>
            <a:lvl1pPr>
              <a:defRPr/>
            </a:lvl1pPr>
          </a:lstStyle>
          <a:p>
            <a:pPr>
              <a:defRPr/>
            </a:pPr>
            <a:fld id="{B8821AAF-C370-4DAC-BF7D-0DABC2158F40}" type="slidenum">
              <a:rPr lang="it-IT">
                <a:solidFill>
                  <a:prstClr val="white"/>
                </a:solidFill>
              </a:rPr>
              <a:pPr>
                <a:defRPr/>
              </a:pPr>
              <a:t>‹N›</a:t>
            </a:fld>
            <a:endParaRPr lang="it-IT">
              <a:solidFill>
                <a:prstClr val="white"/>
              </a:solidFill>
            </a:endParaRPr>
          </a:p>
        </p:txBody>
      </p:sp>
    </p:spTree>
    <p:extLst>
      <p:ext uri="{BB962C8B-B14F-4D97-AF65-F5344CB8AC3E}">
        <p14:creationId xmlns:p14="http://schemas.microsoft.com/office/powerpoint/2010/main" val="14180647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3">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1993692" y="4779"/>
            <a:ext cx="14240879" cy="8021621"/>
          </a:xfrm>
          <a:prstGeom prst="rect">
            <a:avLst/>
          </a:prstGeom>
          <a:effectLst>
            <a:outerShdw blurRad="50800" dist="50800" dir="5400000" algn="ctr" rotWithShape="0">
              <a:schemeClr val="bg1"/>
            </a:outerShdw>
          </a:effectLst>
        </p:spPr>
      </p:pic>
      <p:sp>
        <p:nvSpPr>
          <p:cNvPr id="22" name="Footer Placeholder 9"/>
          <p:cNvSpPr>
            <a:spLocks noGrp="1"/>
          </p:cNvSpPr>
          <p:nvPr>
            <p:ph type="ftr" sz="quarter" idx="18"/>
          </p:nvPr>
        </p:nvSpPr>
        <p:spPr>
          <a:xfrm>
            <a:off x="6580682" y="8416031"/>
            <a:ext cx="7844209" cy="376237"/>
          </a:xfrm>
        </p:spPr>
        <p:txBody>
          <a:bodyPr>
            <a:normAutofit/>
          </a:bodyPr>
          <a:lstStyle>
            <a:lvl1pPr algn="r">
              <a:defRPr sz="1400" b="0" i="0" spc="0">
                <a:solidFill>
                  <a:schemeClr val="bg2">
                    <a:lumMod val="50000"/>
                  </a:schemeClr>
                </a:solidFill>
                <a:latin typeface="+mn-lt"/>
                <a:ea typeface="Open Sans Light" charset="0"/>
                <a:cs typeface="Open Sans Light" charset="0"/>
              </a:defRPr>
            </a:lvl1pPr>
          </a:lstStyle>
          <a:p>
            <a:r>
              <a:rPr lang="en-US"/>
              <a:t>OpenAIRE @ EOSC | RDA  | Berlin | 23rd March 2018</a:t>
            </a:r>
          </a:p>
        </p:txBody>
      </p:sp>
      <p:pic>
        <p:nvPicPr>
          <p:cNvPr id="23" name="Picture 22"/>
          <p:cNvPicPr>
            <a:picLocks noChangeAspect="1"/>
          </p:cNvPicPr>
          <p:nvPr userDrawn="1"/>
        </p:nvPicPr>
        <p:blipFill>
          <a:blip r:embed="rId3"/>
          <a:stretch>
            <a:fillRect/>
          </a:stretch>
        </p:blipFill>
        <p:spPr>
          <a:xfrm>
            <a:off x="14820956" y="8458973"/>
            <a:ext cx="860081" cy="307930"/>
          </a:xfrm>
          <a:prstGeom prst="rect">
            <a:avLst/>
          </a:prstGeom>
        </p:spPr>
      </p:pic>
      <p:sp>
        <p:nvSpPr>
          <p:cNvPr id="4" name="Text Placeholder 25"/>
          <p:cNvSpPr>
            <a:spLocks noGrp="1"/>
          </p:cNvSpPr>
          <p:nvPr>
            <p:ph type="body" sz="quarter" idx="10" hasCustomPrompt="1"/>
          </p:nvPr>
        </p:nvSpPr>
        <p:spPr>
          <a:xfrm>
            <a:off x="711199" y="558798"/>
            <a:ext cx="11708984" cy="2429131"/>
          </a:xfrm>
          <a:prstGeom prst="rect">
            <a:avLst/>
          </a:prstGeom>
        </p:spPr>
        <p:txBody>
          <a:bodyPr wrap="square" lIns="0" tIns="0" rIns="0" bIns="72000" anchor="b" anchorCtr="0">
            <a:normAutofit/>
          </a:bodyPr>
          <a:lstStyle>
            <a:lvl1pPr marL="0" indent="0" algn="l">
              <a:lnSpc>
                <a:spcPts val="8800"/>
              </a:lnSpc>
              <a:spcBef>
                <a:spcPts val="0"/>
              </a:spcBef>
              <a:buNone/>
              <a:defRPr sz="8800" b="1" i="0" spc="-300" baseline="0">
                <a:solidFill>
                  <a:schemeClr val="accent1"/>
                </a:solidFill>
                <a:latin typeface="Helvetica" charset="0"/>
                <a:ea typeface="Helvetica" charset="0"/>
                <a:cs typeface="Helvetica"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a:t>THIS IS THE PRESENTATION TITLE</a:t>
            </a:r>
          </a:p>
        </p:txBody>
      </p:sp>
      <p:sp>
        <p:nvSpPr>
          <p:cNvPr id="5" name="Text Placeholder 25"/>
          <p:cNvSpPr>
            <a:spLocks noGrp="1"/>
          </p:cNvSpPr>
          <p:nvPr>
            <p:ph type="body" sz="quarter" idx="11" hasCustomPrompt="1"/>
          </p:nvPr>
        </p:nvSpPr>
        <p:spPr>
          <a:xfrm>
            <a:off x="711200" y="3004865"/>
            <a:ext cx="11019436" cy="1351070"/>
          </a:xfrm>
          <a:prstGeom prst="rect">
            <a:avLst/>
          </a:prstGeom>
        </p:spPr>
        <p:txBody>
          <a:bodyPr wrap="square" lIns="0" tIns="72000" rIns="0" bIns="0" anchor="t" anchorCtr="0">
            <a:normAutofit/>
          </a:bodyPr>
          <a:lstStyle>
            <a:lvl1pPr marL="0" indent="0" algn="l">
              <a:spcBef>
                <a:spcPts val="300"/>
              </a:spcBef>
              <a:buNone/>
              <a:defRPr sz="4200" b="0" i="0" spc="-151">
                <a:solidFill>
                  <a:srgbClr val="4687E6"/>
                </a:solidFill>
                <a:latin typeface="+mn-lt"/>
                <a:ea typeface="Open Sans" charset="0"/>
                <a:cs typeface="Open Sans"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a:t>THIS IS THE SUBTITLE</a:t>
            </a:r>
          </a:p>
        </p:txBody>
      </p:sp>
      <p:grpSp>
        <p:nvGrpSpPr>
          <p:cNvPr id="12" name="Group 11"/>
          <p:cNvGrpSpPr/>
          <p:nvPr userDrawn="1"/>
        </p:nvGrpSpPr>
        <p:grpSpPr>
          <a:xfrm>
            <a:off x="13347179" y="972084"/>
            <a:ext cx="2536288" cy="481060"/>
            <a:chOff x="11725043" y="8364911"/>
            <a:chExt cx="2536288" cy="481060"/>
          </a:xfrm>
        </p:grpSpPr>
        <p:pic>
          <p:nvPicPr>
            <p:cNvPr id="14" name="Picture 1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725043" y="8364911"/>
              <a:ext cx="577273" cy="481060"/>
            </a:xfrm>
            <a:prstGeom prst="rect">
              <a:avLst/>
            </a:prstGeom>
          </p:spPr>
        </p:pic>
        <p:sp>
          <p:nvSpPr>
            <p:cNvPr id="15" name="Title 1"/>
            <p:cNvSpPr txBox="1">
              <a:spLocks/>
            </p:cNvSpPr>
            <p:nvPr userDrawn="1"/>
          </p:nvSpPr>
          <p:spPr>
            <a:xfrm>
              <a:off x="12340417" y="8446825"/>
              <a:ext cx="1920914" cy="338554"/>
            </a:xfrm>
            <a:prstGeom prst="rect">
              <a:avLst/>
            </a:prstGeom>
            <a:noFill/>
          </p:spPr>
          <p:txBody>
            <a:bodyPr wrap="square" lIns="0" tIns="0" rIns="0" bIns="0" anchor="ctr">
              <a:spAutoFit/>
            </a:bodyPr>
            <a:lstStyle>
              <a:lvl1pPr algn="ctr" defTabSz="914400" rtl="0" eaLnBrk="1" latinLnBrk="0" hangingPunct="1">
                <a:lnSpc>
                  <a:spcPct val="100000"/>
                </a:lnSpc>
                <a:spcBef>
                  <a:spcPct val="0"/>
                </a:spcBef>
                <a:buNone/>
                <a:defRPr sz="4800" b="0" i="0" kern="1200" spc="-150" baseline="0">
                  <a:solidFill>
                    <a:srgbClr val="2D3293"/>
                  </a:solidFill>
                  <a:latin typeface="Open Sans Light" charset="0"/>
                  <a:ea typeface="Open Sans Light" charset="0"/>
                  <a:cs typeface="Open Sans Light" charset="0"/>
                </a:defRPr>
              </a:lvl1pPr>
            </a:lstStyle>
            <a:p>
              <a:pPr algn="ctr"/>
              <a:r>
                <a:rPr lang="en-US" sz="2200" b="0" i="0">
                  <a:latin typeface="Open Sans" charset="0"/>
                  <a:ea typeface="Open Sans" charset="0"/>
                  <a:cs typeface="Open Sans" charset="0"/>
                </a:rPr>
                <a:t>@</a:t>
              </a:r>
              <a:r>
                <a:rPr lang="en-US" sz="2200" b="1" i="0" err="1">
                  <a:latin typeface="Open Sans" charset="0"/>
                  <a:ea typeface="Open Sans" charset="0"/>
                  <a:cs typeface="Open Sans" charset="0"/>
                </a:rPr>
                <a:t>openaire_eu</a:t>
              </a:r>
              <a:endParaRPr lang="en-US" sz="2200" b="1" i="0">
                <a:latin typeface="Open Sans" charset="0"/>
                <a:ea typeface="Open Sans" charset="0"/>
                <a:cs typeface="Open Sans" charset="0"/>
              </a:endParaRPr>
            </a:p>
          </p:txBody>
        </p:sp>
      </p:grpSp>
      <p:pic>
        <p:nvPicPr>
          <p:cNvPr id="28" name="Picture 27"/>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30200" y="4685283"/>
            <a:ext cx="730941" cy="730941"/>
          </a:xfrm>
          <a:prstGeom prst="rect">
            <a:avLst/>
          </a:prstGeom>
        </p:spPr>
      </p:pic>
      <p:sp>
        <p:nvSpPr>
          <p:cNvPr id="29" name="Text Placeholder 39"/>
          <p:cNvSpPr>
            <a:spLocks noGrp="1"/>
          </p:cNvSpPr>
          <p:nvPr>
            <p:ph type="body" sz="quarter" idx="16" hasCustomPrompt="1"/>
          </p:nvPr>
        </p:nvSpPr>
        <p:spPr>
          <a:xfrm>
            <a:off x="1691236" y="4676880"/>
            <a:ext cx="6865653" cy="382019"/>
          </a:xfrm>
          <a:prstGeom prst="rect">
            <a:avLst/>
          </a:prstGeom>
          <a:noFill/>
          <a:ln>
            <a:noFill/>
          </a:ln>
        </p:spPr>
        <p:txBody>
          <a:bodyPr vert="horz" wrap="square" lIns="0" tIns="0" rIns="0" bIns="0" anchor="b" anchorCtr="0">
            <a:normAutofit/>
          </a:bodyPr>
          <a:lstStyle>
            <a:lvl1pPr marL="0" indent="0" algn="l">
              <a:buNone/>
              <a:defRPr sz="3000" b="1" i="0" spc="-151">
                <a:solidFill>
                  <a:srgbClr val="2D3293"/>
                </a:solidFill>
                <a:latin typeface="Helvetica" charset="0"/>
                <a:ea typeface="Helvetica" charset="0"/>
                <a:cs typeface="Helvetica" charset="0"/>
              </a:defRPr>
            </a:lvl1pPr>
            <a:lvl2pPr marL="444489" indent="0" algn="l">
              <a:buFont typeface="Arial" charset="0"/>
              <a:buNone/>
              <a:defRPr sz="1800" b="1" i="0">
                <a:solidFill>
                  <a:srgbClr val="2D3293"/>
                </a:solidFill>
                <a:latin typeface="Open Sans" charset="0"/>
                <a:ea typeface="Open Sans" charset="0"/>
                <a:cs typeface="Open Sans" charset="0"/>
              </a:defRPr>
            </a:lvl2pPr>
          </a:lstStyle>
          <a:p>
            <a:pPr lvl="0"/>
            <a:r>
              <a:rPr lang="en-US" dirty="0"/>
              <a:t>Name Surname</a:t>
            </a:r>
          </a:p>
        </p:txBody>
      </p:sp>
      <p:sp>
        <p:nvSpPr>
          <p:cNvPr id="30" name="Text Placeholder 39"/>
          <p:cNvSpPr>
            <a:spLocks noGrp="1"/>
          </p:cNvSpPr>
          <p:nvPr>
            <p:ph type="body" sz="quarter" idx="17" hasCustomPrompt="1"/>
          </p:nvPr>
        </p:nvSpPr>
        <p:spPr>
          <a:xfrm>
            <a:off x="1691236" y="5058900"/>
            <a:ext cx="6865654" cy="405683"/>
          </a:xfrm>
          <a:prstGeom prst="rect">
            <a:avLst/>
          </a:prstGeom>
          <a:noFill/>
          <a:ln>
            <a:noFill/>
          </a:ln>
        </p:spPr>
        <p:txBody>
          <a:bodyPr vert="horz" wrap="square" lIns="0" tIns="36000" rIns="0" bIns="0" anchor="t" anchorCtr="0">
            <a:normAutofit/>
          </a:bodyPr>
          <a:lstStyle>
            <a:lvl1pPr marL="0" indent="0" algn="l">
              <a:buNone/>
              <a:defRPr sz="2400" b="0" i="0" spc="-150">
                <a:solidFill>
                  <a:schemeClr val="accent2"/>
                </a:solidFill>
                <a:latin typeface="+mn-lt"/>
                <a:ea typeface="Open Sans" charset="0"/>
                <a:cs typeface="Open Sans" charset="0"/>
              </a:defRPr>
            </a:lvl1pPr>
            <a:lvl2pPr marL="444489" indent="0" algn="l">
              <a:buFont typeface="Arial" charset="0"/>
              <a:buNone/>
              <a:defRPr sz="1800" b="1" i="0">
                <a:solidFill>
                  <a:srgbClr val="2D3293"/>
                </a:solidFill>
                <a:latin typeface="Open Sans" charset="0"/>
                <a:ea typeface="Open Sans" charset="0"/>
                <a:cs typeface="Open Sans" charset="0"/>
              </a:defRPr>
            </a:lvl2pPr>
          </a:lstStyle>
          <a:p>
            <a:pPr lvl="0"/>
            <a:r>
              <a:rPr lang="en-US" dirty="0"/>
              <a:t>University or </a:t>
            </a:r>
            <a:r>
              <a:rPr lang="en-US" dirty="0" err="1"/>
              <a:t>Organisation</a:t>
            </a:r>
            <a:endParaRPr lang="en-US" dirty="0"/>
          </a:p>
        </p:txBody>
      </p:sp>
      <p:pic>
        <p:nvPicPr>
          <p:cNvPr id="16" name="Picture 1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11200" y="8203662"/>
            <a:ext cx="2076544" cy="741219"/>
          </a:xfrm>
          <a:prstGeom prst="rect">
            <a:avLst/>
          </a:prstGeom>
        </p:spPr>
      </p:pic>
      <p:pic>
        <p:nvPicPr>
          <p:cNvPr id="17" name="Picture 1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3238757" y="8328801"/>
            <a:ext cx="829564" cy="576000"/>
          </a:xfrm>
          <a:prstGeom prst="rect">
            <a:avLst/>
          </a:prstGeom>
        </p:spPr>
      </p:pic>
    </p:spTree>
    <p:extLst>
      <p:ext uri="{BB962C8B-B14F-4D97-AF65-F5344CB8AC3E}">
        <p14:creationId xmlns:p14="http://schemas.microsoft.com/office/powerpoint/2010/main" val="1022268428"/>
      </p:ext>
    </p:extLst>
  </p:cSld>
  <p:clrMapOvr>
    <a:masterClrMapping/>
  </p:clrMapOvr>
  <p:transition spd="med"/>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1109134" y="2279653"/>
            <a:ext cx="14020800" cy="3803649"/>
          </a:xfrm>
        </p:spPr>
        <p:txBody>
          <a:bodyPr anchor="b"/>
          <a:lstStyle>
            <a:lvl1pPr>
              <a:defRPr sz="8000"/>
            </a:lvl1pPr>
          </a:lstStyle>
          <a:p>
            <a:r>
              <a:rPr lang="en-US"/>
              <a:t>Click to edit Master title style</a:t>
            </a:r>
            <a:endParaRPr lang="en-US" dirty="0"/>
          </a:p>
        </p:txBody>
      </p:sp>
      <p:sp>
        <p:nvSpPr>
          <p:cNvPr id="3" name="Text Placeholder 2"/>
          <p:cNvSpPr>
            <a:spLocks noGrp="1"/>
          </p:cNvSpPr>
          <p:nvPr>
            <p:ph type="body" idx="1"/>
          </p:nvPr>
        </p:nvSpPr>
        <p:spPr>
          <a:xfrm>
            <a:off x="1109134" y="6119286"/>
            <a:ext cx="14020800" cy="2000249"/>
          </a:xfrm>
        </p:spPr>
        <p:txBody>
          <a:bodyPr/>
          <a:lstStyle>
            <a:lvl1pPr marL="0" indent="0">
              <a:buNone/>
              <a:defRPr sz="3200">
                <a:solidFill>
                  <a:schemeClr val="tx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959F2D16-01FF-41D9-B375-FE8885B14643}" type="datetime1">
              <a:rPr lang="it-IT">
                <a:solidFill>
                  <a:prstClr val="white"/>
                </a:solidFill>
              </a:rPr>
              <a:pPr>
                <a:defRPr/>
              </a:pPr>
              <a:t>08/05/19</a:t>
            </a:fld>
            <a:endParaRPr lang="it-IT">
              <a:solidFill>
                <a:prstClr val="white"/>
              </a:solidFill>
            </a:endParaRPr>
          </a:p>
        </p:txBody>
      </p:sp>
      <p:sp>
        <p:nvSpPr>
          <p:cNvPr id="5" name="Footer Placeholder 4"/>
          <p:cNvSpPr>
            <a:spLocks noGrp="1"/>
          </p:cNvSpPr>
          <p:nvPr>
            <p:ph type="ftr" sz="quarter" idx="11"/>
          </p:nvPr>
        </p:nvSpPr>
        <p:spPr/>
        <p:txBody>
          <a:bodyPr/>
          <a:lstStyle>
            <a:lvl1pPr>
              <a:defRPr/>
            </a:lvl1pPr>
          </a:lstStyle>
          <a:p>
            <a:pPr>
              <a:defRPr/>
            </a:pPr>
            <a:r>
              <a:rPr lang="it-IT">
                <a:solidFill>
                  <a:prstClr val="white"/>
                </a:solidFill>
              </a:rPr>
              <a:t>rd-alliance.org</a:t>
            </a:r>
          </a:p>
        </p:txBody>
      </p:sp>
      <p:sp>
        <p:nvSpPr>
          <p:cNvPr id="6" name="Slide Number Placeholder 5"/>
          <p:cNvSpPr>
            <a:spLocks noGrp="1"/>
          </p:cNvSpPr>
          <p:nvPr>
            <p:ph type="sldNum" sz="quarter" idx="12"/>
          </p:nvPr>
        </p:nvSpPr>
        <p:spPr/>
        <p:txBody>
          <a:bodyPr/>
          <a:lstStyle>
            <a:lvl1pPr>
              <a:defRPr/>
            </a:lvl1pPr>
          </a:lstStyle>
          <a:p>
            <a:pPr>
              <a:defRPr/>
            </a:pPr>
            <a:fld id="{0FF9F3C0-BE3F-45FD-A9A3-9D5C99DC9B5D}" type="slidenum">
              <a:rPr lang="it-IT">
                <a:solidFill>
                  <a:prstClr val="white"/>
                </a:solidFill>
              </a:rPr>
              <a:pPr>
                <a:defRPr/>
              </a:pPr>
              <a:t>‹N›</a:t>
            </a:fld>
            <a:endParaRPr lang="it-IT">
              <a:solidFill>
                <a:prstClr val="white"/>
              </a:solidFill>
            </a:endParaRPr>
          </a:p>
        </p:txBody>
      </p:sp>
    </p:spTree>
    <p:extLst>
      <p:ext uri="{BB962C8B-B14F-4D97-AF65-F5344CB8AC3E}">
        <p14:creationId xmlns:p14="http://schemas.microsoft.com/office/powerpoint/2010/main" val="214290627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17600" y="2434167"/>
            <a:ext cx="6908800"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8229600" y="2434167"/>
            <a:ext cx="6908800"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0"/>
          </p:nvPr>
        </p:nvSpPr>
        <p:spPr/>
        <p:txBody>
          <a:bodyPr/>
          <a:lstStyle>
            <a:lvl1pPr>
              <a:defRPr/>
            </a:lvl1pPr>
          </a:lstStyle>
          <a:p>
            <a:pPr>
              <a:defRPr/>
            </a:pPr>
            <a:fld id="{D7937382-14AB-4255-AEF0-0A519D2FD122}" type="datetime1">
              <a:rPr lang="it-IT">
                <a:solidFill>
                  <a:prstClr val="white"/>
                </a:solidFill>
              </a:rPr>
              <a:pPr>
                <a:defRPr/>
              </a:pPr>
              <a:t>08/05/19</a:t>
            </a:fld>
            <a:endParaRPr lang="it-IT">
              <a:solidFill>
                <a:prstClr val="white"/>
              </a:solidFill>
            </a:endParaRPr>
          </a:p>
        </p:txBody>
      </p:sp>
      <p:sp>
        <p:nvSpPr>
          <p:cNvPr id="6" name="Footer Placeholder 4"/>
          <p:cNvSpPr>
            <a:spLocks noGrp="1"/>
          </p:cNvSpPr>
          <p:nvPr>
            <p:ph type="ftr" sz="quarter" idx="11"/>
          </p:nvPr>
        </p:nvSpPr>
        <p:spPr/>
        <p:txBody>
          <a:bodyPr/>
          <a:lstStyle>
            <a:lvl1pPr>
              <a:defRPr/>
            </a:lvl1pPr>
          </a:lstStyle>
          <a:p>
            <a:pPr>
              <a:defRPr/>
            </a:pPr>
            <a:r>
              <a:rPr lang="it-IT">
                <a:solidFill>
                  <a:prstClr val="white"/>
                </a:solidFill>
              </a:rPr>
              <a:t>rd-alliance.org</a:t>
            </a:r>
          </a:p>
        </p:txBody>
      </p:sp>
      <p:sp>
        <p:nvSpPr>
          <p:cNvPr id="7" name="Slide Number Placeholder 5"/>
          <p:cNvSpPr>
            <a:spLocks noGrp="1"/>
          </p:cNvSpPr>
          <p:nvPr>
            <p:ph type="sldNum" sz="quarter" idx="12"/>
          </p:nvPr>
        </p:nvSpPr>
        <p:spPr/>
        <p:txBody>
          <a:bodyPr/>
          <a:lstStyle>
            <a:lvl1pPr>
              <a:defRPr/>
            </a:lvl1pPr>
          </a:lstStyle>
          <a:p>
            <a:pPr>
              <a:defRPr/>
            </a:pPr>
            <a:fld id="{7F2C4D0E-9078-438E-B415-3454AE52818B}" type="slidenum">
              <a:rPr lang="it-IT">
                <a:solidFill>
                  <a:prstClr val="white"/>
                </a:solidFill>
              </a:rPr>
              <a:pPr>
                <a:defRPr/>
              </a:pPr>
              <a:t>‹N›</a:t>
            </a:fld>
            <a:endParaRPr lang="it-IT">
              <a:solidFill>
                <a:prstClr val="white"/>
              </a:solidFill>
            </a:endParaRPr>
          </a:p>
        </p:txBody>
      </p:sp>
    </p:spTree>
    <p:extLst>
      <p:ext uri="{BB962C8B-B14F-4D97-AF65-F5344CB8AC3E}">
        <p14:creationId xmlns:p14="http://schemas.microsoft.com/office/powerpoint/2010/main" val="222212357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a:xfrm>
            <a:off x="1119717" y="486836"/>
            <a:ext cx="14020800" cy="176741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19719" y="2241551"/>
            <a:ext cx="6877049" cy="1098549"/>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1119719" y="3340100"/>
            <a:ext cx="6877049" cy="4912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8229601" y="2241551"/>
            <a:ext cx="6910917" cy="1098549"/>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8229601" y="3340100"/>
            <a:ext cx="6910917" cy="4912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lvl1pPr>
              <a:defRPr/>
            </a:lvl1pPr>
          </a:lstStyle>
          <a:p>
            <a:pPr>
              <a:defRPr/>
            </a:pPr>
            <a:fld id="{27AF7B1C-1FBD-45C4-9985-A9797B2C88CB}" type="datetime1">
              <a:rPr lang="it-IT">
                <a:solidFill>
                  <a:prstClr val="white"/>
                </a:solidFill>
              </a:rPr>
              <a:pPr>
                <a:defRPr/>
              </a:pPr>
              <a:t>08/05/19</a:t>
            </a:fld>
            <a:endParaRPr lang="it-IT">
              <a:solidFill>
                <a:prstClr val="white"/>
              </a:solidFill>
            </a:endParaRPr>
          </a:p>
        </p:txBody>
      </p:sp>
      <p:sp>
        <p:nvSpPr>
          <p:cNvPr id="8" name="Footer Placeholder 4"/>
          <p:cNvSpPr>
            <a:spLocks noGrp="1"/>
          </p:cNvSpPr>
          <p:nvPr>
            <p:ph type="ftr" sz="quarter" idx="11"/>
          </p:nvPr>
        </p:nvSpPr>
        <p:spPr/>
        <p:txBody>
          <a:bodyPr/>
          <a:lstStyle>
            <a:lvl1pPr>
              <a:defRPr/>
            </a:lvl1pPr>
          </a:lstStyle>
          <a:p>
            <a:pPr>
              <a:defRPr/>
            </a:pPr>
            <a:r>
              <a:rPr lang="it-IT">
                <a:solidFill>
                  <a:prstClr val="white"/>
                </a:solidFill>
              </a:rPr>
              <a:t>rd-alliance.org</a:t>
            </a:r>
          </a:p>
        </p:txBody>
      </p:sp>
      <p:sp>
        <p:nvSpPr>
          <p:cNvPr id="9" name="Slide Number Placeholder 5"/>
          <p:cNvSpPr>
            <a:spLocks noGrp="1"/>
          </p:cNvSpPr>
          <p:nvPr>
            <p:ph type="sldNum" sz="quarter" idx="12"/>
          </p:nvPr>
        </p:nvSpPr>
        <p:spPr/>
        <p:txBody>
          <a:bodyPr/>
          <a:lstStyle>
            <a:lvl1pPr>
              <a:defRPr/>
            </a:lvl1pPr>
          </a:lstStyle>
          <a:p>
            <a:pPr>
              <a:defRPr/>
            </a:pPr>
            <a:fld id="{9B9B679B-D5F8-4FA2-9496-0FC9C3E32382}" type="slidenum">
              <a:rPr lang="it-IT">
                <a:solidFill>
                  <a:prstClr val="white"/>
                </a:solidFill>
              </a:rPr>
              <a:pPr>
                <a:defRPr/>
              </a:pPr>
              <a:t>‹N›</a:t>
            </a:fld>
            <a:endParaRPr lang="it-IT">
              <a:solidFill>
                <a:prstClr val="white"/>
              </a:solidFill>
            </a:endParaRPr>
          </a:p>
        </p:txBody>
      </p:sp>
    </p:spTree>
    <p:extLst>
      <p:ext uri="{BB962C8B-B14F-4D97-AF65-F5344CB8AC3E}">
        <p14:creationId xmlns:p14="http://schemas.microsoft.com/office/powerpoint/2010/main" val="330793631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fld id="{3EC9971D-16EA-46C1-9FFE-244E97CFB761}" type="datetime1">
              <a:rPr lang="it-IT">
                <a:solidFill>
                  <a:prstClr val="white"/>
                </a:solidFill>
              </a:rPr>
              <a:pPr>
                <a:defRPr/>
              </a:pPr>
              <a:t>08/05/19</a:t>
            </a:fld>
            <a:endParaRPr lang="it-IT">
              <a:solidFill>
                <a:prstClr val="white"/>
              </a:solidFill>
            </a:endParaRPr>
          </a:p>
        </p:txBody>
      </p:sp>
      <p:sp>
        <p:nvSpPr>
          <p:cNvPr id="4" name="Footer Placeholder 4"/>
          <p:cNvSpPr>
            <a:spLocks noGrp="1"/>
          </p:cNvSpPr>
          <p:nvPr>
            <p:ph type="ftr" sz="quarter" idx="11"/>
          </p:nvPr>
        </p:nvSpPr>
        <p:spPr/>
        <p:txBody>
          <a:bodyPr/>
          <a:lstStyle>
            <a:lvl1pPr>
              <a:defRPr/>
            </a:lvl1pPr>
          </a:lstStyle>
          <a:p>
            <a:pPr>
              <a:defRPr/>
            </a:pPr>
            <a:r>
              <a:rPr lang="it-IT">
                <a:solidFill>
                  <a:prstClr val="white"/>
                </a:solidFill>
              </a:rPr>
              <a:t>rd-alliance.org</a:t>
            </a:r>
          </a:p>
        </p:txBody>
      </p:sp>
      <p:sp>
        <p:nvSpPr>
          <p:cNvPr id="5" name="Slide Number Placeholder 5"/>
          <p:cNvSpPr>
            <a:spLocks noGrp="1"/>
          </p:cNvSpPr>
          <p:nvPr>
            <p:ph type="sldNum" sz="quarter" idx="12"/>
          </p:nvPr>
        </p:nvSpPr>
        <p:spPr/>
        <p:txBody>
          <a:bodyPr/>
          <a:lstStyle>
            <a:lvl1pPr>
              <a:defRPr/>
            </a:lvl1pPr>
          </a:lstStyle>
          <a:p>
            <a:pPr>
              <a:defRPr/>
            </a:pPr>
            <a:fld id="{180041CA-A32A-472B-9DBB-6F7A6A4E75D6}" type="slidenum">
              <a:rPr lang="it-IT">
                <a:solidFill>
                  <a:prstClr val="white"/>
                </a:solidFill>
              </a:rPr>
              <a:pPr>
                <a:defRPr/>
              </a:pPr>
              <a:t>‹N›</a:t>
            </a:fld>
            <a:endParaRPr lang="it-IT">
              <a:solidFill>
                <a:prstClr val="white"/>
              </a:solidFill>
            </a:endParaRPr>
          </a:p>
        </p:txBody>
      </p:sp>
    </p:spTree>
    <p:extLst>
      <p:ext uri="{BB962C8B-B14F-4D97-AF65-F5344CB8AC3E}">
        <p14:creationId xmlns:p14="http://schemas.microsoft.com/office/powerpoint/2010/main" val="198080360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8B7D4DD3-B0EC-4A89-BAFC-09DE55F0D2DB}" type="datetime1">
              <a:rPr lang="it-IT">
                <a:solidFill>
                  <a:prstClr val="white"/>
                </a:solidFill>
              </a:rPr>
              <a:pPr>
                <a:defRPr/>
              </a:pPr>
              <a:t>08/05/19</a:t>
            </a:fld>
            <a:endParaRPr lang="it-IT">
              <a:solidFill>
                <a:prstClr val="white"/>
              </a:solidFill>
            </a:endParaRPr>
          </a:p>
        </p:txBody>
      </p:sp>
      <p:sp>
        <p:nvSpPr>
          <p:cNvPr id="3" name="Footer Placeholder 4"/>
          <p:cNvSpPr>
            <a:spLocks noGrp="1"/>
          </p:cNvSpPr>
          <p:nvPr>
            <p:ph type="ftr" sz="quarter" idx="11"/>
          </p:nvPr>
        </p:nvSpPr>
        <p:spPr/>
        <p:txBody>
          <a:bodyPr/>
          <a:lstStyle>
            <a:lvl1pPr>
              <a:defRPr/>
            </a:lvl1pPr>
          </a:lstStyle>
          <a:p>
            <a:pPr>
              <a:defRPr/>
            </a:pPr>
            <a:r>
              <a:rPr lang="it-IT">
                <a:solidFill>
                  <a:prstClr val="white"/>
                </a:solidFill>
              </a:rPr>
              <a:t>rd-alliance.org</a:t>
            </a:r>
          </a:p>
        </p:txBody>
      </p:sp>
      <p:sp>
        <p:nvSpPr>
          <p:cNvPr id="4" name="Slide Number Placeholder 5"/>
          <p:cNvSpPr>
            <a:spLocks noGrp="1"/>
          </p:cNvSpPr>
          <p:nvPr>
            <p:ph type="sldNum" sz="quarter" idx="12"/>
          </p:nvPr>
        </p:nvSpPr>
        <p:spPr/>
        <p:txBody>
          <a:bodyPr/>
          <a:lstStyle>
            <a:lvl1pPr>
              <a:defRPr/>
            </a:lvl1pPr>
          </a:lstStyle>
          <a:p>
            <a:pPr>
              <a:defRPr/>
            </a:pPr>
            <a:fld id="{05A89CDC-1E6F-45E7-8CBF-379CF9D1655D}" type="slidenum">
              <a:rPr lang="it-IT">
                <a:solidFill>
                  <a:prstClr val="white"/>
                </a:solidFill>
              </a:rPr>
              <a:pPr>
                <a:defRPr/>
              </a:pPr>
              <a:t>‹N›</a:t>
            </a:fld>
            <a:endParaRPr lang="it-IT">
              <a:solidFill>
                <a:prstClr val="white"/>
              </a:solidFill>
            </a:endParaRPr>
          </a:p>
        </p:txBody>
      </p:sp>
    </p:spTree>
    <p:extLst>
      <p:ext uri="{BB962C8B-B14F-4D97-AF65-F5344CB8AC3E}">
        <p14:creationId xmlns:p14="http://schemas.microsoft.com/office/powerpoint/2010/main" val="171321374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119717" y="609600"/>
            <a:ext cx="5242983" cy="2133600"/>
          </a:xfrm>
        </p:spPr>
        <p:txBody>
          <a:bodyPr anchor="b"/>
          <a:lstStyle>
            <a:lvl1pPr>
              <a:defRPr sz="4267"/>
            </a:lvl1pPr>
          </a:lstStyle>
          <a:p>
            <a:r>
              <a:rPr lang="en-US"/>
              <a:t>Click to edit Master title style</a:t>
            </a:r>
            <a:endParaRPr lang="en-US" dirty="0"/>
          </a:p>
        </p:txBody>
      </p:sp>
      <p:sp>
        <p:nvSpPr>
          <p:cNvPr id="3" name="Content Placeholder 2"/>
          <p:cNvSpPr>
            <a:spLocks noGrp="1"/>
          </p:cNvSpPr>
          <p:nvPr>
            <p:ph idx="1"/>
          </p:nvPr>
        </p:nvSpPr>
        <p:spPr>
          <a:xfrm>
            <a:off x="6910917" y="1316569"/>
            <a:ext cx="8229600" cy="6498167"/>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19717" y="2743200"/>
            <a:ext cx="5242983" cy="508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5DA166E7-763D-4CDE-9484-DFEA745E9104}" type="datetime1">
              <a:rPr lang="it-IT">
                <a:solidFill>
                  <a:prstClr val="white"/>
                </a:solidFill>
              </a:rPr>
              <a:pPr>
                <a:defRPr/>
              </a:pPr>
              <a:t>08/05/19</a:t>
            </a:fld>
            <a:endParaRPr lang="it-IT">
              <a:solidFill>
                <a:prstClr val="white"/>
              </a:solidFill>
            </a:endParaRPr>
          </a:p>
        </p:txBody>
      </p:sp>
      <p:sp>
        <p:nvSpPr>
          <p:cNvPr id="6" name="Footer Placeholder 4"/>
          <p:cNvSpPr>
            <a:spLocks noGrp="1"/>
          </p:cNvSpPr>
          <p:nvPr>
            <p:ph type="ftr" sz="quarter" idx="11"/>
          </p:nvPr>
        </p:nvSpPr>
        <p:spPr/>
        <p:txBody>
          <a:bodyPr/>
          <a:lstStyle>
            <a:lvl1pPr>
              <a:defRPr/>
            </a:lvl1pPr>
          </a:lstStyle>
          <a:p>
            <a:pPr>
              <a:defRPr/>
            </a:pPr>
            <a:r>
              <a:rPr lang="it-IT">
                <a:solidFill>
                  <a:prstClr val="white"/>
                </a:solidFill>
              </a:rPr>
              <a:t>rd-alliance.org</a:t>
            </a:r>
          </a:p>
        </p:txBody>
      </p:sp>
      <p:sp>
        <p:nvSpPr>
          <p:cNvPr id="7" name="Slide Number Placeholder 5"/>
          <p:cNvSpPr>
            <a:spLocks noGrp="1"/>
          </p:cNvSpPr>
          <p:nvPr>
            <p:ph type="sldNum" sz="quarter" idx="12"/>
          </p:nvPr>
        </p:nvSpPr>
        <p:spPr/>
        <p:txBody>
          <a:bodyPr/>
          <a:lstStyle>
            <a:lvl1pPr>
              <a:defRPr/>
            </a:lvl1pPr>
          </a:lstStyle>
          <a:p>
            <a:pPr>
              <a:defRPr/>
            </a:pPr>
            <a:fld id="{2F5F1B5A-BCAA-4BA3-B5F6-859222BE7514}" type="slidenum">
              <a:rPr lang="it-IT">
                <a:solidFill>
                  <a:prstClr val="white"/>
                </a:solidFill>
              </a:rPr>
              <a:pPr>
                <a:defRPr/>
              </a:pPr>
              <a:t>‹N›</a:t>
            </a:fld>
            <a:endParaRPr lang="it-IT">
              <a:solidFill>
                <a:prstClr val="white"/>
              </a:solidFill>
            </a:endParaRPr>
          </a:p>
        </p:txBody>
      </p:sp>
    </p:spTree>
    <p:extLst>
      <p:ext uri="{BB962C8B-B14F-4D97-AF65-F5344CB8AC3E}">
        <p14:creationId xmlns:p14="http://schemas.microsoft.com/office/powerpoint/2010/main" val="340387736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119717" y="609600"/>
            <a:ext cx="5242983" cy="2133600"/>
          </a:xfrm>
        </p:spPr>
        <p:txBody>
          <a:bodyPr anchor="b"/>
          <a:lstStyle>
            <a:lvl1pPr>
              <a:defRPr sz="4267"/>
            </a:lvl1pPr>
          </a:lstStyle>
          <a:p>
            <a:r>
              <a:rPr lang="en-US"/>
              <a:t>Click to edit Master title style</a:t>
            </a:r>
            <a:endParaRPr lang="en-US" dirty="0"/>
          </a:p>
        </p:txBody>
      </p:sp>
      <p:sp>
        <p:nvSpPr>
          <p:cNvPr id="3" name="Picture Placeholder 2"/>
          <p:cNvSpPr>
            <a:spLocks noGrp="1" noChangeAspect="1"/>
          </p:cNvSpPr>
          <p:nvPr>
            <p:ph type="pic" idx="1"/>
          </p:nvPr>
        </p:nvSpPr>
        <p:spPr>
          <a:xfrm>
            <a:off x="6910917" y="1316569"/>
            <a:ext cx="8229600" cy="6498167"/>
          </a:xfrm>
        </p:spPr>
        <p:txBody>
          <a:bodyPr rtlCol="0">
            <a:normAutofit/>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r>
              <a:rPr lang="en-US" noProof="0"/>
              <a:t>Click icon to add picture</a:t>
            </a:r>
          </a:p>
        </p:txBody>
      </p:sp>
      <p:sp>
        <p:nvSpPr>
          <p:cNvPr id="4" name="Text Placeholder 3"/>
          <p:cNvSpPr>
            <a:spLocks noGrp="1"/>
          </p:cNvSpPr>
          <p:nvPr>
            <p:ph type="body" sz="half" idx="2"/>
          </p:nvPr>
        </p:nvSpPr>
        <p:spPr>
          <a:xfrm>
            <a:off x="1119717" y="2743200"/>
            <a:ext cx="5242983" cy="508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193BCAF6-60F2-428C-A4DE-5D02A8A41E0A}" type="datetime1">
              <a:rPr lang="it-IT">
                <a:solidFill>
                  <a:prstClr val="white"/>
                </a:solidFill>
              </a:rPr>
              <a:pPr>
                <a:defRPr/>
              </a:pPr>
              <a:t>08/05/19</a:t>
            </a:fld>
            <a:endParaRPr lang="it-IT">
              <a:solidFill>
                <a:prstClr val="white"/>
              </a:solidFill>
            </a:endParaRPr>
          </a:p>
        </p:txBody>
      </p:sp>
      <p:sp>
        <p:nvSpPr>
          <p:cNvPr id="6" name="Footer Placeholder 4"/>
          <p:cNvSpPr>
            <a:spLocks noGrp="1"/>
          </p:cNvSpPr>
          <p:nvPr>
            <p:ph type="ftr" sz="quarter" idx="11"/>
          </p:nvPr>
        </p:nvSpPr>
        <p:spPr/>
        <p:txBody>
          <a:bodyPr/>
          <a:lstStyle>
            <a:lvl1pPr>
              <a:defRPr/>
            </a:lvl1pPr>
          </a:lstStyle>
          <a:p>
            <a:pPr>
              <a:defRPr/>
            </a:pPr>
            <a:r>
              <a:rPr lang="it-IT">
                <a:solidFill>
                  <a:prstClr val="white"/>
                </a:solidFill>
              </a:rPr>
              <a:t>rd-alliance.org</a:t>
            </a:r>
          </a:p>
        </p:txBody>
      </p:sp>
      <p:sp>
        <p:nvSpPr>
          <p:cNvPr id="7" name="Slide Number Placeholder 5"/>
          <p:cNvSpPr>
            <a:spLocks noGrp="1"/>
          </p:cNvSpPr>
          <p:nvPr>
            <p:ph type="sldNum" sz="quarter" idx="12"/>
          </p:nvPr>
        </p:nvSpPr>
        <p:spPr/>
        <p:txBody>
          <a:bodyPr/>
          <a:lstStyle>
            <a:lvl1pPr>
              <a:defRPr/>
            </a:lvl1pPr>
          </a:lstStyle>
          <a:p>
            <a:pPr>
              <a:defRPr/>
            </a:pPr>
            <a:fld id="{F23C5D66-EB39-40EB-8E9E-00A36548F7A6}" type="slidenum">
              <a:rPr lang="it-IT">
                <a:solidFill>
                  <a:prstClr val="white"/>
                </a:solidFill>
              </a:rPr>
              <a:pPr>
                <a:defRPr/>
              </a:pPr>
              <a:t>‹N›</a:t>
            </a:fld>
            <a:endParaRPr lang="it-IT">
              <a:solidFill>
                <a:prstClr val="white"/>
              </a:solidFill>
            </a:endParaRPr>
          </a:p>
        </p:txBody>
      </p:sp>
    </p:spTree>
    <p:extLst>
      <p:ext uri="{BB962C8B-B14F-4D97-AF65-F5344CB8AC3E}">
        <p14:creationId xmlns:p14="http://schemas.microsoft.com/office/powerpoint/2010/main" val="34841365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6F152364-997A-4ACF-9BBF-388314EA1EB3}" type="datetime1">
              <a:rPr lang="it-IT">
                <a:solidFill>
                  <a:prstClr val="white"/>
                </a:solidFill>
              </a:rPr>
              <a:pPr>
                <a:defRPr/>
              </a:pPr>
              <a:t>08/05/19</a:t>
            </a:fld>
            <a:endParaRPr lang="it-IT">
              <a:solidFill>
                <a:prstClr val="white"/>
              </a:solidFill>
            </a:endParaRPr>
          </a:p>
        </p:txBody>
      </p:sp>
      <p:sp>
        <p:nvSpPr>
          <p:cNvPr id="5" name="Footer Placeholder 4"/>
          <p:cNvSpPr>
            <a:spLocks noGrp="1"/>
          </p:cNvSpPr>
          <p:nvPr>
            <p:ph type="ftr" sz="quarter" idx="11"/>
          </p:nvPr>
        </p:nvSpPr>
        <p:spPr/>
        <p:txBody>
          <a:bodyPr/>
          <a:lstStyle>
            <a:lvl1pPr>
              <a:defRPr/>
            </a:lvl1pPr>
          </a:lstStyle>
          <a:p>
            <a:pPr>
              <a:defRPr/>
            </a:pPr>
            <a:r>
              <a:rPr lang="it-IT">
                <a:solidFill>
                  <a:prstClr val="white"/>
                </a:solidFill>
              </a:rPr>
              <a:t>rd-alliance.org</a:t>
            </a:r>
          </a:p>
        </p:txBody>
      </p:sp>
      <p:sp>
        <p:nvSpPr>
          <p:cNvPr id="6" name="Slide Number Placeholder 5"/>
          <p:cNvSpPr>
            <a:spLocks noGrp="1"/>
          </p:cNvSpPr>
          <p:nvPr>
            <p:ph type="sldNum" sz="quarter" idx="12"/>
          </p:nvPr>
        </p:nvSpPr>
        <p:spPr/>
        <p:txBody>
          <a:bodyPr/>
          <a:lstStyle>
            <a:lvl1pPr>
              <a:defRPr/>
            </a:lvl1pPr>
          </a:lstStyle>
          <a:p>
            <a:pPr>
              <a:defRPr/>
            </a:pPr>
            <a:fld id="{16D56DEC-434B-4D75-A40E-418C5A714947}" type="slidenum">
              <a:rPr lang="it-IT">
                <a:solidFill>
                  <a:prstClr val="white"/>
                </a:solidFill>
              </a:rPr>
              <a:pPr>
                <a:defRPr/>
              </a:pPr>
              <a:t>‹N›</a:t>
            </a:fld>
            <a:endParaRPr lang="it-IT">
              <a:solidFill>
                <a:prstClr val="white"/>
              </a:solidFill>
            </a:endParaRPr>
          </a:p>
        </p:txBody>
      </p:sp>
    </p:spTree>
    <p:extLst>
      <p:ext uri="{BB962C8B-B14F-4D97-AF65-F5344CB8AC3E}">
        <p14:creationId xmlns:p14="http://schemas.microsoft.com/office/powerpoint/2010/main" val="132894121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633201" y="486834"/>
            <a:ext cx="3505200" cy="7749117"/>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17601" y="486834"/>
            <a:ext cx="10312400" cy="77491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811C87AB-6EA1-4555-B50D-A81C7096035C}" type="datetime1">
              <a:rPr lang="it-IT">
                <a:solidFill>
                  <a:prstClr val="white"/>
                </a:solidFill>
              </a:rPr>
              <a:pPr>
                <a:defRPr/>
              </a:pPr>
              <a:t>08/05/19</a:t>
            </a:fld>
            <a:endParaRPr lang="it-IT">
              <a:solidFill>
                <a:prstClr val="white"/>
              </a:solidFill>
            </a:endParaRPr>
          </a:p>
        </p:txBody>
      </p:sp>
      <p:sp>
        <p:nvSpPr>
          <p:cNvPr id="5" name="Footer Placeholder 4"/>
          <p:cNvSpPr>
            <a:spLocks noGrp="1"/>
          </p:cNvSpPr>
          <p:nvPr>
            <p:ph type="ftr" sz="quarter" idx="11"/>
          </p:nvPr>
        </p:nvSpPr>
        <p:spPr/>
        <p:txBody>
          <a:bodyPr/>
          <a:lstStyle>
            <a:lvl1pPr>
              <a:defRPr/>
            </a:lvl1pPr>
          </a:lstStyle>
          <a:p>
            <a:pPr>
              <a:defRPr/>
            </a:pPr>
            <a:r>
              <a:rPr lang="it-IT">
                <a:solidFill>
                  <a:prstClr val="white"/>
                </a:solidFill>
              </a:rPr>
              <a:t>rd-alliance.org</a:t>
            </a:r>
          </a:p>
        </p:txBody>
      </p:sp>
      <p:sp>
        <p:nvSpPr>
          <p:cNvPr id="6" name="Slide Number Placeholder 5"/>
          <p:cNvSpPr>
            <a:spLocks noGrp="1"/>
          </p:cNvSpPr>
          <p:nvPr>
            <p:ph type="sldNum" sz="quarter" idx="12"/>
          </p:nvPr>
        </p:nvSpPr>
        <p:spPr/>
        <p:txBody>
          <a:bodyPr/>
          <a:lstStyle>
            <a:lvl1pPr>
              <a:defRPr/>
            </a:lvl1pPr>
          </a:lstStyle>
          <a:p>
            <a:pPr>
              <a:defRPr/>
            </a:pPr>
            <a:fld id="{FBAB5130-10FF-41CD-8285-BD25C2820931}" type="slidenum">
              <a:rPr lang="it-IT">
                <a:solidFill>
                  <a:prstClr val="white"/>
                </a:solidFill>
              </a:rPr>
              <a:pPr>
                <a:defRPr/>
              </a:pPr>
              <a:t>‹N›</a:t>
            </a:fld>
            <a:endParaRPr lang="it-IT">
              <a:solidFill>
                <a:prstClr val="white"/>
              </a:solidFill>
            </a:endParaRPr>
          </a:p>
        </p:txBody>
      </p:sp>
    </p:spTree>
    <p:extLst>
      <p:ext uri="{BB962C8B-B14F-4D97-AF65-F5344CB8AC3E}">
        <p14:creationId xmlns:p14="http://schemas.microsoft.com/office/powerpoint/2010/main" val="28009157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Index">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Segnaposto data 7"/>
          <p:cNvSpPr>
            <a:spLocks noGrp="1"/>
          </p:cNvSpPr>
          <p:nvPr>
            <p:ph type="dt" sz="half" idx="10"/>
          </p:nvPr>
        </p:nvSpPr>
        <p:spPr/>
        <p:txBody>
          <a:bodyPr/>
          <a:lstStyle>
            <a:lvl1pPr>
              <a:defRPr/>
            </a:lvl1pPr>
          </a:lstStyle>
          <a:p>
            <a:pPr>
              <a:defRPr/>
            </a:pPr>
            <a:endParaRPr lang="it-IT">
              <a:solidFill>
                <a:prstClr val="white"/>
              </a:solidFill>
            </a:endParaRPr>
          </a:p>
        </p:txBody>
      </p:sp>
      <p:sp>
        <p:nvSpPr>
          <p:cNvPr id="3" name="Segnaposto piè di pagina 8"/>
          <p:cNvSpPr>
            <a:spLocks noGrp="1"/>
          </p:cNvSpPr>
          <p:nvPr>
            <p:ph type="ftr" sz="quarter" idx="11"/>
          </p:nvPr>
        </p:nvSpPr>
        <p:spPr/>
        <p:txBody>
          <a:bodyPr/>
          <a:lstStyle>
            <a:lvl1pPr>
              <a:defRPr/>
            </a:lvl1pPr>
          </a:lstStyle>
          <a:p>
            <a:pPr>
              <a:defRPr/>
            </a:pPr>
            <a:endParaRPr lang="en-GB">
              <a:solidFill>
                <a:prstClr val="white"/>
              </a:solidFill>
            </a:endParaRPr>
          </a:p>
        </p:txBody>
      </p:sp>
      <p:sp>
        <p:nvSpPr>
          <p:cNvPr id="4" name="Segnaposto numero diapositiva 9"/>
          <p:cNvSpPr>
            <a:spLocks noGrp="1"/>
          </p:cNvSpPr>
          <p:nvPr>
            <p:ph type="sldNum" sz="quarter" idx="12"/>
          </p:nvPr>
        </p:nvSpPr>
        <p:spPr/>
        <p:txBody>
          <a:bodyPr/>
          <a:lstStyle>
            <a:lvl1pPr>
              <a:defRPr/>
            </a:lvl1pPr>
          </a:lstStyle>
          <a:p>
            <a:pPr>
              <a:defRPr/>
            </a:pPr>
            <a:fld id="{E44779B6-8B14-4AA7-8E2F-C0B597AB2656}" type="slidenum">
              <a:rPr lang="it-IT">
                <a:solidFill>
                  <a:prstClr val="white"/>
                </a:solidFill>
              </a:rPr>
              <a:pPr>
                <a:defRPr/>
              </a:pPr>
              <a:t>‹N›</a:t>
            </a:fld>
            <a:endParaRPr lang="it-IT">
              <a:solidFill>
                <a:prstClr val="white"/>
              </a:solidFill>
            </a:endParaRPr>
          </a:p>
        </p:txBody>
      </p:sp>
    </p:spTree>
    <p:extLst>
      <p:ext uri="{BB962C8B-B14F-4D97-AF65-F5344CB8AC3E}">
        <p14:creationId xmlns:p14="http://schemas.microsoft.com/office/powerpoint/2010/main" val="40192841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4">
    <p:spTree>
      <p:nvGrpSpPr>
        <p:cNvPr id="1" name=""/>
        <p:cNvGrpSpPr/>
        <p:nvPr/>
      </p:nvGrpSpPr>
      <p:grpSpPr>
        <a:xfrm>
          <a:off x="0" y="0"/>
          <a:ext cx="0" cy="0"/>
          <a:chOff x="0" y="0"/>
          <a:chExt cx="0" cy="0"/>
        </a:xfrm>
      </p:grpSpPr>
      <p:pic>
        <p:nvPicPr>
          <p:cNvPr id="34" name="Picture 33"/>
          <p:cNvPicPr>
            <a:picLocks noChangeAspect="1"/>
          </p:cNvPicPr>
          <p:nvPr userDrawn="1"/>
        </p:nvPicPr>
        <p:blipFill rotWithShape="1">
          <a:blip r:embed="rId2" cstate="print">
            <a:extLst>
              <a:ext uri="{28A0092B-C50C-407E-A947-70E740481C1C}">
                <a14:useLocalDpi xmlns:a14="http://schemas.microsoft.com/office/drawing/2010/main" val="0"/>
              </a:ext>
            </a:extLst>
          </a:blip>
          <a:srcRect t="15616" b="-15616"/>
          <a:stretch/>
        </p:blipFill>
        <p:spPr>
          <a:xfrm>
            <a:off x="0" y="0"/>
            <a:ext cx="16256000" cy="10837333"/>
          </a:xfrm>
          <a:prstGeom prst="rect">
            <a:avLst/>
          </a:prstGeom>
        </p:spPr>
      </p:pic>
      <p:sp>
        <p:nvSpPr>
          <p:cNvPr id="10" name="Rectangle 9"/>
          <p:cNvSpPr/>
          <p:nvPr userDrawn="1"/>
        </p:nvSpPr>
        <p:spPr>
          <a:xfrm>
            <a:off x="0" y="14024"/>
            <a:ext cx="16256000" cy="8064000"/>
          </a:xfrm>
          <a:prstGeom prst="rect">
            <a:avLst/>
          </a:prstGeom>
          <a:gradFill>
            <a:gsLst>
              <a:gs pos="8000">
                <a:srgbClr val="2D3293"/>
              </a:gs>
              <a:gs pos="100000">
                <a:srgbClr val="2D3293">
                  <a:alpha val="0"/>
                </a:srgbClr>
              </a:gs>
            </a:gsLst>
            <a:lin ang="5400000" scaled="1"/>
          </a:gradFill>
          <a:ln w="3175" cap="flat">
            <a:noFill/>
            <a:miter lim="400000"/>
          </a:ln>
          <a:effectLst>
            <a:outerShdw blurRad="25400" dist="12700" dir="5400000" rotWithShape="0">
              <a:schemeClr val="accent1">
                <a:alpha val="50000"/>
              </a:scheme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Light"/>
            </a:endParaRPr>
          </a:p>
        </p:txBody>
      </p:sp>
      <p:sp>
        <p:nvSpPr>
          <p:cNvPr id="18" name="Rectangle 17"/>
          <p:cNvSpPr/>
          <p:nvPr userDrawn="1"/>
        </p:nvSpPr>
        <p:spPr>
          <a:xfrm>
            <a:off x="0" y="8065033"/>
            <a:ext cx="16256000" cy="1117600"/>
          </a:xfrm>
          <a:prstGeom prst="rect">
            <a:avLst/>
          </a:prstGeom>
          <a:solidFill>
            <a:schemeClr val="bg1"/>
          </a:solidFill>
          <a:ln w="3175" cap="flat">
            <a:noFill/>
            <a:miter lim="400000"/>
          </a:ln>
          <a:effectLst>
            <a:outerShdw blurRad="25400" dist="12700" dir="5400000" rotWithShape="0">
              <a:schemeClr val="bg1">
                <a:alpha val="50000"/>
              </a:scheme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Light"/>
            </a:endParaRPr>
          </a:p>
        </p:txBody>
      </p:sp>
      <p:sp>
        <p:nvSpPr>
          <p:cNvPr id="22" name="Footer Placeholder 9"/>
          <p:cNvSpPr>
            <a:spLocks noGrp="1"/>
          </p:cNvSpPr>
          <p:nvPr>
            <p:ph type="ftr" sz="quarter" idx="18"/>
          </p:nvPr>
        </p:nvSpPr>
        <p:spPr>
          <a:xfrm>
            <a:off x="4831589" y="8483763"/>
            <a:ext cx="6593411" cy="376237"/>
          </a:xfrm>
        </p:spPr>
        <p:txBody>
          <a:bodyPr>
            <a:normAutofit/>
          </a:bodyPr>
          <a:lstStyle>
            <a:lvl1pPr marL="0" marR="0" indent="0" algn="ctr" defTabSz="547687" rtl="0" eaLnBrk="1" fontAlgn="auto" latinLnBrk="0" hangingPunct="0">
              <a:lnSpc>
                <a:spcPct val="100000"/>
              </a:lnSpc>
              <a:spcBef>
                <a:spcPts val="0"/>
              </a:spcBef>
              <a:spcAft>
                <a:spcPts val="0"/>
              </a:spcAft>
              <a:buClrTx/>
              <a:buSzTx/>
              <a:buFontTx/>
              <a:buNone/>
              <a:tabLst/>
              <a:defRPr sz="1400" b="0" i="0" spc="0">
                <a:solidFill>
                  <a:schemeClr val="bg2">
                    <a:lumMod val="50000"/>
                  </a:schemeClr>
                </a:solidFill>
                <a:latin typeface="+mn-lt"/>
                <a:ea typeface="Helvetica" charset="0"/>
                <a:cs typeface="Helvetica" charset="0"/>
              </a:defRPr>
            </a:lvl1pPr>
          </a:lstStyle>
          <a:p>
            <a:r>
              <a:rPr lang="it-IT" sz="1000" spc="-80" dirty="0">
                <a:solidFill>
                  <a:srgbClr val="000000"/>
                </a:solidFill>
                <a:latin typeface="Helvetica" charset="0"/>
              </a:rPr>
              <a:t>Università di Pisa, Corso di didattica trasversale (LABCD5) “Curare e conservare il dato per la ricerca” – 18 </a:t>
            </a:r>
            <a:r>
              <a:rPr lang="it-IT" sz="1000" spc="-80" dirty="0" err="1">
                <a:solidFill>
                  <a:srgbClr val="000000"/>
                </a:solidFill>
                <a:latin typeface="Helvetica" charset="0"/>
              </a:rPr>
              <a:t>Dic</a:t>
            </a:r>
            <a:r>
              <a:rPr lang="it-IT" sz="1000" spc="-80" dirty="0">
                <a:solidFill>
                  <a:srgbClr val="000000"/>
                </a:solidFill>
                <a:latin typeface="Helvetica" charset="0"/>
              </a:rPr>
              <a:t> 2018</a:t>
            </a:r>
            <a:endParaRPr lang="en-US" sz="1000" spc="-80" dirty="0">
              <a:solidFill>
                <a:srgbClr val="000000"/>
              </a:solidFill>
              <a:latin typeface="Helvetica" charset="0"/>
            </a:endParaRPr>
          </a:p>
        </p:txBody>
      </p:sp>
      <p:sp>
        <p:nvSpPr>
          <p:cNvPr id="4" name="Text Placeholder 25"/>
          <p:cNvSpPr>
            <a:spLocks noGrp="1"/>
          </p:cNvSpPr>
          <p:nvPr>
            <p:ph type="body" sz="quarter" idx="10" hasCustomPrompt="1"/>
          </p:nvPr>
        </p:nvSpPr>
        <p:spPr>
          <a:xfrm>
            <a:off x="697519" y="2146730"/>
            <a:ext cx="14671442" cy="2425269"/>
          </a:xfrm>
          <a:prstGeom prst="rect">
            <a:avLst/>
          </a:prstGeom>
        </p:spPr>
        <p:txBody>
          <a:bodyPr wrap="square" lIns="0" tIns="0" rIns="0" bIns="72000" anchor="b" anchorCtr="0">
            <a:normAutofit/>
          </a:bodyPr>
          <a:lstStyle>
            <a:lvl1pPr marL="0" indent="0" algn="l">
              <a:lnSpc>
                <a:spcPct val="100000"/>
              </a:lnSpc>
              <a:spcBef>
                <a:spcPts val="0"/>
              </a:spcBef>
              <a:buNone/>
              <a:defRPr sz="8800" b="1" i="0" spc="-300" baseline="0">
                <a:solidFill>
                  <a:schemeClr val="bg1"/>
                </a:solidFill>
                <a:latin typeface="Helvetica" charset="0"/>
                <a:ea typeface="Helvetica" charset="0"/>
                <a:cs typeface="Helvetica"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a:t>THIS IS THE PRESENTATION TITLE</a:t>
            </a:r>
          </a:p>
        </p:txBody>
      </p:sp>
      <p:sp>
        <p:nvSpPr>
          <p:cNvPr id="5" name="Text Placeholder 25"/>
          <p:cNvSpPr>
            <a:spLocks noGrp="1"/>
          </p:cNvSpPr>
          <p:nvPr>
            <p:ph type="body" sz="quarter" idx="11" hasCustomPrompt="1"/>
          </p:nvPr>
        </p:nvSpPr>
        <p:spPr>
          <a:xfrm>
            <a:off x="670441" y="4572000"/>
            <a:ext cx="14698519" cy="2844800"/>
          </a:xfrm>
          <a:prstGeom prst="rect">
            <a:avLst/>
          </a:prstGeom>
        </p:spPr>
        <p:txBody>
          <a:bodyPr wrap="square" lIns="0" tIns="72000" rIns="0" bIns="0" anchor="t" anchorCtr="0">
            <a:normAutofit/>
          </a:bodyPr>
          <a:lstStyle>
            <a:lvl1pPr marL="0" indent="0" algn="l">
              <a:spcBef>
                <a:spcPts val="300"/>
              </a:spcBef>
              <a:buNone/>
              <a:defRPr sz="4200" b="0" i="0" spc="-151">
                <a:solidFill>
                  <a:schemeClr val="bg1"/>
                </a:solidFill>
                <a:latin typeface="Helvetica" charset="0"/>
                <a:ea typeface="Helvetica" charset="0"/>
                <a:cs typeface="Helvetica"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a:t>THIS IS THE SUBTITLE</a:t>
            </a:r>
          </a:p>
        </p:txBody>
      </p:sp>
      <p:pic>
        <p:nvPicPr>
          <p:cNvPr id="2" name="Picture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57900" y="660384"/>
            <a:ext cx="986503" cy="983226"/>
          </a:xfrm>
          <a:prstGeom prst="rect">
            <a:avLst/>
          </a:prstGeom>
        </p:spPr>
      </p:pic>
      <p:sp>
        <p:nvSpPr>
          <p:cNvPr id="25" name="Text Placeholder 39"/>
          <p:cNvSpPr>
            <a:spLocks noGrp="1"/>
          </p:cNvSpPr>
          <p:nvPr userDrawn="1">
            <p:ph type="body" sz="quarter" idx="16" hasCustomPrompt="1"/>
          </p:nvPr>
        </p:nvSpPr>
        <p:spPr>
          <a:xfrm>
            <a:off x="9127458" y="856565"/>
            <a:ext cx="6241503" cy="382019"/>
          </a:xfrm>
          <a:prstGeom prst="rect">
            <a:avLst/>
          </a:prstGeom>
          <a:noFill/>
          <a:ln>
            <a:noFill/>
          </a:ln>
        </p:spPr>
        <p:txBody>
          <a:bodyPr vert="horz" wrap="square" lIns="0" tIns="0" rIns="0" bIns="0" anchor="b" anchorCtr="0">
            <a:noAutofit/>
          </a:bodyPr>
          <a:lstStyle>
            <a:lvl1pPr marL="0" indent="0" algn="r">
              <a:buNone/>
              <a:defRPr sz="2800" b="1" i="0" spc="-151">
                <a:solidFill>
                  <a:schemeClr val="bg1"/>
                </a:solidFill>
                <a:latin typeface="Helvetica" charset="0"/>
                <a:ea typeface="Helvetica" charset="0"/>
                <a:cs typeface="Helvetica" charset="0"/>
              </a:defRPr>
            </a:lvl1pPr>
            <a:lvl2pPr marL="444489" indent="0" algn="l">
              <a:buFont typeface="Arial" charset="0"/>
              <a:buNone/>
              <a:defRPr sz="1800" b="1" i="0">
                <a:solidFill>
                  <a:srgbClr val="2D3293"/>
                </a:solidFill>
                <a:latin typeface="Open Sans" charset="0"/>
                <a:ea typeface="Open Sans" charset="0"/>
                <a:cs typeface="Open Sans" charset="0"/>
              </a:defRPr>
            </a:lvl2pPr>
          </a:lstStyle>
          <a:p>
            <a:pPr lvl="0"/>
            <a:r>
              <a:rPr lang="en-US" dirty="0"/>
              <a:t>Name Surname</a:t>
            </a:r>
          </a:p>
        </p:txBody>
      </p:sp>
      <p:sp>
        <p:nvSpPr>
          <p:cNvPr id="26" name="Text Placeholder 39"/>
          <p:cNvSpPr>
            <a:spLocks noGrp="1"/>
          </p:cNvSpPr>
          <p:nvPr userDrawn="1">
            <p:ph type="body" sz="quarter" idx="17" hasCustomPrompt="1"/>
          </p:nvPr>
        </p:nvSpPr>
        <p:spPr>
          <a:xfrm>
            <a:off x="9127458" y="1237927"/>
            <a:ext cx="6241504" cy="405683"/>
          </a:xfrm>
          <a:prstGeom prst="rect">
            <a:avLst/>
          </a:prstGeom>
          <a:noFill/>
          <a:ln>
            <a:noFill/>
          </a:ln>
        </p:spPr>
        <p:txBody>
          <a:bodyPr vert="horz" wrap="square" lIns="0" tIns="36000" rIns="0" bIns="0" anchor="t" anchorCtr="0">
            <a:normAutofit/>
          </a:bodyPr>
          <a:lstStyle>
            <a:lvl1pPr marL="0" indent="0" algn="r">
              <a:buNone/>
              <a:defRPr sz="2000" b="0" i="0" spc="-150">
                <a:solidFill>
                  <a:schemeClr val="bg1"/>
                </a:solidFill>
                <a:latin typeface="Helvetica" charset="0"/>
                <a:ea typeface="Helvetica" charset="0"/>
                <a:cs typeface="Helvetica" charset="0"/>
              </a:defRPr>
            </a:lvl1pPr>
            <a:lvl2pPr marL="444489" indent="0" algn="l">
              <a:buFont typeface="Arial" charset="0"/>
              <a:buNone/>
              <a:defRPr sz="1800" b="1" i="0">
                <a:solidFill>
                  <a:srgbClr val="2D3293"/>
                </a:solidFill>
                <a:latin typeface="Open Sans" charset="0"/>
                <a:ea typeface="Open Sans" charset="0"/>
                <a:cs typeface="Open Sans" charset="0"/>
              </a:defRPr>
            </a:lvl2pPr>
          </a:lstStyle>
          <a:p>
            <a:pPr lvl="0"/>
            <a:r>
              <a:rPr lang="en-US" dirty="0"/>
              <a:t>University or </a:t>
            </a:r>
            <a:r>
              <a:rPr lang="en-US" dirty="0" err="1"/>
              <a:t>Organisation</a:t>
            </a:r>
            <a:endParaRPr lang="en-US" dirty="0"/>
          </a:p>
        </p:txBody>
      </p:sp>
      <p:pic>
        <p:nvPicPr>
          <p:cNvPr id="29" name="Picture 2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16200000" flipV="1">
            <a:off x="500297" y="5636944"/>
            <a:ext cx="1933731" cy="2934324"/>
          </a:xfrm>
          <a:prstGeom prst="rect">
            <a:avLst/>
          </a:prstGeom>
        </p:spPr>
      </p:pic>
      <p:pic>
        <p:nvPicPr>
          <p:cNvPr id="17" name="Picture 1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11200" y="8203662"/>
            <a:ext cx="2076544" cy="741219"/>
          </a:xfrm>
          <a:prstGeom prst="rect">
            <a:avLst/>
          </a:prstGeom>
        </p:spPr>
      </p:pic>
      <p:pic>
        <p:nvPicPr>
          <p:cNvPr id="19" name="Picture 1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238757" y="8328801"/>
            <a:ext cx="829564" cy="576000"/>
          </a:xfrm>
          <a:prstGeom prst="rect">
            <a:avLst/>
          </a:prstGeom>
        </p:spPr>
      </p:pic>
      <p:pic>
        <p:nvPicPr>
          <p:cNvPr id="23" name="Picture 22"/>
          <p:cNvPicPr>
            <a:picLocks noChangeAspect="1"/>
          </p:cNvPicPr>
          <p:nvPr userDrawn="1"/>
        </p:nvPicPr>
        <p:blipFill>
          <a:blip r:embed="rId7"/>
          <a:stretch>
            <a:fillRect/>
          </a:stretch>
        </p:blipFill>
        <p:spPr>
          <a:xfrm>
            <a:off x="14724879" y="8496329"/>
            <a:ext cx="703862" cy="252000"/>
          </a:xfrm>
          <a:prstGeom prst="rect">
            <a:avLst/>
          </a:prstGeom>
        </p:spPr>
      </p:pic>
      <p:pic>
        <p:nvPicPr>
          <p:cNvPr id="24" name="Picture 23"/>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2332936" y="8459262"/>
            <a:ext cx="432001" cy="360000"/>
          </a:xfrm>
          <a:prstGeom prst="rect">
            <a:avLst/>
          </a:prstGeom>
          <a:noFill/>
        </p:spPr>
      </p:pic>
      <p:sp>
        <p:nvSpPr>
          <p:cNvPr id="27" name="Title 1"/>
          <p:cNvSpPr txBox="1">
            <a:spLocks/>
          </p:cNvSpPr>
          <p:nvPr userDrawn="1"/>
        </p:nvSpPr>
        <p:spPr>
          <a:xfrm>
            <a:off x="12548937" y="8457361"/>
            <a:ext cx="1959941" cy="276999"/>
          </a:xfrm>
          <a:prstGeom prst="rect">
            <a:avLst/>
          </a:prstGeom>
          <a:noFill/>
        </p:spPr>
        <p:txBody>
          <a:bodyPr wrap="square" lIns="0" tIns="0" rIns="0" bIns="0" anchor="ctr">
            <a:spAutoFit/>
          </a:bodyPr>
          <a:lstStyle>
            <a:lvl1pPr algn="ctr" defTabSz="914400" rtl="0" eaLnBrk="1" latinLnBrk="0" hangingPunct="1">
              <a:lnSpc>
                <a:spcPct val="100000"/>
              </a:lnSpc>
              <a:spcBef>
                <a:spcPct val="0"/>
              </a:spcBef>
              <a:buNone/>
              <a:defRPr sz="4800" b="0" i="0" kern="1200" spc="-150" baseline="0">
                <a:solidFill>
                  <a:srgbClr val="2D3293"/>
                </a:solidFill>
                <a:latin typeface="Open Sans Light" charset="0"/>
                <a:ea typeface="Open Sans Light" charset="0"/>
                <a:cs typeface="Open Sans Light" charset="0"/>
              </a:defRPr>
            </a:lvl1pPr>
          </a:lstStyle>
          <a:p>
            <a:pPr algn="ctr"/>
            <a:r>
              <a:rPr lang="en-US" sz="1800" b="1" i="0">
                <a:solidFill>
                  <a:srgbClr val="2D3293"/>
                </a:solidFill>
                <a:latin typeface="Open Sans" charset="0"/>
                <a:ea typeface="Open Sans" charset="0"/>
                <a:cs typeface="Open Sans" charset="0"/>
              </a:rPr>
              <a:t>@</a:t>
            </a:r>
            <a:r>
              <a:rPr lang="en-US" sz="1800" b="1" i="0" err="1">
                <a:solidFill>
                  <a:srgbClr val="2D3293"/>
                </a:solidFill>
                <a:latin typeface="Open Sans" charset="0"/>
                <a:ea typeface="Open Sans" charset="0"/>
                <a:cs typeface="Open Sans" charset="0"/>
              </a:rPr>
              <a:t>openaire_eu</a:t>
            </a:r>
            <a:endParaRPr lang="en-US" sz="1800" b="1" i="0">
              <a:solidFill>
                <a:srgbClr val="2D3293"/>
              </a:solidFill>
              <a:latin typeface="Open Sans" charset="0"/>
              <a:ea typeface="Open Sans" charset="0"/>
              <a:cs typeface="Open Sans" charset="0"/>
            </a:endParaRPr>
          </a:p>
        </p:txBody>
      </p:sp>
    </p:spTree>
    <p:extLst>
      <p:ext uri="{BB962C8B-B14F-4D97-AF65-F5344CB8AC3E}">
        <p14:creationId xmlns:p14="http://schemas.microsoft.com/office/powerpoint/2010/main" val="880434413"/>
      </p:ext>
    </p:extLst>
  </p:cSld>
  <p:clrMapOvr>
    <a:masterClrMapping/>
  </p:clrMapOvr>
  <p:transition spd="med"/>
  <p:extLst mod="1">
    <p:ext uri="{DCECCB84-F9BA-43D5-87BE-67443E8EF086}">
      <p15:sldGuideLst xmlns:p15="http://schemas.microsoft.com/office/powerpoint/2012/main">
        <p15:guide id="1" orient="horz" pos="2880" userDrawn="1">
          <p15:clr>
            <a:srgbClr val="FBAE40"/>
          </p15:clr>
        </p15:guide>
        <p15:guide id="2" pos="5120" userDrawn="1">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40" name="Dian numero"/>
          <p:cNvSpPr txBox="1">
            <a:spLocks noGrp="1"/>
          </p:cNvSpPr>
          <p:nvPr>
            <p:ph type="sldNum" sz="quarter" idx="2"/>
          </p:nvPr>
        </p:nvSpPr>
        <p:spPr>
          <a:prstGeom prst="rect">
            <a:avLst/>
          </a:prstGeom>
        </p:spPr>
        <p:txBody>
          <a:bodyPr/>
          <a:lstStyle/>
          <a:p>
            <a:pPr defTabSz="1219170"/>
            <a:fld id="{86CB4B4D-7CA3-9044-876B-883B54F8677D}" type="slidenum">
              <a:rPr lang="it-IT" kern="1200" smtClean="0">
                <a:solidFill>
                  <a:prstClr val="white"/>
                </a:solidFill>
              </a:rPr>
              <a:pPr defTabSz="1219170"/>
              <a:t>‹N›</a:t>
            </a:fld>
            <a:endParaRPr lang="it-IT" kern="1200">
              <a:solidFill>
                <a:prstClr val="white"/>
              </a:solidFill>
            </a:endParaRPr>
          </a:p>
        </p:txBody>
      </p:sp>
    </p:spTree>
    <p:extLst>
      <p:ext uri="{BB962C8B-B14F-4D97-AF65-F5344CB8AC3E}">
        <p14:creationId xmlns:p14="http://schemas.microsoft.com/office/powerpoint/2010/main" val="3238090050"/>
      </p:ext>
    </p:extLst>
  </p:cSld>
  <p:clrMapOvr>
    <a:masterClrMapping/>
  </p:clrMapOvr>
  <p:transition spd="med"/>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Diapositiva tito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219200" y="4622725"/>
            <a:ext cx="13817600" cy="1300332"/>
          </a:xfrm>
        </p:spPr>
        <p:txBody>
          <a:bodyPr anchor="b">
            <a:normAutofit/>
          </a:bodyPr>
          <a:lstStyle>
            <a:lvl1pPr algn="ctr">
              <a:defRPr sz="4800" baseline="0"/>
            </a:lvl1pPr>
          </a:lstStyle>
          <a:p>
            <a:r>
              <a:rPr lang="en-US" dirty="0"/>
              <a:t>Click here to edit – Presentation title</a:t>
            </a:r>
          </a:p>
        </p:txBody>
      </p:sp>
      <p:sp>
        <p:nvSpPr>
          <p:cNvPr id="3" name="Subtitle 2"/>
          <p:cNvSpPr>
            <a:spLocks noGrp="1"/>
          </p:cNvSpPr>
          <p:nvPr>
            <p:ph type="subTitle" idx="1" hasCustomPrompt="1"/>
          </p:nvPr>
        </p:nvSpPr>
        <p:spPr>
          <a:xfrm>
            <a:off x="2032000" y="6263688"/>
            <a:ext cx="12192000" cy="685275"/>
          </a:xfrm>
        </p:spPr>
        <p:txBody>
          <a:bodyPr/>
          <a:lstStyle>
            <a:lvl1pPr marL="0" indent="0" algn="ctr">
              <a:buNone/>
              <a:defRPr sz="3200" baseline="0">
                <a:solidFill>
                  <a:schemeClr val="tx1">
                    <a:lumMod val="50000"/>
                    <a:lumOff val="50000"/>
                  </a:schemeClr>
                </a:solidFill>
                <a:latin typeface="calibri light"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dirty="0"/>
              <a:t>Click to edit – add presenter name &amp; affiliation</a:t>
            </a:r>
          </a:p>
        </p:txBody>
      </p:sp>
      <p:sp>
        <p:nvSpPr>
          <p:cNvPr id="4" name="Date Placeholder 3"/>
          <p:cNvSpPr>
            <a:spLocks noGrp="1"/>
          </p:cNvSpPr>
          <p:nvPr>
            <p:ph type="dt" sz="half" idx="10"/>
          </p:nvPr>
        </p:nvSpPr>
        <p:spPr/>
        <p:txBody>
          <a:bodyPr/>
          <a:lstStyle/>
          <a:p>
            <a:fld id="{6F9C28AE-F611-499D-B572-C41AB47D2CEA}" type="datetime1">
              <a:rPr lang="en-GB" smtClean="0"/>
              <a:t>08/05/2019</a:t>
            </a:fld>
            <a:endParaRPr lang="it-IT"/>
          </a:p>
        </p:txBody>
      </p:sp>
      <p:sp>
        <p:nvSpPr>
          <p:cNvPr id="5" name="Footer Placeholder 4"/>
          <p:cNvSpPr>
            <a:spLocks noGrp="1"/>
          </p:cNvSpPr>
          <p:nvPr>
            <p:ph type="ftr" sz="quarter" idx="11"/>
          </p:nvPr>
        </p:nvSpPr>
        <p:spPr/>
        <p:txBody>
          <a:bodyPr/>
          <a:lstStyle/>
          <a:p>
            <a:r>
              <a:rPr lang="it-IT"/>
              <a:t>www.rd-alliance.org -  @resdatall</a:t>
            </a:r>
          </a:p>
        </p:txBody>
      </p:sp>
      <p:sp>
        <p:nvSpPr>
          <p:cNvPr id="6" name="Slide Number Placeholder 5"/>
          <p:cNvSpPr>
            <a:spLocks noGrp="1"/>
          </p:cNvSpPr>
          <p:nvPr>
            <p:ph type="sldNum" sz="quarter" idx="12"/>
          </p:nvPr>
        </p:nvSpPr>
        <p:spPr/>
        <p:txBody>
          <a:bodyPr/>
          <a:lstStyle/>
          <a:p>
            <a:fld id="{61BA5777-89E2-0C42-9BCE-298721AA9BBD}" type="slidenum">
              <a:rPr lang="it-IT" smtClean="0"/>
              <a:t>‹N›</a:t>
            </a:fld>
            <a:endParaRPr lang="it-IT"/>
          </a:p>
        </p:txBody>
      </p:sp>
      <p:sp>
        <p:nvSpPr>
          <p:cNvPr id="7" name="CasellaDiTesto 6">
            <a:extLst>
              <a:ext uri="{FF2B5EF4-FFF2-40B4-BE49-F238E27FC236}">
                <a16:creationId xmlns:a16="http://schemas.microsoft.com/office/drawing/2014/main" id="{08556A39-9DF7-42CF-B52B-852FC9C0577E}"/>
              </a:ext>
            </a:extLst>
          </p:cNvPr>
          <p:cNvSpPr txBox="1"/>
          <p:nvPr userDrawn="1"/>
        </p:nvSpPr>
        <p:spPr>
          <a:xfrm>
            <a:off x="2715490" y="7688855"/>
            <a:ext cx="12570692" cy="646331"/>
          </a:xfrm>
          <a:prstGeom prst="rect">
            <a:avLst/>
          </a:prstGeom>
          <a:noFill/>
        </p:spPr>
        <p:txBody>
          <a:bodyPr wrap="square" rtlCol="0">
            <a:spAutoFit/>
          </a:bodyPr>
          <a:lstStyle/>
          <a:p>
            <a:pPr algn="just"/>
            <a:r>
              <a:rPr lang="en-GB" sz="1200" kern="1200">
                <a:solidFill>
                  <a:schemeClr val="tx1"/>
                </a:solidFill>
                <a:effectLst/>
                <a:latin typeface="+mn-lt"/>
                <a:ea typeface="+mn-ea"/>
                <a:cs typeface="+mn-cs"/>
              </a:rPr>
              <a:t>RDA Europe 4.0 – The European Plug-in to the global Research Data Alliance” - has received funding from the European Union’s Horizon 2020 research and innovation programme under grant agreement Grant Agreement number: 777388. The content of this document does not represent the opinion of the European Commission, and the European Commission is not responsible for any use that might be made of such content. </a:t>
            </a:r>
            <a:endParaRPr lang="it-IT" sz="1200"/>
          </a:p>
        </p:txBody>
      </p:sp>
      <p:sp>
        <p:nvSpPr>
          <p:cNvPr id="9" name="CasellaDiTesto 8">
            <a:extLst>
              <a:ext uri="{FF2B5EF4-FFF2-40B4-BE49-F238E27FC236}">
                <a16:creationId xmlns:a16="http://schemas.microsoft.com/office/drawing/2014/main" id="{B2B08750-EBC3-4E5F-8B9B-B1F3938F3E72}"/>
              </a:ext>
            </a:extLst>
          </p:cNvPr>
          <p:cNvSpPr txBox="1"/>
          <p:nvPr userDrawn="1"/>
        </p:nvSpPr>
        <p:spPr>
          <a:xfrm>
            <a:off x="2556626" y="3107515"/>
            <a:ext cx="11142748" cy="1405641"/>
          </a:xfrm>
          <a:prstGeom prst="rect">
            <a:avLst/>
          </a:prstGeom>
          <a:noFill/>
        </p:spPr>
        <p:txBody>
          <a:bodyPr wrap="square" rtlCol="0">
            <a:spAutoFit/>
          </a:bodyPr>
          <a:lstStyle/>
          <a:p>
            <a:pPr algn="ctr"/>
            <a:r>
              <a:rPr lang="it-IT" sz="4267"/>
              <a:t>RDA EU 4.0 Kick-off Meeting</a:t>
            </a:r>
          </a:p>
          <a:p>
            <a:pPr algn="ctr"/>
            <a:r>
              <a:rPr lang="it-IT" sz="4267"/>
              <a:t>6-7 March 2018</a:t>
            </a:r>
          </a:p>
        </p:txBody>
      </p:sp>
      <p:pic>
        <p:nvPicPr>
          <p:cNvPr id="11" name="Immagine 10">
            <a:extLst>
              <a:ext uri="{FF2B5EF4-FFF2-40B4-BE49-F238E27FC236}">
                <a16:creationId xmlns:a16="http://schemas.microsoft.com/office/drawing/2014/main" id="{E8034965-1D4A-4109-96DE-5B9B7E1A26E2}"/>
              </a:ext>
            </a:extLst>
          </p:cNvPr>
          <p:cNvPicPr>
            <a:picLocks noChangeAspect="1"/>
          </p:cNvPicPr>
          <p:nvPr userDrawn="1"/>
        </p:nvPicPr>
        <p:blipFill>
          <a:blip r:embed="rId3"/>
          <a:stretch>
            <a:fillRect/>
          </a:stretch>
        </p:blipFill>
        <p:spPr>
          <a:xfrm>
            <a:off x="969819" y="7688855"/>
            <a:ext cx="1754489" cy="767589"/>
          </a:xfrm>
          <a:prstGeom prst="rect">
            <a:avLst/>
          </a:prstGeom>
        </p:spPr>
      </p:pic>
    </p:spTree>
    <p:extLst>
      <p:ext uri="{BB962C8B-B14F-4D97-AF65-F5344CB8AC3E}">
        <p14:creationId xmlns:p14="http://schemas.microsoft.com/office/powerpoint/2010/main" val="428921173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825826A-7669-4FC1-AECA-E4370ED8142A}" type="datetime1">
              <a:rPr lang="en-GB" smtClean="0"/>
              <a:t>08/05/2019</a:t>
            </a:fld>
            <a:endParaRPr lang="it-IT"/>
          </a:p>
        </p:txBody>
      </p:sp>
      <p:sp>
        <p:nvSpPr>
          <p:cNvPr id="5" name="Footer Placeholder 4"/>
          <p:cNvSpPr>
            <a:spLocks noGrp="1"/>
          </p:cNvSpPr>
          <p:nvPr>
            <p:ph type="ftr" sz="quarter" idx="11"/>
          </p:nvPr>
        </p:nvSpPr>
        <p:spPr/>
        <p:txBody>
          <a:bodyPr/>
          <a:lstStyle/>
          <a:p>
            <a:r>
              <a:rPr lang="it-IT"/>
              <a:t>www.rd-alliance.org -  @resdatall</a:t>
            </a:r>
          </a:p>
        </p:txBody>
      </p:sp>
      <p:sp>
        <p:nvSpPr>
          <p:cNvPr id="6" name="Slide Number Placeholder 5"/>
          <p:cNvSpPr>
            <a:spLocks noGrp="1"/>
          </p:cNvSpPr>
          <p:nvPr>
            <p:ph type="sldNum" sz="quarter" idx="12"/>
          </p:nvPr>
        </p:nvSpPr>
        <p:spPr/>
        <p:txBody>
          <a:bodyPr/>
          <a:lstStyle/>
          <a:p>
            <a:fld id="{61BA5777-89E2-0C42-9BCE-298721AA9BBD}" type="slidenum">
              <a:rPr lang="it-IT" smtClean="0"/>
              <a:t>‹N›</a:t>
            </a:fld>
            <a:endParaRPr lang="it-IT"/>
          </a:p>
        </p:txBody>
      </p:sp>
    </p:spTree>
    <p:extLst>
      <p:ext uri="{BB962C8B-B14F-4D97-AF65-F5344CB8AC3E}">
        <p14:creationId xmlns:p14="http://schemas.microsoft.com/office/powerpoint/2010/main" val="247157542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1109134" y="2279653"/>
            <a:ext cx="14020800" cy="3803649"/>
          </a:xfrm>
        </p:spPr>
        <p:txBody>
          <a:bodyPr anchor="b"/>
          <a:lstStyle>
            <a:lvl1pPr>
              <a:defRPr sz="8000"/>
            </a:lvl1pPr>
          </a:lstStyle>
          <a:p>
            <a:r>
              <a:rPr lang="en-US"/>
              <a:t>Click to edit Master title style</a:t>
            </a:r>
            <a:endParaRPr lang="en-US" dirty="0"/>
          </a:p>
        </p:txBody>
      </p:sp>
      <p:sp>
        <p:nvSpPr>
          <p:cNvPr id="3" name="Text Placeholder 2"/>
          <p:cNvSpPr>
            <a:spLocks noGrp="1"/>
          </p:cNvSpPr>
          <p:nvPr>
            <p:ph type="body" idx="1"/>
          </p:nvPr>
        </p:nvSpPr>
        <p:spPr>
          <a:xfrm>
            <a:off x="1109134" y="6119286"/>
            <a:ext cx="14020800" cy="2000249"/>
          </a:xfrm>
        </p:spPr>
        <p:txBody>
          <a:bodyPr/>
          <a:lstStyle>
            <a:lvl1pPr marL="0" indent="0">
              <a:buNone/>
              <a:defRPr sz="3200">
                <a:solidFill>
                  <a:schemeClr val="tx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AA39733-9694-4A4C-AA0B-2E2A943009D1}" type="datetime1">
              <a:rPr lang="en-GB" smtClean="0"/>
              <a:t>08/05/2019</a:t>
            </a:fld>
            <a:endParaRPr lang="it-IT"/>
          </a:p>
        </p:txBody>
      </p:sp>
      <p:sp>
        <p:nvSpPr>
          <p:cNvPr id="5" name="Footer Placeholder 4"/>
          <p:cNvSpPr>
            <a:spLocks noGrp="1"/>
          </p:cNvSpPr>
          <p:nvPr>
            <p:ph type="ftr" sz="quarter" idx="11"/>
          </p:nvPr>
        </p:nvSpPr>
        <p:spPr/>
        <p:txBody>
          <a:bodyPr/>
          <a:lstStyle/>
          <a:p>
            <a:r>
              <a:rPr lang="it-IT"/>
              <a:t>www.rd-alliance.org -  @resdatall</a:t>
            </a:r>
          </a:p>
        </p:txBody>
      </p:sp>
      <p:sp>
        <p:nvSpPr>
          <p:cNvPr id="6" name="Slide Number Placeholder 5"/>
          <p:cNvSpPr>
            <a:spLocks noGrp="1"/>
          </p:cNvSpPr>
          <p:nvPr>
            <p:ph type="sldNum" sz="quarter" idx="12"/>
          </p:nvPr>
        </p:nvSpPr>
        <p:spPr/>
        <p:txBody>
          <a:bodyPr/>
          <a:lstStyle/>
          <a:p>
            <a:fld id="{61BA5777-89E2-0C42-9BCE-298721AA9BBD}" type="slidenum">
              <a:rPr lang="it-IT" smtClean="0"/>
              <a:t>‹N›</a:t>
            </a:fld>
            <a:endParaRPr lang="it-IT"/>
          </a:p>
        </p:txBody>
      </p:sp>
    </p:spTree>
    <p:extLst>
      <p:ext uri="{BB962C8B-B14F-4D97-AF65-F5344CB8AC3E}">
        <p14:creationId xmlns:p14="http://schemas.microsoft.com/office/powerpoint/2010/main" val="267523182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17600" y="2434167"/>
            <a:ext cx="6908800"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8229600" y="2434167"/>
            <a:ext cx="6908800"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816453A-C361-49D7-8F14-9225E945F01F}" type="datetime1">
              <a:rPr lang="en-GB" smtClean="0"/>
              <a:t>08/05/2019</a:t>
            </a:fld>
            <a:endParaRPr lang="it-IT"/>
          </a:p>
        </p:txBody>
      </p:sp>
      <p:sp>
        <p:nvSpPr>
          <p:cNvPr id="6" name="Footer Placeholder 5"/>
          <p:cNvSpPr>
            <a:spLocks noGrp="1"/>
          </p:cNvSpPr>
          <p:nvPr>
            <p:ph type="ftr" sz="quarter" idx="11"/>
          </p:nvPr>
        </p:nvSpPr>
        <p:spPr/>
        <p:txBody>
          <a:bodyPr/>
          <a:lstStyle/>
          <a:p>
            <a:r>
              <a:rPr lang="it-IT"/>
              <a:t>www.rd-alliance.org -  @resdatall</a:t>
            </a:r>
          </a:p>
        </p:txBody>
      </p:sp>
      <p:sp>
        <p:nvSpPr>
          <p:cNvPr id="7" name="Slide Number Placeholder 6"/>
          <p:cNvSpPr>
            <a:spLocks noGrp="1"/>
          </p:cNvSpPr>
          <p:nvPr>
            <p:ph type="sldNum" sz="quarter" idx="12"/>
          </p:nvPr>
        </p:nvSpPr>
        <p:spPr/>
        <p:txBody>
          <a:bodyPr/>
          <a:lstStyle/>
          <a:p>
            <a:fld id="{61BA5777-89E2-0C42-9BCE-298721AA9BBD}" type="slidenum">
              <a:rPr lang="it-IT" smtClean="0"/>
              <a:t>‹N›</a:t>
            </a:fld>
            <a:endParaRPr lang="it-IT"/>
          </a:p>
        </p:txBody>
      </p:sp>
    </p:spTree>
    <p:extLst>
      <p:ext uri="{BB962C8B-B14F-4D97-AF65-F5344CB8AC3E}">
        <p14:creationId xmlns:p14="http://schemas.microsoft.com/office/powerpoint/2010/main" val="13376995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a:xfrm>
            <a:off x="1119717" y="486836"/>
            <a:ext cx="14020800" cy="176741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19719" y="2241551"/>
            <a:ext cx="6877049" cy="1098549"/>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1119719" y="3340100"/>
            <a:ext cx="6877049" cy="4912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8229601" y="2241551"/>
            <a:ext cx="6910917" cy="1098549"/>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8229601" y="3340100"/>
            <a:ext cx="6910917" cy="4912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84272CF-53A8-4745-9FB4-CC5BF20FC4AB}" type="datetime1">
              <a:rPr lang="en-GB" smtClean="0"/>
              <a:t>08/05/2019</a:t>
            </a:fld>
            <a:endParaRPr lang="it-IT"/>
          </a:p>
        </p:txBody>
      </p:sp>
      <p:sp>
        <p:nvSpPr>
          <p:cNvPr id="8" name="Footer Placeholder 7"/>
          <p:cNvSpPr>
            <a:spLocks noGrp="1"/>
          </p:cNvSpPr>
          <p:nvPr>
            <p:ph type="ftr" sz="quarter" idx="11"/>
          </p:nvPr>
        </p:nvSpPr>
        <p:spPr/>
        <p:txBody>
          <a:bodyPr/>
          <a:lstStyle/>
          <a:p>
            <a:r>
              <a:rPr lang="it-IT"/>
              <a:t>www.rd-alliance.org -  @resdatall</a:t>
            </a:r>
          </a:p>
        </p:txBody>
      </p:sp>
      <p:sp>
        <p:nvSpPr>
          <p:cNvPr id="9" name="Slide Number Placeholder 8"/>
          <p:cNvSpPr>
            <a:spLocks noGrp="1"/>
          </p:cNvSpPr>
          <p:nvPr>
            <p:ph type="sldNum" sz="quarter" idx="12"/>
          </p:nvPr>
        </p:nvSpPr>
        <p:spPr/>
        <p:txBody>
          <a:bodyPr/>
          <a:lstStyle/>
          <a:p>
            <a:fld id="{61BA5777-89E2-0C42-9BCE-298721AA9BBD}" type="slidenum">
              <a:rPr lang="it-IT" smtClean="0"/>
              <a:t>‹N›</a:t>
            </a:fld>
            <a:endParaRPr lang="it-IT"/>
          </a:p>
        </p:txBody>
      </p:sp>
    </p:spTree>
    <p:extLst>
      <p:ext uri="{BB962C8B-B14F-4D97-AF65-F5344CB8AC3E}">
        <p14:creationId xmlns:p14="http://schemas.microsoft.com/office/powerpoint/2010/main" val="121265133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61C67D0-3104-494A-9296-AE5630905D21}" type="datetime1">
              <a:rPr lang="en-GB" smtClean="0"/>
              <a:t>08/05/2019</a:t>
            </a:fld>
            <a:endParaRPr lang="it-IT"/>
          </a:p>
        </p:txBody>
      </p:sp>
      <p:sp>
        <p:nvSpPr>
          <p:cNvPr id="4" name="Footer Placeholder 3"/>
          <p:cNvSpPr>
            <a:spLocks noGrp="1"/>
          </p:cNvSpPr>
          <p:nvPr>
            <p:ph type="ftr" sz="quarter" idx="11"/>
          </p:nvPr>
        </p:nvSpPr>
        <p:spPr/>
        <p:txBody>
          <a:bodyPr/>
          <a:lstStyle/>
          <a:p>
            <a:r>
              <a:rPr lang="it-IT"/>
              <a:t>www.rd-alliance.org -  @resdatall</a:t>
            </a:r>
          </a:p>
        </p:txBody>
      </p:sp>
      <p:sp>
        <p:nvSpPr>
          <p:cNvPr id="5" name="Slide Number Placeholder 4"/>
          <p:cNvSpPr>
            <a:spLocks noGrp="1"/>
          </p:cNvSpPr>
          <p:nvPr>
            <p:ph type="sldNum" sz="quarter" idx="12"/>
          </p:nvPr>
        </p:nvSpPr>
        <p:spPr/>
        <p:txBody>
          <a:bodyPr/>
          <a:lstStyle/>
          <a:p>
            <a:fld id="{61BA5777-89E2-0C42-9BCE-298721AA9BBD}" type="slidenum">
              <a:rPr lang="it-IT" smtClean="0"/>
              <a:t>‹N›</a:t>
            </a:fld>
            <a:endParaRPr lang="it-IT"/>
          </a:p>
        </p:txBody>
      </p:sp>
    </p:spTree>
    <p:extLst>
      <p:ext uri="{BB962C8B-B14F-4D97-AF65-F5344CB8AC3E}">
        <p14:creationId xmlns:p14="http://schemas.microsoft.com/office/powerpoint/2010/main" val="136929621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2DB24E-8D53-462D-BD66-4F4D32F5392E}" type="datetime1">
              <a:rPr lang="en-GB" smtClean="0"/>
              <a:t>08/05/2019</a:t>
            </a:fld>
            <a:endParaRPr lang="it-IT"/>
          </a:p>
        </p:txBody>
      </p:sp>
      <p:sp>
        <p:nvSpPr>
          <p:cNvPr id="3" name="Footer Placeholder 2"/>
          <p:cNvSpPr>
            <a:spLocks noGrp="1"/>
          </p:cNvSpPr>
          <p:nvPr>
            <p:ph type="ftr" sz="quarter" idx="11"/>
          </p:nvPr>
        </p:nvSpPr>
        <p:spPr/>
        <p:txBody>
          <a:bodyPr/>
          <a:lstStyle/>
          <a:p>
            <a:r>
              <a:rPr lang="it-IT"/>
              <a:t>www.rd-alliance.org -  @resdatall</a:t>
            </a:r>
          </a:p>
        </p:txBody>
      </p:sp>
      <p:sp>
        <p:nvSpPr>
          <p:cNvPr id="4" name="Slide Number Placeholder 3"/>
          <p:cNvSpPr>
            <a:spLocks noGrp="1"/>
          </p:cNvSpPr>
          <p:nvPr>
            <p:ph type="sldNum" sz="quarter" idx="12"/>
          </p:nvPr>
        </p:nvSpPr>
        <p:spPr/>
        <p:txBody>
          <a:bodyPr/>
          <a:lstStyle/>
          <a:p>
            <a:fld id="{61BA5777-89E2-0C42-9BCE-298721AA9BBD}" type="slidenum">
              <a:rPr lang="it-IT" smtClean="0"/>
              <a:t>‹N›</a:t>
            </a:fld>
            <a:endParaRPr lang="it-IT"/>
          </a:p>
        </p:txBody>
      </p:sp>
    </p:spTree>
    <p:extLst>
      <p:ext uri="{BB962C8B-B14F-4D97-AF65-F5344CB8AC3E}">
        <p14:creationId xmlns:p14="http://schemas.microsoft.com/office/powerpoint/2010/main" val="335623649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119717" y="609600"/>
            <a:ext cx="5242983" cy="2133600"/>
          </a:xfrm>
        </p:spPr>
        <p:txBody>
          <a:bodyPr anchor="b"/>
          <a:lstStyle>
            <a:lvl1pPr>
              <a:defRPr sz="4267"/>
            </a:lvl1pPr>
          </a:lstStyle>
          <a:p>
            <a:r>
              <a:rPr lang="en-US"/>
              <a:t>Click to edit Master title style</a:t>
            </a:r>
            <a:endParaRPr lang="en-US" dirty="0"/>
          </a:p>
        </p:txBody>
      </p:sp>
      <p:sp>
        <p:nvSpPr>
          <p:cNvPr id="3" name="Content Placeholder 2"/>
          <p:cNvSpPr>
            <a:spLocks noGrp="1"/>
          </p:cNvSpPr>
          <p:nvPr>
            <p:ph idx="1"/>
          </p:nvPr>
        </p:nvSpPr>
        <p:spPr>
          <a:xfrm>
            <a:off x="6910917" y="1316569"/>
            <a:ext cx="8229600" cy="6498167"/>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19717" y="2743200"/>
            <a:ext cx="5242983" cy="508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p:cNvSpPr>
            <a:spLocks noGrp="1"/>
          </p:cNvSpPr>
          <p:nvPr>
            <p:ph type="dt" sz="half" idx="10"/>
          </p:nvPr>
        </p:nvSpPr>
        <p:spPr/>
        <p:txBody>
          <a:bodyPr/>
          <a:lstStyle/>
          <a:p>
            <a:fld id="{2835E8EC-88FC-433B-9751-ED678897C013}" type="datetime1">
              <a:rPr lang="en-GB" smtClean="0"/>
              <a:t>08/05/2019</a:t>
            </a:fld>
            <a:endParaRPr lang="it-IT"/>
          </a:p>
        </p:txBody>
      </p:sp>
      <p:sp>
        <p:nvSpPr>
          <p:cNvPr id="6" name="Footer Placeholder 5"/>
          <p:cNvSpPr>
            <a:spLocks noGrp="1"/>
          </p:cNvSpPr>
          <p:nvPr>
            <p:ph type="ftr" sz="quarter" idx="11"/>
          </p:nvPr>
        </p:nvSpPr>
        <p:spPr/>
        <p:txBody>
          <a:bodyPr/>
          <a:lstStyle/>
          <a:p>
            <a:r>
              <a:rPr lang="it-IT"/>
              <a:t>www.rd-alliance.org -  @resdatall</a:t>
            </a:r>
          </a:p>
        </p:txBody>
      </p:sp>
      <p:sp>
        <p:nvSpPr>
          <p:cNvPr id="7" name="Slide Number Placeholder 6"/>
          <p:cNvSpPr>
            <a:spLocks noGrp="1"/>
          </p:cNvSpPr>
          <p:nvPr>
            <p:ph type="sldNum" sz="quarter" idx="12"/>
          </p:nvPr>
        </p:nvSpPr>
        <p:spPr/>
        <p:txBody>
          <a:bodyPr/>
          <a:lstStyle/>
          <a:p>
            <a:fld id="{61BA5777-89E2-0C42-9BCE-298721AA9BBD}" type="slidenum">
              <a:rPr lang="it-IT" smtClean="0"/>
              <a:t>‹N›</a:t>
            </a:fld>
            <a:endParaRPr lang="it-IT"/>
          </a:p>
        </p:txBody>
      </p:sp>
    </p:spTree>
    <p:extLst>
      <p:ext uri="{BB962C8B-B14F-4D97-AF65-F5344CB8AC3E}">
        <p14:creationId xmlns:p14="http://schemas.microsoft.com/office/powerpoint/2010/main" val="205666243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119717" y="609600"/>
            <a:ext cx="5242983" cy="2133600"/>
          </a:xfrm>
        </p:spPr>
        <p:txBody>
          <a:bodyPr anchor="b"/>
          <a:lstStyle>
            <a:lvl1pPr>
              <a:defRPr sz="4267"/>
            </a:lvl1pPr>
          </a:lstStyle>
          <a:p>
            <a:r>
              <a:rPr lang="en-US"/>
              <a:t>Click to edit Master title style</a:t>
            </a:r>
            <a:endParaRPr lang="en-US" dirty="0"/>
          </a:p>
        </p:txBody>
      </p:sp>
      <p:sp>
        <p:nvSpPr>
          <p:cNvPr id="3" name="Picture Placeholder 2"/>
          <p:cNvSpPr>
            <a:spLocks noGrp="1" noChangeAspect="1"/>
          </p:cNvSpPr>
          <p:nvPr>
            <p:ph type="pic" idx="1"/>
          </p:nvPr>
        </p:nvSpPr>
        <p:spPr>
          <a:xfrm>
            <a:off x="6910917" y="1316569"/>
            <a:ext cx="8229600" cy="6498167"/>
          </a:xfrm>
        </p:spPr>
        <p:txBody>
          <a:bodyPr anchor="t"/>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t>Drag picture to placeholder or click icon to add</a:t>
            </a:r>
          </a:p>
        </p:txBody>
      </p:sp>
      <p:sp>
        <p:nvSpPr>
          <p:cNvPr id="4" name="Text Placeholder 3"/>
          <p:cNvSpPr>
            <a:spLocks noGrp="1"/>
          </p:cNvSpPr>
          <p:nvPr>
            <p:ph type="body" sz="half" idx="2"/>
          </p:nvPr>
        </p:nvSpPr>
        <p:spPr>
          <a:xfrm>
            <a:off x="1119717" y="2743200"/>
            <a:ext cx="5242983" cy="508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p:cNvSpPr>
            <a:spLocks noGrp="1"/>
          </p:cNvSpPr>
          <p:nvPr>
            <p:ph type="dt" sz="half" idx="10"/>
          </p:nvPr>
        </p:nvSpPr>
        <p:spPr/>
        <p:txBody>
          <a:bodyPr/>
          <a:lstStyle/>
          <a:p>
            <a:fld id="{776145DA-5C55-4528-A9F1-B7CC2C4FCCE4}" type="datetime1">
              <a:rPr lang="en-GB" smtClean="0"/>
              <a:t>08/05/2019</a:t>
            </a:fld>
            <a:endParaRPr lang="it-IT"/>
          </a:p>
        </p:txBody>
      </p:sp>
      <p:sp>
        <p:nvSpPr>
          <p:cNvPr id="6" name="Footer Placeholder 5"/>
          <p:cNvSpPr>
            <a:spLocks noGrp="1"/>
          </p:cNvSpPr>
          <p:nvPr>
            <p:ph type="ftr" sz="quarter" idx="11"/>
          </p:nvPr>
        </p:nvSpPr>
        <p:spPr/>
        <p:txBody>
          <a:bodyPr/>
          <a:lstStyle/>
          <a:p>
            <a:r>
              <a:rPr lang="it-IT"/>
              <a:t>www.rd-alliance.org -  @resdatall</a:t>
            </a:r>
          </a:p>
        </p:txBody>
      </p:sp>
      <p:sp>
        <p:nvSpPr>
          <p:cNvPr id="7" name="Slide Number Placeholder 6"/>
          <p:cNvSpPr>
            <a:spLocks noGrp="1"/>
          </p:cNvSpPr>
          <p:nvPr>
            <p:ph type="sldNum" sz="quarter" idx="12"/>
          </p:nvPr>
        </p:nvSpPr>
        <p:spPr/>
        <p:txBody>
          <a:bodyPr/>
          <a:lstStyle/>
          <a:p>
            <a:fld id="{61BA5777-89E2-0C42-9BCE-298721AA9BBD}" type="slidenum">
              <a:rPr lang="it-IT" smtClean="0"/>
              <a:t>‹N›</a:t>
            </a:fld>
            <a:endParaRPr lang="it-IT"/>
          </a:p>
        </p:txBody>
      </p:sp>
    </p:spTree>
    <p:extLst>
      <p:ext uri="{BB962C8B-B14F-4D97-AF65-F5344CB8AC3E}">
        <p14:creationId xmlns:p14="http://schemas.microsoft.com/office/powerpoint/2010/main" val="13070812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4">
    <p:spTree>
      <p:nvGrpSpPr>
        <p:cNvPr id="1" name=""/>
        <p:cNvGrpSpPr/>
        <p:nvPr/>
      </p:nvGrpSpPr>
      <p:grpSpPr>
        <a:xfrm>
          <a:off x="0" y="0"/>
          <a:ext cx="0" cy="0"/>
          <a:chOff x="0" y="0"/>
          <a:chExt cx="0" cy="0"/>
        </a:xfrm>
      </p:grpSpPr>
      <p:sp>
        <p:nvSpPr>
          <p:cNvPr id="18" name="Rectangle 17"/>
          <p:cNvSpPr/>
          <p:nvPr userDrawn="1"/>
        </p:nvSpPr>
        <p:spPr>
          <a:xfrm>
            <a:off x="0" y="8065033"/>
            <a:ext cx="16256000" cy="1117600"/>
          </a:xfrm>
          <a:prstGeom prst="rect">
            <a:avLst/>
          </a:prstGeom>
          <a:solidFill>
            <a:schemeClr val="bg1"/>
          </a:solidFill>
          <a:ln w="3175" cap="flat">
            <a:noFill/>
            <a:miter lim="400000"/>
          </a:ln>
          <a:effectLst>
            <a:outerShdw blurRad="25400" dist="12700" dir="5400000" rotWithShape="0">
              <a:schemeClr val="bg1">
                <a:alpha val="50000"/>
              </a:scheme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Light"/>
            </a:endParaRPr>
          </a:p>
        </p:txBody>
      </p:sp>
      <p:pic>
        <p:nvPicPr>
          <p:cNvPr id="3" name="Picture 2"/>
          <p:cNvPicPr>
            <a:picLocks/>
          </p:cNvPicPr>
          <p:nvPr userDrawn="1"/>
        </p:nvPicPr>
        <p:blipFill rotWithShape="1">
          <a:blip r:embed="rId2">
            <a:extLst>
              <a:ext uri="{28A0092B-C50C-407E-A947-70E740481C1C}">
                <a14:useLocalDpi xmlns:a14="http://schemas.microsoft.com/office/drawing/2010/main" val="0"/>
              </a:ext>
            </a:extLst>
          </a:blip>
          <a:srcRect l="20170" t="-133" r="-13634" b="-1410"/>
          <a:stretch/>
        </p:blipFill>
        <p:spPr>
          <a:xfrm>
            <a:off x="-42529" y="-215752"/>
            <a:ext cx="19080000" cy="8243846"/>
          </a:xfrm>
          <a:prstGeom prst="rect">
            <a:avLst/>
          </a:prstGeom>
        </p:spPr>
      </p:pic>
      <p:sp>
        <p:nvSpPr>
          <p:cNvPr id="22" name="Footer Placeholder 9"/>
          <p:cNvSpPr>
            <a:spLocks noGrp="1"/>
          </p:cNvSpPr>
          <p:nvPr>
            <p:ph type="ftr" sz="quarter" idx="18"/>
          </p:nvPr>
        </p:nvSpPr>
        <p:spPr>
          <a:xfrm>
            <a:off x="4831589" y="8483763"/>
            <a:ext cx="6593411" cy="376237"/>
          </a:xfrm>
        </p:spPr>
        <p:txBody>
          <a:bodyPr>
            <a:normAutofit/>
          </a:bodyPr>
          <a:lstStyle>
            <a:lvl1pPr marL="0" marR="0" indent="0" algn="ctr" defTabSz="547687" rtl="0" eaLnBrk="1" fontAlgn="auto" latinLnBrk="0" hangingPunct="0">
              <a:lnSpc>
                <a:spcPct val="100000"/>
              </a:lnSpc>
              <a:spcBef>
                <a:spcPts val="0"/>
              </a:spcBef>
              <a:spcAft>
                <a:spcPts val="0"/>
              </a:spcAft>
              <a:buClrTx/>
              <a:buSzTx/>
              <a:buFontTx/>
              <a:buNone/>
              <a:tabLst/>
              <a:defRPr sz="1400" b="0" i="0" spc="0">
                <a:solidFill>
                  <a:schemeClr val="bg2">
                    <a:lumMod val="50000"/>
                  </a:schemeClr>
                </a:solidFill>
                <a:latin typeface="+mn-lt"/>
                <a:ea typeface="Helvetica" charset="0"/>
                <a:cs typeface="Helvetica" charset="0"/>
              </a:defRPr>
            </a:lvl1pPr>
          </a:lstStyle>
          <a:p>
            <a:r>
              <a:rPr lang="it-IT" sz="1000" spc="-80" dirty="0">
                <a:solidFill>
                  <a:srgbClr val="000000"/>
                </a:solidFill>
                <a:latin typeface="Helvetica" charset="0"/>
              </a:rPr>
              <a:t>Università di Pisa, Corso di didattica trasversale (LABCD5) “Curare e conservare il dato per la ricerca” – 18 </a:t>
            </a:r>
            <a:r>
              <a:rPr lang="it-IT" sz="1000" spc="-80" dirty="0" err="1">
                <a:solidFill>
                  <a:srgbClr val="000000"/>
                </a:solidFill>
                <a:latin typeface="Helvetica" charset="0"/>
              </a:rPr>
              <a:t>Dic</a:t>
            </a:r>
            <a:r>
              <a:rPr lang="it-IT" sz="1000" spc="-80" dirty="0">
                <a:solidFill>
                  <a:srgbClr val="000000"/>
                </a:solidFill>
                <a:latin typeface="Helvetica" charset="0"/>
              </a:rPr>
              <a:t> 2018</a:t>
            </a:r>
            <a:endParaRPr lang="en-US" sz="1000" spc="-80" dirty="0">
              <a:solidFill>
                <a:srgbClr val="000000"/>
              </a:solidFill>
              <a:latin typeface="Helvetica" charset="0"/>
            </a:endParaRPr>
          </a:p>
        </p:txBody>
      </p:sp>
      <p:sp>
        <p:nvSpPr>
          <p:cNvPr id="20" name="Rectangle 19"/>
          <p:cNvSpPr/>
          <p:nvPr userDrawn="1"/>
        </p:nvSpPr>
        <p:spPr>
          <a:xfrm>
            <a:off x="-42530" y="-194646"/>
            <a:ext cx="16272000" cy="8136000"/>
          </a:xfrm>
          <a:prstGeom prst="rect">
            <a:avLst/>
          </a:prstGeom>
          <a:gradFill flip="none" rotWithShape="1">
            <a:gsLst>
              <a:gs pos="0">
                <a:srgbClr val="4B54FF"/>
              </a:gs>
              <a:gs pos="54000">
                <a:schemeClr val="bg1">
                  <a:alpha val="0"/>
                  <a:lumMod val="47000"/>
                </a:schemeClr>
              </a:gs>
            </a:gsLst>
            <a:lin ang="5400000" scaled="1"/>
            <a:tileRect/>
          </a:gradFill>
          <a:ln w="3175" cap="flat">
            <a:noFill/>
            <a:miter lim="400000"/>
          </a:ln>
          <a:effectLst>
            <a:outerShdw blurRad="25400" dist="12700" dir="5400000" rotWithShape="0">
              <a:schemeClr val="accent1">
                <a:alpha val="50000"/>
              </a:scheme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Light"/>
            </a:endParaRPr>
          </a:p>
        </p:txBody>
      </p:sp>
      <p:sp>
        <p:nvSpPr>
          <p:cNvPr id="4" name="Text Placeholder 25"/>
          <p:cNvSpPr>
            <a:spLocks noGrp="1"/>
          </p:cNvSpPr>
          <p:nvPr>
            <p:ph type="body" sz="quarter" idx="10" hasCustomPrompt="1"/>
          </p:nvPr>
        </p:nvSpPr>
        <p:spPr>
          <a:xfrm>
            <a:off x="697519" y="2146730"/>
            <a:ext cx="14671442" cy="2425269"/>
          </a:xfrm>
          <a:prstGeom prst="rect">
            <a:avLst/>
          </a:prstGeom>
        </p:spPr>
        <p:txBody>
          <a:bodyPr wrap="square" lIns="0" tIns="0" rIns="0" bIns="72000" anchor="b" anchorCtr="0">
            <a:normAutofit/>
          </a:bodyPr>
          <a:lstStyle>
            <a:lvl1pPr marL="0" indent="0" algn="l">
              <a:lnSpc>
                <a:spcPct val="100000"/>
              </a:lnSpc>
              <a:spcBef>
                <a:spcPts val="0"/>
              </a:spcBef>
              <a:buNone/>
              <a:defRPr sz="8800" b="1" i="0" spc="-300" baseline="0">
                <a:solidFill>
                  <a:schemeClr val="bg1"/>
                </a:solidFill>
                <a:latin typeface="Helvetica" charset="0"/>
                <a:ea typeface="Helvetica" charset="0"/>
                <a:cs typeface="Helvetica"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a:t>THIS IS THE PRESENTATION TITLE</a:t>
            </a:r>
          </a:p>
        </p:txBody>
      </p:sp>
      <p:sp>
        <p:nvSpPr>
          <p:cNvPr id="5" name="Text Placeholder 25"/>
          <p:cNvSpPr>
            <a:spLocks noGrp="1"/>
          </p:cNvSpPr>
          <p:nvPr>
            <p:ph type="body" sz="quarter" idx="11" hasCustomPrompt="1"/>
          </p:nvPr>
        </p:nvSpPr>
        <p:spPr>
          <a:xfrm>
            <a:off x="670441" y="4572000"/>
            <a:ext cx="14698519" cy="2844800"/>
          </a:xfrm>
          <a:prstGeom prst="rect">
            <a:avLst/>
          </a:prstGeom>
        </p:spPr>
        <p:txBody>
          <a:bodyPr wrap="square" lIns="0" tIns="72000" rIns="0" bIns="0" anchor="t" anchorCtr="0">
            <a:normAutofit/>
          </a:bodyPr>
          <a:lstStyle>
            <a:lvl1pPr marL="0" indent="0" algn="l">
              <a:spcBef>
                <a:spcPts val="300"/>
              </a:spcBef>
              <a:buNone/>
              <a:defRPr sz="4200" b="0" i="0" spc="-151">
                <a:solidFill>
                  <a:schemeClr val="bg1"/>
                </a:solidFill>
                <a:latin typeface="Helvetica" charset="0"/>
                <a:ea typeface="Helvetica" charset="0"/>
                <a:cs typeface="Helvetica"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a:t>THIS IS THE SUBTITLE</a:t>
            </a:r>
          </a:p>
        </p:txBody>
      </p:sp>
      <p:pic>
        <p:nvPicPr>
          <p:cNvPr id="2" name="Picture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57900" y="660384"/>
            <a:ext cx="986503" cy="983226"/>
          </a:xfrm>
          <a:prstGeom prst="rect">
            <a:avLst/>
          </a:prstGeom>
        </p:spPr>
      </p:pic>
      <p:sp>
        <p:nvSpPr>
          <p:cNvPr id="25" name="Text Placeholder 39"/>
          <p:cNvSpPr>
            <a:spLocks noGrp="1"/>
          </p:cNvSpPr>
          <p:nvPr userDrawn="1">
            <p:ph type="body" sz="quarter" idx="16" hasCustomPrompt="1"/>
          </p:nvPr>
        </p:nvSpPr>
        <p:spPr>
          <a:xfrm>
            <a:off x="9127458" y="856565"/>
            <a:ext cx="6241503" cy="382019"/>
          </a:xfrm>
          <a:prstGeom prst="rect">
            <a:avLst/>
          </a:prstGeom>
          <a:noFill/>
          <a:ln>
            <a:noFill/>
          </a:ln>
        </p:spPr>
        <p:txBody>
          <a:bodyPr vert="horz" wrap="square" lIns="0" tIns="0" rIns="0" bIns="0" anchor="b" anchorCtr="0">
            <a:noAutofit/>
          </a:bodyPr>
          <a:lstStyle>
            <a:lvl1pPr marL="0" indent="0" algn="r">
              <a:buNone/>
              <a:defRPr sz="2800" b="1" i="0" spc="-151">
                <a:solidFill>
                  <a:schemeClr val="bg1"/>
                </a:solidFill>
                <a:latin typeface="Helvetica" charset="0"/>
                <a:ea typeface="Helvetica" charset="0"/>
                <a:cs typeface="Helvetica" charset="0"/>
              </a:defRPr>
            </a:lvl1pPr>
            <a:lvl2pPr marL="444489" indent="0" algn="l">
              <a:buFont typeface="Arial" charset="0"/>
              <a:buNone/>
              <a:defRPr sz="1800" b="1" i="0">
                <a:solidFill>
                  <a:srgbClr val="2D3293"/>
                </a:solidFill>
                <a:latin typeface="Open Sans" charset="0"/>
                <a:ea typeface="Open Sans" charset="0"/>
                <a:cs typeface="Open Sans" charset="0"/>
              </a:defRPr>
            </a:lvl2pPr>
          </a:lstStyle>
          <a:p>
            <a:pPr lvl="0"/>
            <a:r>
              <a:rPr lang="en-US" dirty="0"/>
              <a:t>Name Surname</a:t>
            </a:r>
          </a:p>
        </p:txBody>
      </p:sp>
      <p:sp>
        <p:nvSpPr>
          <p:cNvPr id="26" name="Text Placeholder 39"/>
          <p:cNvSpPr>
            <a:spLocks noGrp="1"/>
          </p:cNvSpPr>
          <p:nvPr userDrawn="1">
            <p:ph type="body" sz="quarter" idx="17" hasCustomPrompt="1"/>
          </p:nvPr>
        </p:nvSpPr>
        <p:spPr>
          <a:xfrm>
            <a:off x="9127458" y="1237927"/>
            <a:ext cx="6241504" cy="405683"/>
          </a:xfrm>
          <a:prstGeom prst="rect">
            <a:avLst/>
          </a:prstGeom>
          <a:noFill/>
          <a:ln>
            <a:noFill/>
          </a:ln>
        </p:spPr>
        <p:txBody>
          <a:bodyPr vert="horz" wrap="square" lIns="0" tIns="36000" rIns="0" bIns="0" anchor="t" anchorCtr="0">
            <a:normAutofit/>
          </a:bodyPr>
          <a:lstStyle>
            <a:lvl1pPr marL="0" indent="0" algn="r">
              <a:buNone/>
              <a:defRPr sz="2000" b="0" i="0" spc="-150">
                <a:solidFill>
                  <a:schemeClr val="bg1"/>
                </a:solidFill>
                <a:latin typeface="Helvetica" charset="0"/>
                <a:ea typeface="Helvetica" charset="0"/>
                <a:cs typeface="Helvetica" charset="0"/>
              </a:defRPr>
            </a:lvl1pPr>
            <a:lvl2pPr marL="444489" indent="0" algn="l">
              <a:buFont typeface="Arial" charset="0"/>
              <a:buNone/>
              <a:defRPr sz="1800" b="1" i="0">
                <a:solidFill>
                  <a:srgbClr val="2D3293"/>
                </a:solidFill>
                <a:latin typeface="Open Sans" charset="0"/>
                <a:ea typeface="Open Sans" charset="0"/>
                <a:cs typeface="Open Sans" charset="0"/>
              </a:defRPr>
            </a:lvl2pPr>
          </a:lstStyle>
          <a:p>
            <a:pPr lvl="0"/>
            <a:r>
              <a:rPr lang="en-US" dirty="0"/>
              <a:t>University or </a:t>
            </a:r>
            <a:r>
              <a:rPr lang="en-US" dirty="0" err="1"/>
              <a:t>Organisation</a:t>
            </a:r>
            <a:endParaRPr lang="en-US" dirty="0"/>
          </a:p>
        </p:txBody>
      </p:sp>
      <p:pic>
        <p:nvPicPr>
          <p:cNvPr id="29" name="Picture 2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16200000" flipV="1">
            <a:off x="500297" y="5636944"/>
            <a:ext cx="1933731" cy="2934324"/>
          </a:xfrm>
          <a:prstGeom prst="rect">
            <a:avLst/>
          </a:prstGeom>
        </p:spPr>
      </p:pic>
      <p:pic>
        <p:nvPicPr>
          <p:cNvPr id="17" name="Picture 1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11200" y="8203662"/>
            <a:ext cx="2076544" cy="741219"/>
          </a:xfrm>
          <a:prstGeom prst="rect">
            <a:avLst/>
          </a:prstGeom>
        </p:spPr>
      </p:pic>
      <p:pic>
        <p:nvPicPr>
          <p:cNvPr id="19" name="Picture 1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238757" y="8328801"/>
            <a:ext cx="829564" cy="576000"/>
          </a:xfrm>
          <a:prstGeom prst="rect">
            <a:avLst/>
          </a:prstGeom>
        </p:spPr>
      </p:pic>
      <p:pic>
        <p:nvPicPr>
          <p:cNvPr id="23" name="Picture 22"/>
          <p:cNvPicPr>
            <a:picLocks noChangeAspect="1"/>
          </p:cNvPicPr>
          <p:nvPr userDrawn="1"/>
        </p:nvPicPr>
        <p:blipFill>
          <a:blip r:embed="rId7"/>
          <a:stretch>
            <a:fillRect/>
          </a:stretch>
        </p:blipFill>
        <p:spPr>
          <a:xfrm>
            <a:off x="14724879" y="8496329"/>
            <a:ext cx="703862" cy="252000"/>
          </a:xfrm>
          <a:prstGeom prst="rect">
            <a:avLst/>
          </a:prstGeom>
        </p:spPr>
      </p:pic>
      <p:pic>
        <p:nvPicPr>
          <p:cNvPr id="24" name="Picture 23"/>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2332936" y="8459262"/>
            <a:ext cx="432001" cy="360000"/>
          </a:xfrm>
          <a:prstGeom prst="rect">
            <a:avLst/>
          </a:prstGeom>
          <a:noFill/>
        </p:spPr>
      </p:pic>
      <p:sp>
        <p:nvSpPr>
          <p:cNvPr id="27" name="Title 1"/>
          <p:cNvSpPr txBox="1">
            <a:spLocks/>
          </p:cNvSpPr>
          <p:nvPr userDrawn="1"/>
        </p:nvSpPr>
        <p:spPr>
          <a:xfrm>
            <a:off x="12548937" y="8457361"/>
            <a:ext cx="1959941" cy="276999"/>
          </a:xfrm>
          <a:prstGeom prst="rect">
            <a:avLst/>
          </a:prstGeom>
          <a:noFill/>
        </p:spPr>
        <p:txBody>
          <a:bodyPr wrap="square" lIns="0" tIns="0" rIns="0" bIns="0" anchor="ctr">
            <a:spAutoFit/>
          </a:bodyPr>
          <a:lstStyle>
            <a:lvl1pPr algn="ctr" defTabSz="914400" rtl="0" eaLnBrk="1" latinLnBrk="0" hangingPunct="1">
              <a:lnSpc>
                <a:spcPct val="100000"/>
              </a:lnSpc>
              <a:spcBef>
                <a:spcPct val="0"/>
              </a:spcBef>
              <a:buNone/>
              <a:defRPr sz="4800" b="0" i="0" kern="1200" spc="-150" baseline="0">
                <a:solidFill>
                  <a:srgbClr val="2D3293"/>
                </a:solidFill>
                <a:latin typeface="Open Sans Light" charset="0"/>
                <a:ea typeface="Open Sans Light" charset="0"/>
                <a:cs typeface="Open Sans Light" charset="0"/>
              </a:defRPr>
            </a:lvl1pPr>
          </a:lstStyle>
          <a:p>
            <a:pPr algn="ctr"/>
            <a:r>
              <a:rPr lang="en-US" sz="1800" b="1" i="0">
                <a:solidFill>
                  <a:srgbClr val="2D3293"/>
                </a:solidFill>
                <a:latin typeface="Open Sans" charset="0"/>
                <a:ea typeface="Open Sans" charset="0"/>
                <a:cs typeface="Open Sans" charset="0"/>
              </a:rPr>
              <a:t>@</a:t>
            </a:r>
            <a:r>
              <a:rPr lang="en-US" sz="1800" b="1" i="0" err="1">
                <a:solidFill>
                  <a:srgbClr val="2D3293"/>
                </a:solidFill>
                <a:latin typeface="Open Sans" charset="0"/>
                <a:ea typeface="Open Sans" charset="0"/>
                <a:cs typeface="Open Sans" charset="0"/>
              </a:rPr>
              <a:t>openaire_eu</a:t>
            </a:r>
            <a:endParaRPr lang="en-US" sz="1800" b="1" i="0">
              <a:solidFill>
                <a:srgbClr val="2D3293"/>
              </a:solidFill>
              <a:latin typeface="Open Sans" charset="0"/>
              <a:ea typeface="Open Sans" charset="0"/>
              <a:cs typeface="Open Sans" charset="0"/>
            </a:endParaRPr>
          </a:p>
        </p:txBody>
      </p:sp>
    </p:spTree>
    <p:extLst/>
  </p:cSld>
  <p:clrMapOvr>
    <a:masterClrMapping/>
  </p:clrMapOvr>
  <p:transition spd="med"/>
  <p:extLst mod="1">
    <p:ext uri="{DCECCB84-F9BA-43D5-87BE-67443E8EF086}">
      <p15:sldGuideLst xmlns:p15="http://schemas.microsoft.com/office/powerpoint/2012/main">
        <p15:guide id="1" orient="horz" pos="2880">
          <p15:clr>
            <a:srgbClr val="FBAE40"/>
          </p15:clr>
        </p15:guide>
        <p15:guide id="2" pos="5120">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A97653A-A43F-4050-902C-1CD8BB1BA6B5}" type="datetime1">
              <a:rPr lang="en-GB" smtClean="0"/>
              <a:t>08/05/2019</a:t>
            </a:fld>
            <a:endParaRPr lang="it-IT"/>
          </a:p>
        </p:txBody>
      </p:sp>
      <p:sp>
        <p:nvSpPr>
          <p:cNvPr id="5" name="Footer Placeholder 4"/>
          <p:cNvSpPr>
            <a:spLocks noGrp="1"/>
          </p:cNvSpPr>
          <p:nvPr>
            <p:ph type="ftr" sz="quarter" idx="11"/>
          </p:nvPr>
        </p:nvSpPr>
        <p:spPr/>
        <p:txBody>
          <a:bodyPr/>
          <a:lstStyle/>
          <a:p>
            <a:r>
              <a:rPr lang="it-IT"/>
              <a:t>www.rd-alliance.org -  @resdatall</a:t>
            </a:r>
          </a:p>
        </p:txBody>
      </p:sp>
      <p:sp>
        <p:nvSpPr>
          <p:cNvPr id="6" name="Slide Number Placeholder 5"/>
          <p:cNvSpPr>
            <a:spLocks noGrp="1"/>
          </p:cNvSpPr>
          <p:nvPr>
            <p:ph type="sldNum" sz="quarter" idx="12"/>
          </p:nvPr>
        </p:nvSpPr>
        <p:spPr/>
        <p:txBody>
          <a:bodyPr/>
          <a:lstStyle/>
          <a:p>
            <a:fld id="{61BA5777-89E2-0C42-9BCE-298721AA9BBD}" type="slidenum">
              <a:rPr lang="it-IT" smtClean="0"/>
              <a:t>‹N›</a:t>
            </a:fld>
            <a:endParaRPr lang="it-IT"/>
          </a:p>
        </p:txBody>
      </p:sp>
    </p:spTree>
    <p:extLst>
      <p:ext uri="{BB962C8B-B14F-4D97-AF65-F5344CB8AC3E}">
        <p14:creationId xmlns:p14="http://schemas.microsoft.com/office/powerpoint/2010/main" val="54312968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633201" y="486834"/>
            <a:ext cx="3505200" cy="7749117"/>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17601" y="486834"/>
            <a:ext cx="10312400" cy="77491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134A069-0482-4EAD-96A6-6C70105D6D29}" type="datetime1">
              <a:rPr lang="en-GB" smtClean="0"/>
              <a:t>08/05/2019</a:t>
            </a:fld>
            <a:endParaRPr lang="it-IT"/>
          </a:p>
        </p:txBody>
      </p:sp>
      <p:sp>
        <p:nvSpPr>
          <p:cNvPr id="5" name="Footer Placeholder 4"/>
          <p:cNvSpPr>
            <a:spLocks noGrp="1"/>
          </p:cNvSpPr>
          <p:nvPr>
            <p:ph type="ftr" sz="quarter" idx="11"/>
          </p:nvPr>
        </p:nvSpPr>
        <p:spPr/>
        <p:txBody>
          <a:bodyPr/>
          <a:lstStyle/>
          <a:p>
            <a:r>
              <a:rPr lang="it-IT"/>
              <a:t>www.rd-alliance.org -  @resdatall</a:t>
            </a:r>
          </a:p>
        </p:txBody>
      </p:sp>
      <p:sp>
        <p:nvSpPr>
          <p:cNvPr id="6" name="Slide Number Placeholder 5"/>
          <p:cNvSpPr>
            <a:spLocks noGrp="1"/>
          </p:cNvSpPr>
          <p:nvPr>
            <p:ph type="sldNum" sz="quarter" idx="12"/>
          </p:nvPr>
        </p:nvSpPr>
        <p:spPr/>
        <p:txBody>
          <a:bodyPr/>
          <a:lstStyle/>
          <a:p>
            <a:fld id="{61BA5777-89E2-0C42-9BCE-298721AA9BBD}" type="slidenum">
              <a:rPr lang="it-IT" smtClean="0"/>
              <a:t>‹N›</a:t>
            </a:fld>
            <a:endParaRPr lang="it-IT"/>
          </a:p>
        </p:txBody>
      </p:sp>
    </p:spTree>
    <p:extLst>
      <p:ext uri="{BB962C8B-B14F-4D97-AF65-F5344CB8AC3E}">
        <p14:creationId xmlns:p14="http://schemas.microsoft.com/office/powerpoint/2010/main" val="4002885202"/>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image" Target="../media/image2.png"/><Relationship Id="rId5" Type="http://schemas.openxmlformats.org/officeDocument/2006/relationships/slideLayout" Target="../slideLayouts/slideLayout5.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image" Target="../media/image3.png"/><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theme" Target="../theme/theme1.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image" Target="../media/image4.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2.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slideLayout" Target="../slideLayouts/slideLayout80.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2" Type="http://schemas.openxmlformats.org/officeDocument/2006/relationships/slideLayout" Target="../slideLayouts/slideLayout69.xml"/><Relationship Id="rId16" Type="http://schemas.openxmlformats.org/officeDocument/2006/relationships/image" Target="../media/image52.png"/><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5" Type="http://schemas.openxmlformats.org/officeDocument/2006/relationships/image" Target="../media/image51.png"/><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image" Target="../media/image51.png"/><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4.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5" Type="http://schemas.openxmlformats.org/officeDocument/2006/relationships/image" Target="../media/image52.png"/><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 Id="rId14" Type="http://schemas.openxmlformats.org/officeDocument/2006/relationships/image" Target="../media/image5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Footer Placeholder 6"/>
          <p:cNvSpPr>
            <a:spLocks noGrp="1"/>
          </p:cNvSpPr>
          <p:nvPr>
            <p:ph type="ftr" sz="quarter" idx="3"/>
          </p:nvPr>
        </p:nvSpPr>
        <p:spPr>
          <a:xfrm>
            <a:off x="4250265" y="8468518"/>
            <a:ext cx="8517467" cy="376237"/>
          </a:xfrm>
          <a:prstGeom prst="rect">
            <a:avLst/>
          </a:prstGeom>
        </p:spPr>
        <p:txBody>
          <a:bodyPr vert="horz" lIns="0" tIns="0" rIns="0" bIns="0" rtlCol="0" anchor="ctr">
            <a:normAutofit/>
          </a:bodyPr>
          <a:lstStyle>
            <a:lvl1pPr algn="ctr">
              <a:defRPr sz="1000" b="0" i="0" spc="-80" baseline="0">
                <a:solidFill>
                  <a:schemeClr val="bg2">
                    <a:lumMod val="50000"/>
                  </a:schemeClr>
                </a:solidFill>
                <a:latin typeface="Helvetica" charset="0"/>
                <a:ea typeface="Helvetica" charset="0"/>
                <a:cs typeface="Helvetica" charset="0"/>
              </a:defRPr>
            </a:lvl1pPr>
          </a:lstStyle>
          <a:p>
            <a:r>
              <a:rPr lang="it-IT" dirty="0"/>
              <a:t>Università di Pisa, Corso di didattica trasversale (LABCD5) “Curare e conservare il dato per la ricerca” – 18 </a:t>
            </a:r>
            <a:r>
              <a:rPr lang="it-IT" dirty="0" err="1"/>
              <a:t>Dic</a:t>
            </a:r>
            <a:r>
              <a:rPr lang="it-IT" dirty="0"/>
              <a:t> 2018 </a:t>
            </a:r>
            <a:endParaRPr lang="en-US" dirty="0"/>
          </a:p>
        </p:txBody>
      </p:sp>
      <p:sp>
        <p:nvSpPr>
          <p:cNvPr id="3" name="Slide Number Placeholder 2"/>
          <p:cNvSpPr>
            <a:spLocks noGrp="1"/>
          </p:cNvSpPr>
          <p:nvPr>
            <p:ph type="sldNum" sz="quarter" idx="4"/>
          </p:nvPr>
        </p:nvSpPr>
        <p:spPr>
          <a:xfrm>
            <a:off x="14630400" y="8386764"/>
            <a:ext cx="508000" cy="376237"/>
          </a:xfrm>
          <a:prstGeom prst="rect">
            <a:avLst/>
          </a:prstGeom>
        </p:spPr>
        <p:txBody>
          <a:bodyPr vert="horz" lIns="91440" tIns="45720" rIns="91440" bIns="45720" rtlCol="0" anchor="ctr"/>
          <a:lstStyle>
            <a:lvl1pPr algn="r">
              <a:defRPr sz="1400">
                <a:solidFill>
                  <a:schemeClr val="tx1">
                    <a:tint val="75000"/>
                  </a:schemeClr>
                </a:solidFill>
                <a:latin typeface="Helvetica" charset="0"/>
                <a:ea typeface="Helvetica" charset="0"/>
                <a:cs typeface="Helvetica" charset="0"/>
              </a:defRPr>
            </a:lvl1pPr>
          </a:lstStyle>
          <a:p>
            <a:fld id="{CA77D4BE-F539-D04A-8CB9-4B543B2D7FFD}" type="slidenum">
              <a:rPr lang="en-GB" smtClean="0"/>
              <a:pPr/>
              <a:t>‹N›</a:t>
            </a:fld>
            <a:endParaRPr lang="en-GB"/>
          </a:p>
        </p:txBody>
      </p:sp>
      <p:sp>
        <p:nvSpPr>
          <p:cNvPr id="4" name="Title Placeholder 3"/>
          <p:cNvSpPr>
            <a:spLocks noGrp="1"/>
          </p:cNvSpPr>
          <p:nvPr>
            <p:ph type="title"/>
          </p:nvPr>
        </p:nvSpPr>
        <p:spPr>
          <a:xfrm>
            <a:off x="1117600" y="487363"/>
            <a:ext cx="14020800" cy="1766887"/>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5" name="Text Placeholder 4"/>
          <p:cNvSpPr>
            <a:spLocks noGrp="1"/>
          </p:cNvSpPr>
          <p:nvPr>
            <p:ph type="body" idx="1"/>
          </p:nvPr>
        </p:nvSpPr>
        <p:spPr>
          <a:xfrm>
            <a:off x="1117600" y="2433638"/>
            <a:ext cx="14020800" cy="58023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cSld>
  <p:clrMap bg1="lt1" tx1="dk1" bg2="lt2" tx2="dk2" accent1="accent1" accent2="accent2" accent3="accent3" accent4="accent4" accent5="accent5" accent6="accent6" hlink="hlink" folHlink="folHlink"/>
  <p:sldLayoutIdLst>
    <p:sldLayoutId id="2147483655" r:id="rId1"/>
    <p:sldLayoutId id="2147483680" r:id="rId2"/>
    <p:sldLayoutId id="2147483730" r:id="rId3"/>
    <p:sldLayoutId id="2147483659" r:id="rId4"/>
    <p:sldLayoutId id="2147483693" r:id="rId5"/>
    <p:sldLayoutId id="2147483720" r:id="rId6"/>
    <p:sldLayoutId id="2147483670" r:id="rId7"/>
    <p:sldLayoutId id="2147483694" r:id="rId8"/>
    <p:sldLayoutId id="2147483731" r:id="rId9"/>
    <p:sldLayoutId id="2147483737" r:id="rId10"/>
    <p:sldLayoutId id="2147483695" r:id="rId11"/>
    <p:sldLayoutId id="2147483669" r:id="rId12"/>
    <p:sldLayoutId id="2147483696" r:id="rId13"/>
    <p:sldLayoutId id="2147483671" r:id="rId14"/>
    <p:sldLayoutId id="2147483711" r:id="rId15"/>
    <p:sldLayoutId id="2147483699" r:id="rId16"/>
    <p:sldLayoutId id="2147483697" r:id="rId17"/>
    <p:sldLayoutId id="2147483736" r:id="rId18"/>
    <p:sldLayoutId id="2147483700" r:id="rId19"/>
    <p:sldLayoutId id="2147483663" r:id="rId20"/>
    <p:sldLayoutId id="2147483710" r:id="rId21"/>
    <p:sldLayoutId id="2147483712" r:id="rId22"/>
    <p:sldLayoutId id="2147483713" r:id="rId23"/>
    <p:sldLayoutId id="2147483673" r:id="rId24"/>
    <p:sldLayoutId id="2147483708" r:id="rId25"/>
    <p:sldLayoutId id="2147483698" r:id="rId26"/>
    <p:sldLayoutId id="2147483666" r:id="rId27"/>
    <p:sldLayoutId id="2147483714" r:id="rId28"/>
    <p:sldLayoutId id="2147483719" r:id="rId29"/>
    <p:sldLayoutId id="2147483716" r:id="rId30"/>
    <p:sldLayoutId id="2147483717" r:id="rId31"/>
    <p:sldLayoutId id="2147483718" r:id="rId32"/>
    <p:sldLayoutId id="2147483715" r:id="rId33"/>
    <p:sldLayoutId id="2147483677" r:id="rId34"/>
    <p:sldLayoutId id="2147483702" r:id="rId35"/>
    <p:sldLayoutId id="2147483703" r:id="rId36"/>
    <p:sldLayoutId id="2147483701" r:id="rId37"/>
    <p:sldLayoutId id="2147483704" r:id="rId38"/>
    <p:sldLayoutId id="2147483733" r:id="rId39"/>
    <p:sldLayoutId id="2147483705" r:id="rId40"/>
    <p:sldLayoutId id="2147483679" r:id="rId41"/>
    <p:sldLayoutId id="2147483732" r:id="rId42"/>
    <p:sldLayoutId id="2147483706" r:id="rId43"/>
    <p:sldLayoutId id="2147483707" r:id="rId44"/>
    <p:sldLayoutId id="2147483664" r:id="rId45"/>
    <p:sldLayoutId id="2147483709" r:id="rId46"/>
    <p:sldLayoutId id="2147483667" r:id="rId47"/>
    <p:sldLayoutId id="2147483725" r:id="rId48"/>
    <p:sldLayoutId id="2147483734" r:id="rId49"/>
    <p:sldLayoutId id="2147483735" r:id="rId50"/>
    <p:sldLayoutId id="2147483738" r:id="rId51"/>
    <p:sldLayoutId id="2147483739" r:id="rId52"/>
    <p:sldLayoutId id="2147483742" r:id="rId53"/>
    <p:sldLayoutId id="2147483743" r:id="rId54"/>
    <p:sldLayoutId id="2147483745" r:id="rId55"/>
    <p:sldLayoutId id="2147483746" r:id="rId56"/>
  </p:sldLayoutIdLst>
  <p:transition spd="med"/>
  <p:hf sldNum="0" hdr="0" dt="0"/>
  <p:txStyles>
    <p:titleStyle>
      <a:lvl1pPr marL="0" marR="0" indent="0" algn="ctr" defTabSz="547673" rtl="0" eaLnBrk="1" latinLnBrk="0" hangingPunct="1">
        <a:lnSpc>
          <a:spcPct val="100000"/>
        </a:lnSpc>
        <a:spcBef>
          <a:spcPts val="0"/>
        </a:spcBef>
        <a:spcAft>
          <a:spcPts val="0"/>
        </a:spcAft>
        <a:buClrTx/>
        <a:buSzTx/>
        <a:buFontTx/>
        <a:buNone/>
        <a:tabLst/>
        <a:defRPr sz="7400" b="0" i="0" u="none" strike="noStrike" cap="none" spc="0" baseline="0">
          <a:ln>
            <a:noFill/>
          </a:ln>
          <a:solidFill>
            <a:srgbClr val="000000"/>
          </a:solidFill>
          <a:uFillTx/>
          <a:latin typeface="Helvetica" charset="0"/>
          <a:ea typeface="Helvetica" charset="0"/>
          <a:cs typeface="Helvetica" charset="0"/>
          <a:sym typeface="Helvetica Light"/>
        </a:defRPr>
      </a:lvl1pPr>
      <a:lvl2pPr marL="0" marR="0" indent="228594" algn="ctr" defTabSz="547673" rtl="0" eaLnBrk="1" latinLnBrk="0" hangingPunct="1">
        <a:lnSpc>
          <a:spcPct val="100000"/>
        </a:lnSpc>
        <a:spcBef>
          <a:spcPts val="0"/>
        </a:spcBef>
        <a:spcAft>
          <a:spcPts val="0"/>
        </a:spcAft>
        <a:buClrTx/>
        <a:buSzTx/>
        <a:buFontTx/>
        <a:buNone/>
        <a:tabLst/>
        <a:defRPr sz="7400" b="0" i="0" u="none" strike="noStrike" cap="none" spc="0" baseline="0">
          <a:ln>
            <a:noFill/>
          </a:ln>
          <a:solidFill>
            <a:srgbClr val="000000"/>
          </a:solidFill>
          <a:uFillTx/>
          <a:latin typeface="+mn-lt"/>
          <a:ea typeface="+mn-ea"/>
          <a:cs typeface="+mn-cs"/>
          <a:sym typeface="Helvetica Light"/>
        </a:defRPr>
      </a:lvl2pPr>
      <a:lvl3pPr marL="0" marR="0" indent="457189" algn="ctr" defTabSz="547673" rtl="0" eaLnBrk="1" latinLnBrk="0" hangingPunct="1">
        <a:lnSpc>
          <a:spcPct val="100000"/>
        </a:lnSpc>
        <a:spcBef>
          <a:spcPts val="0"/>
        </a:spcBef>
        <a:spcAft>
          <a:spcPts val="0"/>
        </a:spcAft>
        <a:buClrTx/>
        <a:buSzTx/>
        <a:buFontTx/>
        <a:buNone/>
        <a:tabLst/>
        <a:defRPr sz="7400" b="0" i="0" u="none" strike="noStrike" cap="none" spc="0" baseline="0">
          <a:ln>
            <a:noFill/>
          </a:ln>
          <a:solidFill>
            <a:srgbClr val="000000"/>
          </a:solidFill>
          <a:uFillTx/>
          <a:latin typeface="+mn-lt"/>
          <a:ea typeface="+mn-ea"/>
          <a:cs typeface="+mn-cs"/>
          <a:sym typeface="Helvetica Light"/>
        </a:defRPr>
      </a:lvl3pPr>
      <a:lvl4pPr marL="0" marR="0" indent="685783" algn="ctr" defTabSz="547673" rtl="0" eaLnBrk="1" latinLnBrk="0" hangingPunct="1">
        <a:lnSpc>
          <a:spcPct val="100000"/>
        </a:lnSpc>
        <a:spcBef>
          <a:spcPts val="0"/>
        </a:spcBef>
        <a:spcAft>
          <a:spcPts val="0"/>
        </a:spcAft>
        <a:buClrTx/>
        <a:buSzTx/>
        <a:buFontTx/>
        <a:buNone/>
        <a:tabLst/>
        <a:defRPr sz="7400" b="0" i="0" u="none" strike="noStrike" cap="none" spc="0" baseline="0">
          <a:ln>
            <a:noFill/>
          </a:ln>
          <a:solidFill>
            <a:srgbClr val="000000"/>
          </a:solidFill>
          <a:uFillTx/>
          <a:latin typeface="+mn-lt"/>
          <a:ea typeface="+mn-ea"/>
          <a:cs typeface="+mn-cs"/>
          <a:sym typeface="Helvetica Light"/>
        </a:defRPr>
      </a:lvl4pPr>
      <a:lvl5pPr marL="0" marR="0" indent="914377" algn="ctr" defTabSz="547673" rtl="0" eaLnBrk="1" latinLnBrk="0" hangingPunct="1">
        <a:lnSpc>
          <a:spcPct val="100000"/>
        </a:lnSpc>
        <a:spcBef>
          <a:spcPts val="0"/>
        </a:spcBef>
        <a:spcAft>
          <a:spcPts val="0"/>
        </a:spcAft>
        <a:buClrTx/>
        <a:buSzTx/>
        <a:buFontTx/>
        <a:buNone/>
        <a:tabLst/>
        <a:defRPr sz="7400" b="0" i="0" u="none" strike="noStrike" cap="none" spc="0" baseline="0">
          <a:ln>
            <a:noFill/>
          </a:ln>
          <a:solidFill>
            <a:srgbClr val="000000"/>
          </a:solidFill>
          <a:uFillTx/>
          <a:latin typeface="+mn-lt"/>
          <a:ea typeface="+mn-ea"/>
          <a:cs typeface="+mn-cs"/>
          <a:sym typeface="Helvetica Light"/>
        </a:defRPr>
      </a:lvl5pPr>
      <a:lvl6pPr marL="0" marR="0" indent="1142971" algn="ctr" defTabSz="547673" rtl="0" eaLnBrk="1" latinLnBrk="0" hangingPunct="1">
        <a:lnSpc>
          <a:spcPct val="100000"/>
        </a:lnSpc>
        <a:spcBef>
          <a:spcPts val="0"/>
        </a:spcBef>
        <a:spcAft>
          <a:spcPts val="0"/>
        </a:spcAft>
        <a:buClrTx/>
        <a:buSzTx/>
        <a:buFontTx/>
        <a:buNone/>
        <a:tabLst/>
        <a:defRPr sz="7400" b="0" i="0" u="none" strike="noStrike" cap="none" spc="0" baseline="0">
          <a:ln>
            <a:noFill/>
          </a:ln>
          <a:solidFill>
            <a:srgbClr val="000000"/>
          </a:solidFill>
          <a:uFillTx/>
          <a:latin typeface="+mn-lt"/>
          <a:ea typeface="+mn-ea"/>
          <a:cs typeface="+mn-cs"/>
          <a:sym typeface="Helvetica Light"/>
        </a:defRPr>
      </a:lvl6pPr>
      <a:lvl7pPr marL="0" marR="0" indent="1371566" algn="ctr" defTabSz="547673" rtl="0" eaLnBrk="1" latinLnBrk="0" hangingPunct="1">
        <a:lnSpc>
          <a:spcPct val="100000"/>
        </a:lnSpc>
        <a:spcBef>
          <a:spcPts val="0"/>
        </a:spcBef>
        <a:spcAft>
          <a:spcPts val="0"/>
        </a:spcAft>
        <a:buClrTx/>
        <a:buSzTx/>
        <a:buFontTx/>
        <a:buNone/>
        <a:tabLst/>
        <a:defRPr sz="7400" b="0" i="0" u="none" strike="noStrike" cap="none" spc="0" baseline="0">
          <a:ln>
            <a:noFill/>
          </a:ln>
          <a:solidFill>
            <a:srgbClr val="000000"/>
          </a:solidFill>
          <a:uFillTx/>
          <a:latin typeface="+mn-lt"/>
          <a:ea typeface="+mn-ea"/>
          <a:cs typeface="+mn-cs"/>
          <a:sym typeface="Helvetica Light"/>
        </a:defRPr>
      </a:lvl7pPr>
      <a:lvl8pPr marL="0" marR="0" indent="1600160" algn="ctr" defTabSz="547673" rtl="0" eaLnBrk="1" latinLnBrk="0" hangingPunct="1">
        <a:lnSpc>
          <a:spcPct val="100000"/>
        </a:lnSpc>
        <a:spcBef>
          <a:spcPts val="0"/>
        </a:spcBef>
        <a:spcAft>
          <a:spcPts val="0"/>
        </a:spcAft>
        <a:buClrTx/>
        <a:buSzTx/>
        <a:buFontTx/>
        <a:buNone/>
        <a:tabLst/>
        <a:defRPr sz="7400" b="0" i="0" u="none" strike="noStrike" cap="none" spc="0" baseline="0">
          <a:ln>
            <a:noFill/>
          </a:ln>
          <a:solidFill>
            <a:srgbClr val="000000"/>
          </a:solidFill>
          <a:uFillTx/>
          <a:latin typeface="+mn-lt"/>
          <a:ea typeface="+mn-ea"/>
          <a:cs typeface="+mn-cs"/>
          <a:sym typeface="Helvetica Light"/>
        </a:defRPr>
      </a:lvl8pPr>
      <a:lvl9pPr marL="0" marR="0" indent="1828754" algn="ctr" defTabSz="547673" rtl="0" eaLnBrk="1" latinLnBrk="0" hangingPunct="1">
        <a:lnSpc>
          <a:spcPct val="100000"/>
        </a:lnSpc>
        <a:spcBef>
          <a:spcPts val="0"/>
        </a:spcBef>
        <a:spcAft>
          <a:spcPts val="0"/>
        </a:spcAft>
        <a:buClrTx/>
        <a:buSzTx/>
        <a:buFontTx/>
        <a:buNone/>
        <a:tabLst/>
        <a:defRPr sz="7400" b="0" i="0" u="none" strike="noStrike" cap="none" spc="0" baseline="0">
          <a:ln>
            <a:noFill/>
          </a:ln>
          <a:solidFill>
            <a:srgbClr val="000000"/>
          </a:solidFill>
          <a:uFillTx/>
          <a:latin typeface="+mn-lt"/>
          <a:ea typeface="+mn-ea"/>
          <a:cs typeface="+mn-cs"/>
          <a:sym typeface="Helvetica Light"/>
        </a:defRPr>
      </a:lvl9pPr>
    </p:titleStyle>
    <p:bodyStyle>
      <a:lvl1pPr marL="395101" marR="0" indent="-395101" algn="l" defTabSz="547673" rtl="0" eaLnBrk="1" latinLnBrk="0" hangingPunct="1">
        <a:lnSpc>
          <a:spcPct val="100000"/>
        </a:lnSpc>
        <a:spcBef>
          <a:spcPts val="3900"/>
        </a:spcBef>
        <a:spcAft>
          <a:spcPts val="0"/>
        </a:spcAft>
        <a:buClrTx/>
        <a:buSzPct val="75000"/>
        <a:buFontTx/>
        <a:buBlip>
          <a:blip r:embed="rId58"/>
        </a:buBlip>
        <a:tabLst/>
        <a:defRPr sz="3200" b="0" i="0" u="none" strike="noStrike" cap="none" spc="0" baseline="0">
          <a:ln>
            <a:noFill/>
          </a:ln>
          <a:solidFill>
            <a:srgbClr val="000000"/>
          </a:solidFill>
          <a:uFillTx/>
          <a:latin typeface="Helvetica" charset="0"/>
          <a:ea typeface="Helvetica" charset="0"/>
          <a:cs typeface="Helvetica" charset="0"/>
          <a:sym typeface="Helvetica Light"/>
        </a:defRPr>
      </a:lvl1pPr>
      <a:lvl2pPr marL="839590" marR="0" indent="-395101" algn="l" defTabSz="547673" rtl="0" eaLnBrk="1" latinLnBrk="0" hangingPunct="1">
        <a:lnSpc>
          <a:spcPct val="100000"/>
        </a:lnSpc>
        <a:spcBef>
          <a:spcPts val="3900"/>
        </a:spcBef>
        <a:spcAft>
          <a:spcPts val="0"/>
        </a:spcAft>
        <a:buClrTx/>
        <a:buSzPct val="75000"/>
        <a:buFontTx/>
        <a:buBlip>
          <a:blip r:embed="rId59"/>
        </a:buBlip>
        <a:tabLst/>
        <a:defRPr sz="3200" b="0" i="0" u="none" strike="noStrike" cap="none" spc="0" baseline="0">
          <a:ln>
            <a:noFill/>
          </a:ln>
          <a:solidFill>
            <a:srgbClr val="000000"/>
          </a:solidFill>
          <a:uFillTx/>
          <a:latin typeface="Helvetica" charset="0"/>
          <a:ea typeface="Helvetica" charset="0"/>
          <a:cs typeface="Helvetica" charset="0"/>
          <a:sym typeface="Helvetica Light"/>
        </a:defRPr>
      </a:lvl2pPr>
      <a:lvl3pPr marL="1284079" marR="0" indent="-395101" algn="l" defTabSz="547673" rtl="0" eaLnBrk="1" latinLnBrk="0" hangingPunct="1">
        <a:lnSpc>
          <a:spcPct val="100000"/>
        </a:lnSpc>
        <a:spcBef>
          <a:spcPts val="3900"/>
        </a:spcBef>
        <a:spcAft>
          <a:spcPts val="0"/>
        </a:spcAft>
        <a:buClrTx/>
        <a:buSzPct val="75000"/>
        <a:buFontTx/>
        <a:buBlip>
          <a:blip r:embed="rId60"/>
        </a:buBlip>
        <a:tabLst/>
        <a:defRPr sz="3200" b="0" i="0" u="none" strike="noStrike" cap="none" spc="0" baseline="0">
          <a:ln>
            <a:noFill/>
          </a:ln>
          <a:solidFill>
            <a:srgbClr val="000000"/>
          </a:solidFill>
          <a:uFillTx/>
          <a:latin typeface="Helvetica" charset="0"/>
          <a:ea typeface="Helvetica" charset="0"/>
          <a:cs typeface="Helvetica" charset="0"/>
          <a:sym typeface="Helvetica Light"/>
        </a:defRPr>
      </a:lvl3pPr>
      <a:lvl4pPr marL="1728567" marR="0" indent="-395101" algn="l" defTabSz="547673" rtl="0" eaLnBrk="1" latinLnBrk="0" hangingPunct="1">
        <a:lnSpc>
          <a:spcPct val="100000"/>
        </a:lnSpc>
        <a:spcBef>
          <a:spcPts val="3900"/>
        </a:spcBef>
        <a:spcAft>
          <a:spcPts val="0"/>
        </a:spcAft>
        <a:buClrTx/>
        <a:buSzPct val="75000"/>
        <a:buFontTx/>
        <a:buChar char="•"/>
        <a:tabLst/>
        <a:defRPr sz="3200" b="0" i="0" u="none" strike="noStrike" cap="none" spc="0" baseline="0">
          <a:ln>
            <a:noFill/>
          </a:ln>
          <a:solidFill>
            <a:srgbClr val="000000"/>
          </a:solidFill>
          <a:uFillTx/>
          <a:latin typeface="Helvetica" charset="0"/>
          <a:ea typeface="Helvetica" charset="0"/>
          <a:cs typeface="Helvetica" charset="0"/>
          <a:sym typeface="Helvetica Light"/>
        </a:defRPr>
      </a:lvl4pPr>
      <a:lvl5pPr marL="2173056" marR="0" indent="-395101" algn="l" defTabSz="547673" rtl="0" eaLnBrk="1" latinLnBrk="0" hangingPunct="1">
        <a:lnSpc>
          <a:spcPct val="100000"/>
        </a:lnSpc>
        <a:spcBef>
          <a:spcPts val="3900"/>
        </a:spcBef>
        <a:spcAft>
          <a:spcPts val="0"/>
        </a:spcAft>
        <a:buClrTx/>
        <a:buSzPct val="75000"/>
        <a:buFontTx/>
        <a:buChar char="•"/>
        <a:tabLst/>
        <a:defRPr sz="3200" b="0" i="0" u="none" strike="noStrike" cap="none" spc="0" baseline="0">
          <a:ln>
            <a:noFill/>
          </a:ln>
          <a:solidFill>
            <a:srgbClr val="000000"/>
          </a:solidFill>
          <a:uFillTx/>
          <a:latin typeface="Helvetica" charset="0"/>
          <a:ea typeface="Helvetica" charset="0"/>
          <a:cs typeface="Helvetica" charset="0"/>
          <a:sym typeface="Helvetica Light"/>
        </a:defRPr>
      </a:lvl5pPr>
      <a:lvl6pPr marL="2617545" marR="0" indent="-395101" algn="l" defTabSz="547673" rtl="0" eaLnBrk="1" latinLnBrk="0" hangingPunct="1">
        <a:lnSpc>
          <a:spcPct val="100000"/>
        </a:lnSpc>
        <a:spcBef>
          <a:spcPts val="3900"/>
        </a:spcBef>
        <a:spcAft>
          <a:spcPts val="0"/>
        </a:spcAft>
        <a:buClrTx/>
        <a:buSzPct val="75000"/>
        <a:buFontTx/>
        <a:buChar char="•"/>
        <a:tabLst/>
        <a:defRPr sz="3200" b="0" i="0" u="none" strike="noStrike" cap="none" spc="0" baseline="0">
          <a:ln>
            <a:noFill/>
          </a:ln>
          <a:solidFill>
            <a:srgbClr val="000000"/>
          </a:solidFill>
          <a:uFillTx/>
          <a:latin typeface="+mn-lt"/>
          <a:ea typeface="+mn-ea"/>
          <a:cs typeface="+mn-cs"/>
          <a:sym typeface="Helvetica Light"/>
        </a:defRPr>
      </a:lvl6pPr>
      <a:lvl7pPr marL="3062034" marR="0" indent="-395101" algn="l" defTabSz="547673" rtl="0" eaLnBrk="1" latinLnBrk="0" hangingPunct="1">
        <a:lnSpc>
          <a:spcPct val="100000"/>
        </a:lnSpc>
        <a:spcBef>
          <a:spcPts val="3900"/>
        </a:spcBef>
        <a:spcAft>
          <a:spcPts val="0"/>
        </a:spcAft>
        <a:buClrTx/>
        <a:buSzPct val="75000"/>
        <a:buFontTx/>
        <a:buChar char="•"/>
        <a:tabLst/>
        <a:defRPr sz="3200" b="0" i="0" u="none" strike="noStrike" cap="none" spc="0" baseline="0">
          <a:ln>
            <a:noFill/>
          </a:ln>
          <a:solidFill>
            <a:srgbClr val="000000"/>
          </a:solidFill>
          <a:uFillTx/>
          <a:latin typeface="+mn-lt"/>
          <a:ea typeface="+mn-ea"/>
          <a:cs typeface="+mn-cs"/>
          <a:sym typeface="Helvetica Light"/>
        </a:defRPr>
      </a:lvl7pPr>
      <a:lvl8pPr marL="3506523" marR="0" indent="-395101" algn="l" defTabSz="547673" rtl="0" eaLnBrk="1" latinLnBrk="0" hangingPunct="1">
        <a:lnSpc>
          <a:spcPct val="100000"/>
        </a:lnSpc>
        <a:spcBef>
          <a:spcPts val="3900"/>
        </a:spcBef>
        <a:spcAft>
          <a:spcPts val="0"/>
        </a:spcAft>
        <a:buClrTx/>
        <a:buSzPct val="75000"/>
        <a:buFontTx/>
        <a:buChar char="•"/>
        <a:tabLst/>
        <a:defRPr sz="3200" b="0" i="0" u="none" strike="noStrike" cap="none" spc="0" baseline="0">
          <a:ln>
            <a:noFill/>
          </a:ln>
          <a:solidFill>
            <a:srgbClr val="000000"/>
          </a:solidFill>
          <a:uFillTx/>
          <a:latin typeface="+mn-lt"/>
          <a:ea typeface="+mn-ea"/>
          <a:cs typeface="+mn-cs"/>
          <a:sym typeface="Helvetica Light"/>
        </a:defRPr>
      </a:lvl8pPr>
      <a:lvl9pPr marL="3951012" marR="0" indent="-395101" algn="l" defTabSz="547673" rtl="0" eaLnBrk="1" latinLnBrk="0" hangingPunct="1">
        <a:lnSpc>
          <a:spcPct val="100000"/>
        </a:lnSpc>
        <a:spcBef>
          <a:spcPts val="3900"/>
        </a:spcBef>
        <a:spcAft>
          <a:spcPts val="0"/>
        </a:spcAft>
        <a:buClrTx/>
        <a:buSzPct val="75000"/>
        <a:buFontTx/>
        <a:buChar char="•"/>
        <a:tabLst/>
        <a:defRPr sz="3200" b="0" i="0" u="none" strike="noStrike" cap="none" spc="0" baseline="0">
          <a:ln>
            <a:noFill/>
          </a:ln>
          <a:solidFill>
            <a:srgbClr val="000000"/>
          </a:solidFill>
          <a:uFillTx/>
          <a:latin typeface="+mn-lt"/>
          <a:ea typeface="+mn-ea"/>
          <a:cs typeface="+mn-cs"/>
          <a:sym typeface="Helvetica Light"/>
        </a:defRPr>
      </a:lvl9pPr>
    </p:bodyStyle>
    <p:otherStyle>
      <a:lvl1pPr marL="0" marR="0" indent="0" algn="ctr" defTabSz="547673" rtl="0" eaLnBrk="1" latinLnBrk="0" hangingPunct="1">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Light"/>
        </a:defRPr>
      </a:lvl1pPr>
      <a:lvl2pPr marL="0" marR="0" indent="228594" algn="ctr" defTabSz="547673" rtl="0" eaLnBrk="1" latinLnBrk="0" hangingPunct="1">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Light"/>
        </a:defRPr>
      </a:lvl2pPr>
      <a:lvl3pPr marL="0" marR="0" indent="457189" algn="ctr" defTabSz="547673" rtl="0" eaLnBrk="1" latinLnBrk="0" hangingPunct="1">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Light"/>
        </a:defRPr>
      </a:lvl3pPr>
      <a:lvl4pPr marL="0" marR="0" indent="685783" algn="ctr" defTabSz="547673" rtl="0" eaLnBrk="1" latinLnBrk="0" hangingPunct="1">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Light"/>
        </a:defRPr>
      </a:lvl4pPr>
      <a:lvl5pPr marL="0" marR="0" indent="914377" algn="ctr" defTabSz="547673" rtl="0" eaLnBrk="1" latinLnBrk="0" hangingPunct="1">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Light"/>
        </a:defRPr>
      </a:lvl5pPr>
      <a:lvl6pPr marL="0" marR="0" indent="1142971" algn="ctr" defTabSz="547673" rtl="0" eaLnBrk="1" latinLnBrk="0" hangingPunct="1">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Light"/>
        </a:defRPr>
      </a:lvl6pPr>
      <a:lvl7pPr marL="0" marR="0" indent="1371566" algn="ctr" defTabSz="547673" rtl="0" eaLnBrk="1" latinLnBrk="0" hangingPunct="1">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Light"/>
        </a:defRPr>
      </a:lvl7pPr>
      <a:lvl8pPr marL="0" marR="0" indent="1600160" algn="ctr" defTabSz="547673" rtl="0" eaLnBrk="1" latinLnBrk="0" hangingPunct="1">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Light"/>
        </a:defRPr>
      </a:lvl8pPr>
      <a:lvl9pPr marL="0" marR="0" indent="1828754" algn="ctr" defTabSz="547673" rtl="0" eaLnBrk="1" latinLnBrk="0" hangingPunct="1">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Light"/>
        </a:defRPr>
      </a:lvl9pPr>
    </p:otherStyle>
  </p:txStyles>
  <p:extLst mod="1">
    <p:ext uri="{27BBF7A9-308A-43DC-89C8-2F10F3537804}">
      <p15:sldGuideLst xmlns:p15="http://schemas.microsoft.com/office/powerpoint/2012/main">
        <p15:guide id="1" orient="horz" pos="2880" userDrawn="1">
          <p15:clr>
            <a:srgbClr val="F26B43"/>
          </p15:clr>
        </p15:guide>
        <p15:guide id="2" pos="5120" userDrawn="1">
          <p15:clr>
            <a:srgbClr val="F26B43"/>
          </p15:clr>
        </p15:guide>
        <p15:guide id="3" pos="448" userDrawn="1">
          <p15:clr>
            <a:srgbClr val="F26B43"/>
          </p15:clr>
        </p15:guide>
        <p15:guide id="4" pos="8567" userDrawn="1">
          <p15:clr>
            <a:srgbClr val="F26B43"/>
          </p15:clr>
        </p15:guide>
        <p15:guide id="5" orient="horz" pos="499" userDrawn="1">
          <p15:clr>
            <a:srgbClr val="F26B43"/>
          </p15:clr>
        </p15:guide>
        <p15:guide id="6" orient="horz" pos="4672"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8534400"/>
            <a:ext cx="16256002" cy="609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 y="8445754"/>
            <a:ext cx="16256002" cy="8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463040" y="382139"/>
            <a:ext cx="13411200" cy="1934343"/>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463039" y="2460979"/>
            <a:ext cx="13411202" cy="536448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463043" y="8613049"/>
            <a:ext cx="3296361" cy="486833"/>
          </a:xfrm>
          <a:prstGeom prst="rect">
            <a:avLst/>
          </a:prstGeom>
        </p:spPr>
        <p:txBody>
          <a:bodyPr vert="horz" lIns="91440" tIns="45720" rIns="91440" bIns="45720" rtlCol="0" anchor="ctr"/>
          <a:lstStyle>
            <a:lvl1pPr algn="l">
              <a:defRPr sz="1200">
                <a:solidFill>
                  <a:srgbClr val="FFFFFF"/>
                </a:solidFill>
              </a:defRPr>
            </a:lvl1pPr>
          </a:lstStyle>
          <a:p>
            <a:fld id="{344C4FFA-DE61-44BA-B988-CFF3193F84AE}" type="datetime1">
              <a:rPr lang="en-GB" smtClean="0"/>
              <a:pPr/>
              <a:t>08/05/2019</a:t>
            </a:fld>
            <a:endParaRPr lang="en-GB"/>
          </a:p>
        </p:txBody>
      </p:sp>
      <p:sp>
        <p:nvSpPr>
          <p:cNvPr id="5" name="Footer Placeholder 4"/>
          <p:cNvSpPr>
            <a:spLocks noGrp="1"/>
          </p:cNvSpPr>
          <p:nvPr>
            <p:ph type="ftr" sz="quarter" idx="3"/>
          </p:nvPr>
        </p:nvSpPr>
        <p:spPr>
          <a:xfrm>
            <a:off x="4914915" y="8613049"/>
            <a:ext cx="6430405" cy="486833"/>
          </a:xfrm>
          <a:prstGeom prst="rect">
            <a:avLst/>
          </a:prstGeom>
        </p:spPr>
        <p:txBody>
          <a:bodyPr vert="horz" lIns="91440" tIns="45720" rIns="91440" bIns="45720" rtlCol="0" anchor="ctr"/>
          <a:lstStyle>
            <a:lvl1pPr algn="ctr">
              <a:defRPr sz="1200" cap="all" baseline="0">
                <a:solidFill>
                  <a:srgbClr val="FFFFFF"/>
                </a:solidFill>
              </a:defRPr>
            </a:lvl1pPr>
          </a:lstStyle>
          <a:p>
            <a:r>
              <a:rPr lang="en-GB"/>
              <a:t>https://rd-alliance.org/ - https://twitter.com/resdatall</a:t>
            </a:r>
          </a:p>
        </p:txBody>
      </p:sp>
      <p:sp>
        <p:nvSpPr>
          <p:cNvPr id="6" name="Slide Number Placeholder 5"/>
          <p:cNvSpPr>
            <a:spLocks noGrp="1"/>
          </p:cNvSpPr>
          <p:nvPr>
            <p:ph type="sldNum" sz="quarter" idx="4"/>
          </p:nvPr>
        </p:nvSpPr>
        <p:spPr>
          <a:xfrm>
            <a:off x="13200613" y="8613049"/>
            <a:ext cx="1749367" cy="486833"/>
          </a:xfrm>
          <a:prstGeom prst="rect">
            <a:avLst/>
          </a:prstGeom>
        </p:spPr>
        <p:txBody>
          <a:bodyPr vert="horz" lIns="91440" tIns="45720" rIns="91440" bIns="45720" rtlCol="0" anchor="ctr"/>
          <a:lstStyle>
            <a:lvl1pPr algn="r">
              <a:defRPr sz="1400">
                <a:solidFill>
                  <a:srgbClr val="FFFFFF"/>
                </a:solidFill>
              </a:defRPr>
            </a:lvl1pPr>
          </a:lstStyle>
          <a:p>
            <a:fld id="{5C2C58C4-3789-4E0B-9A83-CA5475925250}" type="slidenum">
              <a:rPr lang="en-GB" smtClean="0"/>
              <a:pPr/>
              <a:t>‹N›</a:t>
            </a:fld>
            <a:endParaRPr lang="en-GB"/>
          </a:p>
        </p:txBody>
      </p:sp>
      <p:cxnSp>
        <p:nvCxnSpPr>
          <p:cNvPr id="10" name="Straight Connector 9"/>
          <p:cNvCxnSpPr/>
          <p:nvPr/>
        </p:nvCxnSpPr>
        <p:spPr>
          <a:xfrm>
            <a:off x="1591376" y="2317127"/>
            <a:ext cx="1328928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2307154"/>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Lst>
  <p:hf sldNum="0" hdr="0" dt="0"/>
  <p:txStyles>
    <p:titleStyle>
      <a:lvl1pPr algn="l" defTabSz="1219170" rtl="0" eaLnBrk="1" latinLnBrk="0" hangingPunct="1">
        <a:lnSpc>
          <a:spcPct val="85000"/>
        </a:lnSpc>
        <a:spcBef>
          <a:spcPct val="0"/>
        </a:spcBef>
        <a:buNone/>
        <a:defRPr sz="6400" kern="1200" spc="-67" baseline="0">
          <a:solidFill>
            <a:schemeClr val="tx1">
              <a:lumMod val="75000"/>
              <a:lumOff val="25000"/>
            </a:schemeClr>
          </a:solidFill>
          <a:latin typeface="+mj-lt"/>
          <a:ea typeface="+mj-ea"/>
          <a:cs typeface="+mj-cs"/>
        </a:defRPr>
      </a:lvl1pPr>
    </p:titleStyle>
    <p:bodyStyle>
      <a:lvl1pPr marL="121917" indent="-121917" algn="l" defTabSz="1219170" rtl="0" eaLnBrk="1" latinLnBrk="0" hangingPunct="1">
        <a:lnSpc>
          <a:spcPct val="90000"/>
        </a:lnSpc>
        <a:spcBef>
          <a:spcPts val="1600"/>
        </a:spcBef>
        <a:spcAft>
          <a:spcPts val="267"/>
        </a:spcAft>
        <a:buClr>
          <a:schemeClr val="accent1"/>
        </a:buClr>
        <a:buSzPct val="100000"/>
        <a:buFont typeface="Calibri" panose="020F0502020204030204" pitchFamily="34" charset="0"/>
        <a:buChar char=" "/>
        <a:defRPr sz="2667" kern="1200">
          <a:solidFill>
            <a:schemeClr val="tx1">
              <a:lumMod val="75000"/>
              <a:lumOff val="25000"/>
            </a:schemeClr>
          </a:solidFill>
          <a:latin typeface="+mn-lt"/>
          <a:ea typeface="+mn-ea"/>
          <a:cs typeface="+mn-cs"/>
        </a:defRPr>
      </a:lvl1pPr>
      <a:lvl2pPr marL="512051" indent="-243834" algn="l" defTabSz="1219170" rtl="0" eaLnBrk="1" latinLnBrk="0" hangingPunct="1">
        <a:lnSpc>
          <a:spcPct val="90000"/>
        </a:lnSpc>
        <a:spcBef>
          <a:spcPts val="267"/>
        </a:spcBef>
        <a:spcAft>
          <a:spcPts val="533"/>
        </a:spcAft>
        <a:buClr>
          <a:schemeClr val="accent1"/>
        </a:buClr>
        <a:buFont typeface="Calibri" pitchFamily="34" charset="0"/>
        <a:buChar char="◦"/>
        <a:defRPr sz="2400" kern="1200">
          <a:solidFill>
            <a:schemeClr val="tx1">
              <a:lumMod val="75000"/>
              <a:lumOff val="25000"/>
            </a:schemeClr>
          </a:solidFill>
          <a:latin typeface="+mn-lt"/>
          <a:ea typeface="+mn-ea"/>
          <a:cs typeface="+mn-cs"/>
        </a:defRPr>
      </a:lvl2pPr>
      <a:lvl3pPr marL="755885" indent="-243834" algn="l" defTabSz="1219170" rtl="0" eaLnBrk="1" latinLnBrk="0" hangingPunct="1">
        <a:lnSpc>
          <a:spcPct val="90000"/>
        </a:lnSpc>
        <a:spcBef>
          <a:spcPts val="267"/>
        </a:spcBef>
        <a:spcAft>
          <a:spcPts val="533"/>
        </a:spcAft>
        <a:buClr>
          <a:schemeClr val="accent1"/>
        </a:buClr>
        <a:buFont typeface="Calibri" pitchFamily="34" charset="0"/>
        <a:buChar char="◦"/>
        <a:defRPr sz="1867" kern="1200">
          <a:solidFill>
            <a:schemeClr val="tx1">
              <a:lumMod val="75000"/>
              <a:lumOff val="25000"/>
            </a:schemeClr>
          </a:solidFill>
          <a:latin typeface="+mn-lt"/>
          <a:ea typeface="+mn-ea"/>
          <a:cs typeface="+mn-cs"/>
        </a:defRPr>
      </a:lvl3pPr>
      <a:lvl4pPr marL="999719" indent="-243834" algn="l" defTabSz="1219170" rtl="0" eaLnBrk="1" latinLnBrk="0" hangingPunct="1">
        <a:lnSpc>
          <a:spcPct val="90000"/>
        </a:lnSpc>
        <a:spcBef>
          <a:spcPts val="267"/>
        </a:spcBef>
        <a:spcAft>
          <a:spcPts val="533"/>
        </a:spcAft>
        <a:buClr>
          <a:schemeClr val="accent1"/>
        </a:buClr>
        <a:buFont typeface="Calibri" pitchFamily="34" charset="0"/>
        <a:buChar char="◦"/>
        <a:defRPr sz="1867" kern="1200">
          <a:solidFill>
            <a:schemeClr val="tx1">
              <a:lumMod val="75000"/>
              <a:lumOff val="25000"/>
            </a:schemeClr>
          </a:solidFill>
          <a:latin typeface="+mn-lt"/>
          <a:ea typeface="+mn-ea"/>
          <a:cs typeface="+mn-cs"/>
        </a:defRPr>
      </a:lvl4pPr>
      <a:lvl5pPr marL="1243553" indent="-243834" algn="l" defTabSz="1219170" rtl="0" eaLnBrk="1" latinLnBrk="0" hangingPunct="1">
        <a:lnSpc>
          <a:spcPct val="90000"/>
        </a:lnSpc>
        <a:spcBef>
          <a:spcPts val="267"/>
        </a:spcBef>
        <a:spcAft>
          <a:spcPts val="533"/>
        </a:spcAft>
        <a:buClr>
          <a:schemeClr val="accent1"/>
        </a:buClr>
        <a:buFont typeface="Calibri" pitchFamily="34" charset="0"/>
        <a:buChar char="◦"/>
        <a:defRPr sz="1867" kern="1200">
          <a:solidFill>
            <a:schemeClr val="tx1">
              <a:lumMod val="75000"/>
              <a:lumOff val="25000"/>
            </a:schemeClr>
          </a:solidFill>
          <a:latin typeface="+mn-lt"/>
          <a:ea typeface="+mn-ea"/>
          <a:cs typeface="+mn-cs"/>
        </a:defRPr>
      </a:lvl5pPr>
      <a:lvl6pPr marL="1466630" indent="-304792" algn="l" defTabSz="1219170" rtl="0" eaLnBrk="1" latinLnBrk="0" hangingPunct="1">
        <a:lnSpc>
          <a:spcPct val="90000"/>
        </a:lnSpc>
        <a:spcBef>
          <a:spcPts val="267"/>
        </a:spcBef>
        <a:spcAft>
          <a:spcPts val="533"/>
        </a:spcAft>
        <a:buClr>
          <a:schemeClr val="accent1"/>
        </a:buClr>
        <a:buFont typeface="Calibri" pitchFamily="34" charset="0"/>
        <a:buChar char="◦"/>
        <a:defRPr sz="1867" kern="1200">
          <a:solidFill>
            <a:schemeClr val="tx1">
              <a:lumMod val="75000"/>
              <a:lumOff val="25000"/>
            </a:schemeClr>
          </a:solidFill>
          <a:latin typeface="+mn-lt"/>
          <a:ea typeface="+mn-ea"/>
          <a:cs typeface="+mn-cs"/>
        </a:defRPr>
      </a:lvl6pPr>
      <a:lvl7pPr marL="1733290" indent="-304792" algn="l" defTabSz="1219170" rtl="0" eaLnBrk="1" latinLnBrk="0" hangingPunct="1">
        <a:lnSpc>
          <a:spcPct val="90000"/>
        </a:lnSpc>
        <a:spcBef>
          <a:spcPts val="267"/>
        </a:spcBef>
        <a:spcAft>
          <a:spcPts val="533"/>
        </a:spcAft>
        <a:buClr>
          <a:schemeClr val="accent1"/>
        </a:buClr>
        <a:buFont typeface="Calibri" pitchFamily="34" charset="0"/>
        <a:buChar char="◦"/>
        <a:defRPr sz="1867" kern="1200">
          <a:solidFill>
            <a:schemeClr val="tx1">
              <a:lumMod val="75000"/>
              <a:lumOff val="25000"/>
            </a:schemeClr>
          </a:solidFill>
          <a:latin typeface="+mn-lt"/>
          <a:ea typeface="+mn-ea"/>
          <a:cs typeface="+mn-cs"/>
        </a:defRPr>
      </a:lvl7pPr>
      <a:lvl8pPr marL="1999950" indent="-304792" algn="l" defTabSz="1219170" rtl="0" eaLnBrk="1" latinLnBrk="0" hangingPunct="1">
        <a:lnSpc>
          <a:spcPct val="90000"/>
        </a:lnSpc>
        <a:spcBef>
          <a:spcPts val="267"/>
        </a:spcBef>
        <a:spcAft>
          <a:spcPts val="533"/>
        </a:spcAft>
        <a:buClr>
          <a:schemeClr val="accent1"/>
        </a:buClr>
        <a:buFont typeface="Calibri" pitchFamily="34" charset="0"/>
        <a:buChar char="◦"/>
        <a:defRPr sz="1867" kern="1200">
          <a:solidFill>
            <a:schemeClr val="tx1">
              <a:lumMod val="75000"/>
              <a:lumOff val="25000"/>
            </a:schemeClr>
          </a:solidFill>
          <a:latin typeface="+mn-lt"/>
          <a:ea typeface="+mn-ea"/>
          <a:cs typeface="+mn-cs"/>
        </a:defRPr>
      </a:lvl8pPr>
      <a:lvl9pPr marL="2266610" indent="-304792" algn="l" defTabSz="1219170" rtl="0" eaLnBrk="1" latinLnBrk="0" hangingPunct="1">
        <a:lnSpc>
          <a:spcPct val="90000"/>
        </a:lnSpc>
        <a:spcBef>
          <a:spcPts val="267"/>
        </a:spcBef>
        <a:spcAft>
          <a:spcPts val="533"/>
        </a:spcAft>
        <a:buClr>
          <a:schemeClr val="accent1"/>
        </a:buClr>
        <a:buFont typeface="Calibri" pitchFamily="34" charset="0"/>
        <a:buChar char="◦"/>
        <a:defRPr sz="1867" kern="1200">
          <a:solidFill>
            <a:schemeClr val="tx1">
              <a:lumMod val="75000"/>
              <a:lumOff val="25000"/>
            </a:schemeClr>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1944512" y="0"/>
            <a:ext cx="13193888" cy="1068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en-US"/>
              <a:t>Fare clic per modificare stile</a:t>
            </a:r>
            <a:endParaRPr lang="en-US" altLang="en-US"/>
          </a:p>
        </p:txBody>
      </p:sp>
      <p:sp>
        <p:nvSpPr>
          <p:cNvPr id="1027" name="Text Placeholder 2"/>
          <p:cNvSpPr>
            <a:spLocks noGrp="1"/>
          </p:cNvSpPr>
          <p:nvPr>
            <p:ph type="body" idx="1"/>
          </p:nvPr>
        </p:nvSpPr>
        <p:spPr bwMode="auto">
          <a:xfrm>
            <a:off x="1117600" y="1386418"/>
            <a:ext cx="14020800" cy="678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en-US"/>
              <a:t>Fare clic per modificare gli stili del testo dello schema</a:t>
            </a:r>
          </a:p>
          <a:p>
            <a:pPr lvl="1"/>
            <a:r>
              <a:rPr lang="it-IT" altLang="en-US"/>
              <a:t>Secondo livello</a:t>
            </a:r>
          </a:p>
          <a:p>
            <a:pPr lvl="2"/>
            <a:r>
              <a:rPr lang="it-IT" altLang="en-US"/>
              <a:t>Terzo livello</a:t>
            </a:r>
          </a:p>
          <a:p>
            <a:pPr lvl="3"/>
            <a:r>
              <a:rPr lang="it-IT" altLang="en-US"/>
              <a:t>Quarto livello</a:t>
            </a:r>
          </a:p>
          <a:p>
            <a:pPr lvl="4"/>
            <a:r>
              <a:rPr lang="it-IT" altLang="en-US"/>
              <a:t>Quinto livello</a:t>
            </a:r>
            <a:endParaRPr lang="en-US" altLang="en-US"/>
          </a:p>
        </p:txBody>
      </p:sp>
      <p:sp>
        <p:nvSpPr>
          <p:cNvPr id="4" name="Date Placeholder 3"/>
          <p:cNvSpPr>
            <a:spLocks noGrp="1"/>
          </p:cNvSpPr>
          <p:nvPr>
            <p:ph type="dt" sz="half" idx="2"/>
          </p:nvPr>
        </p:nvSpPr>
        <p:spPr>
          <a:xfrm>
            <a:off x="1117600" y="8657168"/>
            <a:ext cx="3657600" cy="486833"/>
          </a:xfrm>
          <a:prstGeom prst="rect">
            <a:avLst/>
          </a:prstGeom>
        </p:spPr>
        <p:txBody>
          <a:bodyPr vert="horz" lIns="91440" tIns="45720" rIns="91440" bIns="45720" rtlCol="0" anchor="ctr"/>
          <a:lstStyle>
            <a:lvl1pPr algn="l" eaLnBrk="1" fontAlgn="auto" hangingPunct="1">
              <a:spcBef>
                <a:spcPts val="0"/>
              </a:spcBef>
              <a:spcAft>
                <a:spcPts val="0"/>
              </a:spcAft>
              <a:defRPr sz="1600" baseline="0">
                <a:solidFill>
                  <a:schemeClr val="bg1"/>
                </a:solidFill>
                <a:latin typeface="+mn-lt"/>
              </a:defRPr>
            </a:lvl1pPr>
          </a:lstStyle>
          <a:p>
            <a:pPr>
              <a:defRPr/>
            </a:pPr>
            <a:fld id="{5F56381E-E247-46BE-9227-27B8ED5F4EF6}" type="datetime1">
              <a:rPr lang="it-IT">
                <a:solidFill>
                  <a:prstClr val="white"/>
                </a:solidFill>
              </a:rPr>
              <a:pPr>
                <a:defRPr/>
              </a:pPr>
              <a:t>08/05/19</a:t>
            </a:fld>
            <a:endParaRPr lang="it-IT">
              <a:solidFill>
                <a:prstClr val="white"/>
              </a:solidFill>
            </a:endParaRPr>
          </a:p>
        </p:txBody>
      </p:sp>
      <p:sp>
        <p:nvSpPr>
          <p:cNvPr id="5" name="Footer Placeholder 4"/>
          <p:cNvSpPr>
            <a:spLocks noGrp="1"/>
          </p:cNvSpPr>
          <p:nvPr>
            <p:ph type="ftr" sz="quarter" idx="3"/>
          </p:nvPr>
        </p:nvSpPr>
        <p:spPr>
          <a:xfrm>
            <a:off x="5384800" y="8657168"/>
            <a:ext cx="5486400" cy="486833"/>
          </a:xfrm>
          <a:prstGeom prst="rect">
            <a:avLst/>
          </a:prstGeom>
        </p:spPr>
        <p:txBody>
          <a:bodyPr vert="horz" lIns="91440" tIns="45720" rIns="91440" bIns="45720" rtlCol="0" anchor="ctr"/>
          <a:lstStyle>
            <a:lvl1pPr algn="ctr" eaLnBrk="1" fontAlgn="auto" hangingPunct="1">
              <a:spcBef>
                <a:spcPts val="0"/>
              </a:spcBef>
              <a:spcAft>
                <a:spcPts val="0"/>
              </a:spcAft>
              <a:defRPr sz="1600" baseline="0">
                <a:solidFill>
                  <a:schemeClr val="bg1"/>
                </a:solidFill>
                <a:latin typeface="+mn-lt"/>
              </a:defRPr>
            </a:lvl1pPr>
          </a:lstStyle>
          <a:p>
            <a:pPr>
              <a:defRPr/>
            </a:pPr>
            <a:r>
              <a:rPr lang="it-IT">
                <a:solidFill>
                  <a:prstClr val="white"/>
                </a:solidFill>
              </a:rPr>
              <a:t>rd-alliance.org</a:t>
            </a:r>
          </a:p>
        </p:txBody>
      </p:sp>
      <p:sp>
        <p:nvSpPr>
          <p:cNvPr id="6" name="Slide Number Placeholder 5"/>
          <p:cNvSpPr>
            <a:spLocks noGrp="1"/>
          </p:cNvSpPr>
          <p:nvPr>
            <p:ph type="sldNum" sz="quarter" idx="4"/>
          </p:nvPr>
        </p:nvSpPr>
        <p:spPr>
          <a:xfrm>
            <a:off x="11480800" y="8657168"/>
            <a:ext cx="3657600" cy="486833"/>
          </a:xfrm>
          <a:prstGeom prst="rect">
            <a:avLst/>
          </a:prstGeom>
        </p:spPr>
        <p:txBody>
          <a:bodyPr vert="horz" lIns="91440" tIns="45720" rIns="91440" bIns="45720" rtlCol="0" anchor="ctr"/>
          <a:lstStyle>
            <a:lvl1pPr algn="r" eaLnBrk="1" fontAlgn="auto" hangingPunct="1">
              <a:spcBef>
                <a:spcPts val="0"/>
              </a:spcBef>
              <a:spcAft>
                <a:spcPts val="0"/>
              </a:spcAft>
              <a:defRPr sz="1600" baseline="0">
                <a:solidFill>
                  <a:schemeClr val="bg1"/>
                </a:solidFill>
                <a:latin typeface="+mn-lt"/>
              </a:defRPr>
            </a:lvl1pPr>
          </a:lstStyle>
          <a:p>
            <a:pPr>
              <a:defRPr/>
            </a:pPr>
            <a:fld id="{8847A329-17A5-4213-BBA8-F1DCFBFFE311}" type="slidenum">
              <a:rPr lang="it-IT">
                <a:solidFill>
                  <a:prstClr val="white"/>
                </a:solidFill>
              </a:rPr>
              <a:pPr>
                <a:defRPr/>
              </a:pPr>
              <a:t>‹N›</a:t>
            </a:fld>
            <a:endParaRPr lang="it-IT">
              <a:solidFill>
                <a:prstClr val="white"/>
              </a:solidFill>
            </a:endParaRPr>
          </a:p>
        </p:txBody>
      </p:sp>
    </p:spTree>
    <p:extLst>
      <p:ext uri="{BB962C8B-B14F-4D97-AF65-F5344CB8AC3E}">
        <p14:creationId xmlns:p14="http://schemas.microsoft.com/office/powerpoint/2010/main" val="3633873747"/>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 id="2147483771" r:id="rId12"/>
    <p:sldLayoutId id="2147483772" r:id="rId13"/>
  </p:sldLayoutIdLst>
  <p:hf hdr="0"/>
  <p:txStyles>
    <p:titleStyle>
      <a:lvl1pPr algn="l" rtl="0" eaLnBrk="0" fontAlgn="base" hangingPunct="0">
        <a:lnSpc>
          <a:spcPct val="90000"/>
        </a:lnSpc>
        <a:spcBef>
          <a:spcPct val="0"/>
        </a:spcBef>
        <a:spcAft>
          <a:spcPct val="0"/>
        </a:spcAft>
        <a:defRPr sz="4800" kern="1200">
          <a:solidFill>
            <a:schemeClr val="tx1"/>
          </a:solidFill>
          <a:latin typeface="+mj-lt"/>
          <a:ea typeface="+mj-ea"/>
          <a:cs typeface="+mj-cs"/>
        </a:defRPr>
      </a:lvl1pPr>
      <a:lvl2pPr algn="l" rtl="0" eaLnBrk="0" fontAlgn="base" hangingPunct="0">
        <a:lnSpc>
          <a:spcPct val="90000"/>
        </a:lnSpc>
        <a:spcBef>
          <a:spcPct val="0"/>
        </a:spcBef>
        <a:spcAft>
          <a:spcPct val="0"/>
        </a:spcAft>
        <a:defRPr sz="48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8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8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800">
          <a:solidFill>
            <a:schemeClr val="tx1"/>
          </a:solidFill>
          <a:latin typeface="Calibri Light" panose="020F0302020204030204" pitchFamily="34" charset="0"/>
        </a:defRPr>
      </a:lvl5pPr>
      <a:lvl6pPr marL="609585" algn="l" rtl="0" fontAlgn="base">
        <a:lnSpc>
          <a:spcPct val="90000"/>
        </a:lnSpc>
        <a:spcBef>
          <a:spcPct val="0"/>
        </a:spcBef>
        <a:spcAft>
          <a:spcPct val="0"/>
        </a:spcAft>
        <a:defRPr sz="4800">
          <a:solidFill>
            <a:schemeClr val="tx1"/>
          </a:solidFill>
          <a:latin typeface="Calibri Light" panose="020F0302020204030204" pitchFamily="34" charset="0"/>
        </a:defRPr>
      </a:lvl6pPr>
      <a:lvl7pPr marL="1219170" algn="l" rtl="0" fontAlgn="base">
        <a:lnSpc>
          <a:spcPct val="90000"/>
        </a:lnSpc>
        <a:spcBef>
          <a:spcPct val="0"/>
        </a:spcBef>
        <a:spcAft>
          <a:spcPct val="0"/>
        </a:spcAft>
        <a:defRPr sz="4800">
          <a:solidFill>
            <a:schemeClr val="tx1"/>
          </a:solidFill>
          <a:latin typeface="Calibri Light" panose="020F0302020204030204" pitchFamily="34" charset="0"/>
        </a:defRPr>
      </a:lvl7pPr>
      <a:lvl8pPr marL="1828754" algn="l" rtl="0" fontAlgn="base">
        <a:lnSpc>
          <a:spcPct val="90000"/>
        </a:lnSpc>
        <a:spcBef>
          <a:spcPct val="0"/>
        </a:spcBef>
        <a:spcAft>
          <a:spcPct val="0"/>
        </a:spcAft>
        <a:defRPr sz="4800">
          <a:solidFill>
            <a:schemeClr val="tx1"/>
          </a:solidFill>
          <a:latin typeface="Calibri Light" panose="020F0302020204030204" pitchFamily="34" charset="0"/>
        </a:defRPr>
      </a:lvl8pPr>
      <a:lvl9pPr marL="2438339" algn="l" rtl="0" fontAlgn="base">
        <a:lnSpc>
          <a:spcPct val="90000"/>
        </a:lnSpc>
        <a:spcBef>
          <a:spcPct val="0"/>
        </a:spcBef>
        <a:spcAft>
          <a:spcPct val="0"/>
        </a:spcAft>
        <a:defRPr sz="4800">
          <a:solidFill>
            <a:schemeClr val="tx1"/>
          </a:solidFill>
          <a:latin typeface="Calibri Light" panose="020F0302020204030204" pitchFamily="34" charset="0"/>
        </a:defRPr>
      </a:lvl9pPr>
    </p:titleStyle>
    <p:bodyStyle>
      <a:lvl1pPr marL="304792" indent="-304792" algn="l" rtl="0" eaLnBrk="0" fontAlgn="base" hangingPunct="0">
        <a:lnSpc>
          <a:spcPct val="90000"/>
        </a:lnSpc>
        <a:spcBef>
          <a:spcPts val="1333"/>
        </a:spcBef>
        <a:spcAft>
          <a:spcPct val="0"/>
        </a:spcAft>
        <a:buBlip>
          <a:blip r:embed="rId16"/>
        </a:buBlip>
        <a:defRPr sz="3733" kern="1200">
          <a:solidFill>
            <a:schemeClr val="tx1"/>
          </a:solidFill>
          <a:latin typeface="+mn-lt"/>
          <a:ea typeface="+mn-ea"/>
          <a:cs typeface="+mn-cs"/>
        </a:defRPr>
      </a:lvl1pPr>
      <a:lvl2pPr marL="914377" indent="-304792" algn="l" rtl="0" eaLnBrk="0" fontAlgn="base" hangingPunct="0">
        <a:lnSpc>
          <a:spcPct val="90000"/>
        </a:lnSpc>
        <a:spcBef>
          <a:spcPts val="667"/>
        </a:spcBef>
        <a:spcAft>
          <a:spcPct val="0"/>
        </a:spcAft>
        <a:buBlip>
          <a:blip r:embed="rId16"/>
        </a:buBlip>
        <a:defRPr sz="3200" kern="1200">
          <a:solidFill>
            <a:schemeClr val="tx1"/>
          </a:solidFill>
          <a:latin typeface="+mn-lt"/>
          <a:ea typeface="+mn-ea"/>
          <a:cs typeface="+mn-cs"/>
        </a:defRPr>
      </a:lvl2pPr>
      <a:lvl3pPr marL="1523962" indent="-304792" algn="l" rtl="0" eaLnBrk="0" fontAlgn="base" hangingPunct="0">
        <a:lnSpc>
          <a:spcPct val="90000"/>
        </a:lnSpc>
        <a:spcBef>
          <a:spcPts val="667"/>
        </a:spcBef>
        <a:spcAft>
          <a:spcPct val="0"/>
        </a:spcAft>
        <a:buBlip>
          <a:blip r:embed="rId16"/>
        </a:buBlip>
        <a:defRPr sz="2667" kern="1200">
          <a:solidFill>
            <a:schemeClr val="tx1"/>
          </a:solidFill>
          <a:latin typeface="+mn-lt"/>
          <a:ea typeface="+mn-ea"/>
          <a:cs typeface="+mn-cs"/>
        </a:defRPr>
      </a:lvl3pPr>
      <a:lvl4pPr marL="2133547" indent="-304792" algn="l" rtl="0" eaLnBrk="0" fontAlgn="base" hangingPunct="0">
        <a:lnSpc>
          <a:spcPct val="90000"/>
        </a:lnSpc>
        <a:spcBef>
          <a:spcPts val="667"/>
        </a:spcBef>
        <a:spcAft>
          <a:spcPct val="0"/>
        </a:spcAft>
        <a:buBlip>
          <a:blip r:embed="rId16"/>
        </a:buBlip>
        <a:defRPr kern="1200">
          <a:solidFill>
            <a:schemeClr val="tx1"/>
          </a:solidFill>
          <a:latin typeface="+mn-lt"/>
          <a:ea typeface="+mn-ea"/>
          <a:cs typeface="+mn-cs"/>
        </a:defRPr>
      </a:lvl4pPr>
      <a:lvl5pPr marL="2743131" indent="-304792" algn="l" rtl="0" eaLnBrk="0" fontAlgn="base" hangingPunct="0">
        <a:lnSpc>
          <a:spcPct val="90000"/>
        </a:lnSpc>
        <a:spcBef>
          <a:spcPts val="667"/>
        </a:spcBef>
        <a:spcAft>
          <a:spcPct val="0"/>
        </a:spcAft>
        <a:buBlip>
          <a:blip r:embed="rId16"/>
        </a:buBlip>
        <a:defRPr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943246" y="0"/>
            <a:ext cx="13195154" cy="1068696"/>
          </a:xfrm>
          <a:prstGeom prst="rect">
            <a:avLst/>
          </a:prstGeom>
        </p:spPr>
        <p:txBody>
          <a:bodyPr vert="horz" lIns="91440" tIns="45720" rIns="91440" bIns="45720" rtlCol="0" anchor="ctr">
            <a:normAutofit/>
          </a:bodyPr>
          <a:lstStyle/>
          <a:p>
            <a:r>
              <a:rPr lang="it-IT" dirty="0"/>
              <a:t>Fare clic per modificare stile</a:t>
            </a:r>
            <a:endParaRPr lang="en-US" dirty="0"/>
          </a:p>
        </p:txBody>
      </p:sp>
      <p:sp>
        <p:nvSpPr>
          <p:cNvPr id="3" name="Text Placeholder 2"/>
          <p:cNvSpPr>
            <a:spLocks noGrp="1"/>
          </p:cNvSpPr>
          <p:nvPr>
            <p:ph type="body" idx="1"/>
          </p:nvPr>
        </p:nvSpPr>
        <p:spPr>
          <a:xfrm>
            <a:off x="1117600" y="1387365"/>
            <a:ext cx="14020800" cy="6782676"/>
          </a:xfrm>
          <a:prstGeom prst="rect">
            <a:avLst/>
          </a:prstGeom>
        </p:spPr>
        <p:txBody>
          <a:bodyPr vert="horz" lIns="91440" tIns="45720" rIns="91440" bIns="45720" rtlCol="0">
            <a:normAutofit/>
          </a:bodyPr>
          <a:lstStyle/>
          <a:p>
            <a:pPr lvl="0"/>
            <a:r>
              <a:rPr lang="it-IT" dirty="0"/>
              <a:t>Fare clic per modificare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endParaRPr lang="en-US" dirty="0"/>
          </a:p>
        </p:txBody>
      </p:sp>
      <p:sp>
        <p:nvSpPr>
          <p:cNvPr id="4" name="Date Placeholder 3"/>
          <p:cNvSpPr>
            <a:spLocks noGrp="1"/>
          </p:cNvSpPr>
          <p:nvPr>
            <p:ph type="dt" sz="half" idx="2"/>
          </p:nvPr>
        </p:nvSpPr>
        <p:spPr>
          <a:xfrm>
            <a:off x="1117600" y="8657168"/>
            <a:ext cx="3657600" cy="486833"/>
          </a:xfrm>
          <a:prstGeom prst="rect">
            <a:avLst/>
          </a:prstGeom>
        </p:spPr>
        <p:txBody>
          <a:bodyPr vert="horz" lIns="91440" tIns="45720" rIns="91440" bIns="45720" rtlCol="0" anchor="ctr"/>
          <a:lstStyle>
            <a:lvl1pPr algn="l">
              <a:defRPr sz="1600" baseline="0">
                <a:solidFill>
                  <a:schemeClr val="bg1"/>
                </a:solidFill>
              </a:defRPr>
            </a:lvl1pPr>
          </a:lstStyle>
          <a:p>
            <a:fld id="{2277C415-CCC4-470C-A7FF-E677587E0BC7}" type="datetime1">
              <a:rPr lang="en-GB" smtClean="0"/>
              <a:t>08/05/2019</a:t>
            </a:fld>
            <a:endParaRPr lang="it-IT"/>
          </a:p>
        </p:txBody>
      </p:sp>
      <p:sp>
        <p:nvSpPr>
          <p:cNvPr id="5" name="Footer Placeholder 4"/>
          <p:cNvSpPr>
            <a:spLocks noGrp="1"/>
          </p:cNvSpPr>
          <p:nvPr>
            <p:ph type="ftr" sz="quarter" idx="3"/>
          </p:nvPr>
        </p:nvSpPr>
        <p:spPr>
          <a:xfrm>
            <a:off x="5384800" y="8657168"/>
            <a:ext cx="5486400" cy="486833"/>
          </a:xfrm>
          <a:prstGeom prst="rect">
            <a:avLst/>
          </a:prstGeom>
        </p:spPr>
        <p:txBody>
          <a:bodyPr vert="horz" lIns="91440" tIns="45720" rIns="91440" bIns="45720" rtlCol="0" anchor="ctr"/>
          <a:lstStyle>
            <a:lvl1pPr algn="ctr">
              <a:defRPr sz="1600" baseline="0">
                <a:solidFill>
                  <a:schemeClr val="bg1"/>
                </a:solidFill>
              </a:defRPr>
            </a:lvl1pPr>
          </a:lstStyle>
          <a:p>
            <a:r>
              <a:rPr lang="it-IT"/>
              <a:t>www.rd-alliance.org -  @resdatall</a:t>
            </a:r>
          </a:p>
        </p:txBody>
      </p:sp>
      <p:sp>
        <p:nvSpPr>
          <p:cNvPr id="6" name="Slide Number Placeholder 5"/>
          <p:cNvSpPr>
            <a:spLocks noGrp="1"/>
          </p:cNvSpPr>
          <p:nvPr>
            <p:ph type="sldNum" sz="quarter" idx="4"/>
          </p:nvPr>
        </p:nvSpPr>
        <p:spPr>
          <a:xfrm>
            <a:off x="11480800" y="8657168"/>
            <a:ext cx="3657600" cy="486833"/>
          </a:xfrm>
          <a:prstGeom prst="rect">
            <a:avLst/>
          </a:prstGeom>
        </p:spPr>
        <p:txBody>
          <a:bodyPr vert="horz" lIns="91440" tIns="45720" rIns="91440" bIns="45720" rtlCol="0" anchor="ctr"/>
          <a:lstStyle>
            <a:lvl1pPr algn="r">
              <a:defRPr sz="1600" baseline="0">
                <a:solidFill>
                  <a:schemeClr val="bg1"/>
                </a:solidFill>
              </a:defRPr>
            </a:lvl1pPr>
          </a:lstStyle>
          <a:p>
            <a:fld id="{61BA5777-89E2-0C42-9BCE-298721AA9BBD}" type="slidenum">
              <a:rPr lang="it-IT" smtClean="0"/>
              <a:pPr/>
              <a:t>‹N›</a:t>
            </a:fld>
            <a:endParaRPr lang="it-IT"/>
          </a:p>
        </p:txBody>
      </p:sp>
      <p:pic>
        <p:nvPicPr>
          <p:cNvPr id="7" name="Picture 2" descr="Creative Commons License"/>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5138401" y="8700695"/>
            <a:ext cx="1057157" cy="27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userDrawn="1"/>
        </p:nvSpPr>
        <p:spPr bwMode="auto">
          <a:xfrm>
            <a:off x="15019868" y="8918112"/>
            <a:ext cx="1294224" cy="256545"/>
          </a:xfrm>
          <a:prstGeom prst="rect">
            <a:avLst/>
          </a:prstGeom>
          <a:noFill/>
        </p:spPr>
        <p:txBody>
          <a:bodyPr wrap="square">
            <a:spAutoFit/>
          </a:bodyPr>
          <a:lstStyle/>
          <a:p>
            <a:pPr algn="ctr">
              <a:defRPr/>
            </a:pPr>
            <a:r>
              <a:rPr lang="en-GB" sz="1067">
                <a:solidFill>
                  <a:schemeClr val="bg2"/>
                </a:solidFill>
                <a:latin typeface="+mj-lt"/>
              </a:rPr>
              <a:t>CC BY-SA 4.0</a:t>
            </a:r>
          </a:p>
        </p:txBody>
      </p:sp>
    </p:spTree>
    <p:extLst>
      <p:ext uri="{BB962C8B-B14F-4D97-AF65-F5344CB8AC3E}">
        <p14:creationId xmlns:p14="http://schemas.microsoft.com/office/powerpoint/2010/main" val="424513691"/>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Lst>
  <p:hf sldNum="0" hdr="0"/>
  <p:txStyles>
    <p:titleStyle>
      <a:lvl1pPr algn="l" defTabSz="1219170" rtl="0" eaLnBrk="1" latinLnBrk="0" hangingPunct="1">
        <a:lnSpc>
          <a:spcPct val="90000"/>
        </a:lnSpc>
        <a:spcBef>
          <a:spcPct val="0"/>
        </a:spcBef>
        <a:buNone/>
        <a:defRPr sz="4800" kern="1200" baseline="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Tx/>
        <a:buBlip>
          <a:blip r:embed="rId15"/>
        </a:buBlip>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Tx/>
        <a:buBlip>
          <a:blip r:embed="rId15"/>
        </a:buBlip>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Tx/>
        <a:buBlip>
          <a:blip r:embed="rId15"/>
        </a:buBlip>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Tx/>
        <a:buBlip>
          <a:blip r:embed="rId15"/>
        </a:buBlip>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Tx/>
        <a:buBlip>
          <a:blip r:embed="rId15"/>
        </a:buBlip>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hyperlink" Target="https://zenodo.org/record/2574619#.XNNbYZMzYUs" TargetMode="External"/><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jpeg"/><Relationship Id="rId1" Type="http://schemas.openxmlformats.org/officeDocument/2006/relationships/slideLayout" Target="../slideLayouts/slideLayout21.xml"/><Relationship Id="rId4" Type="http://schemas.openxmlformats.org/officeDocument/2006/relationships/image" Target="../media/image82.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6.xml"/></Relationships>
</file>

<file path=ppt/slides/_rels/slide15.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5.xml"/><Relationship Id="rId1" Type="http://schemas.openxmlformats.org/officeDocument/2006/relationships/slideLayout" Target="../slideLayouts/slideLayout54.xml"/><Relationship Id="rId5" Type="http://schemas.openxmlformats.org/officeDocument/2006/relationships/image" Target="../media/image55.png"/><Relationship Id="rId4" Type="http://schemas.openxmlformats.org/officeDocument/2006/relationships/image" Target="../media/image84.jpg"/></Relationships>
</file>

<file path=ppt/slides/_rels/slide1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6.xml"/><Relationship Id="rId1" Type="http://schemas.openxmlformats.org/officeDocument/2006/relationships/slideLayout" Target="../slideLayouts/slideLayout58.xml"/><Relationship Id="rId5" Type="http://schemas.openxmlformats.org/officeDocument/2006/relationships/image" Target="../media/image55.png"/><Relationship Id="rId4" Type="http://schemas.openxmlformats.org/officeDocument/2006/relationships/image" Target="../media/image84.jpg"/></Relationships>
</file>

<file path=ppt/slides/_rels/slide1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86.tiff"/><Relationship Id="rId1" Type="http://schemas.openxmlformats.org/officeDocument/2006/relationships/slideLayout" Target="../slideLayouts/slideLayout58.xml"/><Relationship Id="rId4" Type="http://schemas.openxmlformats.org/officeDocument/2006/relationships/image" Target="../media/image84.jpg"/></Relationships>
</file>

<file path=ppt/slides/_rels/slide18.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4.jpg"/><Relationship Id="rId1" Type="http://schemas.openxmlformats.org/officeDocument/2006/relationships/slideLayout" Target="../slideLayouts/slideLayout58.xml"/><Relationship Id="rId4" Type="http://schemas.openxmlformats.org/officeDocument/2006/relationships/image" Target="../media/image55.png"/></Relationships>
</file>

<file path=ppt/slides/_rels/slide1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84.jpg"/><Relationship Id="rId1" Type="http://schemas.openxmlformats.org/officeDocument/2006/relationships/slideLayout" Target="../slideLayouts/slideLayout58.xml"/></Relationships>
</file>

<file path=ppt/slides/_rels/slide2.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hyperlink" Target="http://ec.europa.eu/research/participants/data/ref/h2020/grants_manual/hi/oa_pilot/h2020-hi-oa-pilot-guide_en.pdf" TargetMode="External"/><Relationship Id="rId7" Type="http://schemas.openxmlformats.org/officeDocument/2006/relationships/image" Target="../media/image56.png"/><Relationship Id="rId2" Type="http://schemas.openxmlformats.org/officeDocument/2006/relationships/hyperlink" Target="http://ec.europa.eu/research/participants/data/ref/h2020/grants_manual/amga/h2020-amga_en.pdf#page=242" TargetMode="External"/><Relationship Id="rId1" Type="http://schemas.openxmlformats.org/officeDocument/2006/relationships/slideLayout" Target="../slideLayouts/slideLayout46.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hyperlink" Target="http://ec.europa.eu/research/participants/data/ref/h2020/grants_manual/hi/oa_pilot/h2020-hi-oa-data-mgt_en.pdf"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7.xml"/><Relationship Id="rId1" Type="http://schemas.openxmlformats.org/officeDocument/2006/relationships/slideLayout" Target="../slideLayouts/slideLayout58.xml"/><Relationship Id="rId5" Type="http://schemas.openxmlformats.org/officeDocument/2006/relationships/image" Target="../media/image88.png"/><Relationship Id="rId4" Type="http://schemas.openxmlformats.org/officeDocument/2006/relationships/image" Target="../media/image55.png"/></Relationships>
</file>

<file path=ppt/slides/_rels/slide2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8.xml"/><Relationship Id="rId1" Type="http://schemas.openxmlformats.org/officeDocument/2006/relationships/slideLayout" Target="../slideLayouts/slideLayout69.xml"/><Relationship Id="rId4" Type="http://schemas.openxmlformats.org/officeDocument/2006/relationships/image" Target="../media/image89.jpeg"/></Relationships>
</file>

<file path=ppt/slides/_rels/slide22.xml.rels><?xml version="1.0" encoding="UTF-8" standalone="yes"?>
<Relationships xmlns="http://schemas.openxmlformats.org/package/2006/relationships"><Relationship Id="rId8" Type="http://schemas.openxmlformats.org/officeDocument/2006/relationships/image" Target="../media/image84.jpg"/><Relationship Id="rId3" Type="http://schemas.openxmlformats.org/officeDocument/2006/relationships/image" Target="../media/image90.jpeg"/><Relationship Id="rId7" Type="http://schemas.openxmlformats.org/officeDocument/2006/relationships/image" Target="../media/image55.png"/><Relationship Id="rId2" Type="http://schemas.openxmlformats.org/officeDocument/2006/relationships/notesSlide" Target="../notesSlides/notesSlide9.xml"/><Relationship Id="rId1" Type="http://schemas.openxmlformats.org/officeDocument/2006/relationships/slideLayout" Target="../slideLayouts/slideLayout58.xml"/><Relationship Id="rId6" Type="http://schemas.openxmlformats.org/officeDocument/2006/relationships/image" Target="../media/image93.jpeg"/><Relationship Id="rId5" Type="http://schemas.openxmlformats.org/officeDocument/2006/relationships/image" Target="../media/image92.jpeg"/><Relationship Id="rId4" Type="http://schemas.openxmlformats.org/officeDocument/2006/relationships/image" Target="../media/image91.jpeg"/></Relationships>
</file>

<file path=ppt/slides/_rels/slide23.xml.rels><?xml version="1.0" encoding="UTF-8" standalone="yes"?>
<Relationships xmlns="http://schemas.openxmlformats.org/package/2006/relationships"><Relationship Id="rId3" Type="http://schemas.openxmlformats.org/officeDocument/2006/relationships/image" Target="../media/image94.png"/><Relationship Id="rId7" Type="http://schemas.openxmlformats.org/officeDocument/2006/relationships/image" Target="../media/image97.png"/><Relationship Id="rId2" Type="http://schemas.openxmlformats.org/officeDocument/2006/relationships/notesSlide" Target="../notesSlides/notesSlide10.xml"/><Relationship Id="rId1" Type="http://schemas.openxmlformats.org/officeDocument/2006/relationships/slideLayout" Target="../slideLayouts/slideLayout58.xml"/><Relationship Id="rId6" Type="http://schemas.openxmlformats.org/officeDocument/2006/relationships/image" Target="../media/image96.png"/><Relationship Id="rId5" Type="http://schemas.openxmlformats.org/officeDocument/2006/relationships/image" Target="../media/image95.tiff"/><Relationship Id="rId4" Type="http://schemas.openxmlformats.org/officeDocument/2006/relationships/image" Target="../media/image55.png"/></Relationships>
</file>

<file path=ppt/slides/_rels/slide24.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11.xml"/><Relationship Id="rId1" Type="http://schemas.openxmlformats.org/officeDocument/2006/relationships/slideLayout" Target="../slideLayouts/slideLayout69.xml"/><Relationship Id="rId4" Type="http://schemas.openxmlformats.org/officeDocument/2006/relationships/image" Target="../media/image55.png"/></Relationships>
</file>

<file path=ppt/slides/_rels/slide2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99.png"/><Relationship Id="rId1" Type="http://schemas.openxmlformats.org/officeDocument/2006/relationships/slideLayout" Target="../slideLayouts/slideLayout80.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2.xml"/></Relationships>
</file>

<file path=ppt/slides/_rels/slide2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3.xml"/><Relationship Id="rId1" Type="http://schemas.openxmlformats.org/officeDocument/2006/relationships/slideLayout" Target="../slideLayouts/slideLayout82.xml"/></Relationships>
</file>

<file path=ppt/slides/_rels/slide28.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83.xml"/></Relationships>
</file>

<file path=ppt/slides/_rels/slide29.xml.rels><?xml version="1.0" encoding="UTF-8" standalone="yes"?>
<Relationships xmlns="http://schemas.openxmlformats.org/package/2006/relationships"><Relationship Id="rId8" Type="http://schemas.openxmlformats.org/officeDocument/2006/relationships/hyperlink" Target="https://rd-alliance.org/groups/metadata-standards-directory-working-group.html" TargetMode="External"/><Relationship Id="rId3" Type="http://schemas.openxmlformats.org/officeDocument/2006/relationships/hyperlink" Target="https://www.rd-alliance.org/groups/data-type-registries-wg.html" TargetMode="External"/><Relationship Id="rId7" Type="http://schemas.openxmlformats.org/officeDocument/2006/relationships/hyperlink" Target="https://www.rd-alliance.org/group/fairsharing-registry-connecting-data-policies-standards-databases.html" TargetMode="External"/><Relationship Id="rId2" Type="http://schemas.openxmlformats.org/officeDocument/2006/relationships/hyperlink" Target="https://www.rd-alliance.org/groups/data-citation-wg.html" TargetMode="External"/><Relationship Id="rId1" Type="http://schemas.openxmlformats.org/officeDocument/2006/relationships/slideLayout" Target="../slideLayouts/slideLayout82.xml"/><Relationship Id="rId6" Type="http://schemas.openxmlformats.org/officeDocument/2006/relationships/hyperlink" Target="https://www.rd-alliance.org/groups/fair-data-maturity-model-wg" TargetMode="External"/><Relationship Id="rId5" Type="http://schemas.openxmlformats.org/officeDocument/2006/relationships/hyperlink" Target="https://www.rd-alliance.org/groups/exposing-data-management-plans-wg" TargetMode="External"/><Relationship Id="rId10" Type="http://schemas.openxmlformats.org/officeDocument/2006/relationships/hyperlink" Target="https://rd-alliance.org/wg-rdacodata-summer-schools-data-science-and-cloud-computing-developing-world.html" TargetMode="External"/><Relationship Id="rId4" Type="http://schemas.openxmlformats.org/officeDocument/2006/relationships/hyperlink" Target="https://www.rd-alliance.org/groups/dmp-common-standards-wg" TargetMode="External"/><Relationship Id="rId9" Type="http://schemas.openxmlformats.org/officeDocument/2006/relationships/hyperlink" Target="https://www.rd-alliance.org/groups/rdawds-publishing-data-workflows-wg.html"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xml"/><Relationship Id="rId1" Type="http://schemas.openxmlformats.org/officeDocument/2006/relationships/slideLayout" Target="../slideLayouts/slideLayout51.xml"/><Relationship Id="rId5" Type="http://schemas.openxmlformats.org/officeDocument/2006/relationships/image" Target="../media/image62.png"/><Relationship Id="rId4" Type="http://schemas.openxmlformats.org/officeDocument/2006/relationships/image" Target="../media/image61.tiff"/></Relationships>
</file>

<file path=ppt/slides/_rels/slide30.xml.rels><?xml version="1.0" encoding="UTF-8" standalone="yes"?>
<Relationships xmlns="http://schemas.openxmlformats.org/package/2006/relationships"><Relationship Id="rId8" Type="http://schemas.openxmlformats.org/officeDocument/2006/relationships/hyperlink" Target="https://www.rd-alliance.org/groups/repository-platforms-research-data.html" TargetMode="External"/><Relationship Id="rId3" Type="http://schemas.openxmlformats.org/officeDocument/2006/relationships/hyperlink" Target="https://www.rd-alliance.org/groups/education-and-training-handling-research-data.html" TargetMode="External"/><Relationship Id="rId7" Type="http://schemas.openxmlformats.org/officeDocument/2006/relationships/hyperlink" Target="https://www.rd-alliance.org/groups/rdawds-publishing-data-ig.html" TargetMode="External"/><Relationship Id="rId2" Type="http://schemas.openxmlformats.org/officeDocument/2006/relationships/hyperlink" Target="Active%20Data%20Management%20Plans%20IG" TargetMode="External"/><Relationship Id="rId1" Type="http://schemas.openxmlformats.org/officeDocument/2006/relationships/slideLayout" Target="../slideLayouts/slideLayout82.xml"/><Relationship Id="rId6" Type="http://schemas.openxmlformats.org/officeDocument/2006/relationships/hyperlink" Target="https://www.rd-alliance.org/groups/national-data-services.html" TargetMode="External"/><Relationship Id="rId5" Type="http://schemas.openxmlformats.org/officeDocument/2006/relationships/hyperlink" Target="https://www.rd-alliance.org/groups/long-tail-research-data-ig.html" TargetMode="External"/><Relationship Id="rId4" Type="http://schemas.openxmlformats.org/officeDocument/2006/relationships/hyperlink" Target="https://www.rd-alliance.org/groups/libraries-research-data.html" TargetMode="External"/><Relationship Id="rId9" Type="http://schemas.openxmlformats.org/officeDocument/2006/relationships/hyperlink" Target="https://www.rd-alliance.org/groups/research-funders-and-stakeholders-open-research-and-data-management-policies-and-practices-ig" TargetMode="External"/></Relationships>
</file>

<file path=ppt/slides/_rels/slide31.xml.rels><?xml version="1.0" encoding="UTF-8" standalone="yes"?>
<Relationships xmlns="http://schemas.openxmlformats.org/package/2006/relationships"><Relationship Id="rId8" Type="http://schemas.openxmlformats.org/officeDocument/2006/relationships/image" Target="../media/image84.jpg"/><Relationship Id="rId3" Type="http://schemas.openxmlformats.org/officeDocument/2006/relationships/hyperlink" Target="https://rd-alliance.org/group/defining-urban-data-exchange-science-ig-data-description-registry-interoperability-ddri-wg" TargetMode="External"/><Relationship Id="rId7" Type="http://schemas.openxmlformats.org/officeDocument/2006/relationships/image" Target="../media/image102.png"/><Relationship Id="rId2" Type="http://schemas.openxmlformats.org/officeDocument/2006/relationships/hyperlink" Target="https://rd-alliance.org/group/data-citation-wg/outcomes/data-citation-recommendation.html" TargetMode="External"/><Relationship Id="rId1" Type="http://schemas.openxmlformats.org/officeDocument/2006/relationships/slideLayout" Target="../slideLayouts/slideLayout58.xml"/><Relationship Id="rId6" Type="http://schemas.openxmlformats.org/officeDocument/2006/relationships/image" Target="../media/image55.png"/><Relationship Id="rId11" Type="http://schemas.openxmlformats.org/officeDocument/2006/relationships/image" Target="../media/image105.tiff"/><Relationship Id="rId5" Type="http://schemas.openxmlformats.org/officeDocument/2006/relationships/hyperlink" Target="https://rd-alliance.org/group/research-data-collections-wg/outcomes/rda-research-data-collections-wg-recommendations" TargetMode="External"/><Relationship Id="rId10" Type="http://schemas.openxmlformats.org/officeDocument/2006/relationships/image" Target="../media/image104.png"/><Relationship Id="rId4" Type="http://schemas.openxmlformats.org/officeDocument/2006/relationships/hyperlink" Target="https://rd-alliance.org/group/metadata-standards-directory-wg/outcomes/metadata-standards-directory-working-group-outcome" TargetMode="External"/><Relationship Id="rId9" Type="http://schemas.openxmlformats.org/officeDocument/2006/relationships/image" Target="../media/image103.png"/></Relationships>
</file>

<file path=ppt/slides/_rels/slide32.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55.png"/><Relationship Id="rId7" Type="http://schemas.openxmlformats.org/officeDocument/2006/relationships/image" Target="../media/image108.png"/><Relationship Id="rId2" Type="http://schemas.openxmlformats.org/officeDocument/2006/relationships/hyperlink" Target="https://rd-alliance.org/group/libraries-research-data-ig/outcomes/23-things-libraries-research-data-supporting-output" TargetMode="External"/><Relationship Id="rId1" Type="http://schemas.openxmlformats.org/officeDocument/2006/relationships/slideLayout" Target="../slideLayouts/slideLayout58.xml"/><Relationship Id="rId6" Type="http://schemas.openxmlformats.org/officeDocument/2006/relationships/image" Target="../media/image107.tiff"/><Relationship Id="rId5" Type="http://schemas.openxmlformats.org/officeDocument/2006/relationships/image" Target="../media/image106.png"/><Relationship Id="rId10" Type="http://schemas.openxmlformats.org/officeDocument/2006/relationships/image" Target="../media/image111.png"/><Relationship Id="rId4" Type="http://schemas.openxmlformats.org/officeDocument/2006/relationships/image" Target="../media/image84.jpg"/><Relationship Id="rId9" Type="http://schemas.openxmlformats.org/officeDocument/2006/relationships/image" Target="../media/image110.png"/></Relationships>
</file>

<file path=ppt/slides/_rels/slide33.xml.rels><?xml version="1.0" encoding="UTF-8" standalone="yes"?>
<Relationships xmlns="http://schemas.openxmlformats.org/package/2006/relationships"><Relationship Id="rId3" Type="http://schemas.openxmlformats.org/officeDocument/2006/relationships/hyperlink" Target="https://www.rd-alliance.org/value-research-data-alliance-libraries" TargetMode="External"/><Relationship Id="rId2" Type="http://schemas.openxmlformats.org/officeDocument/2006/relationships/hyperlink" Target="https://www.rd-alliance.org/rda-disciplines/rda-and-librarianship-archival-science-and-information-science" TargetMode="External"/><Relationship Id="rId1" Type="http://schemas.openxmlformats.org/officeDocument/2006/relationships/slideLayout" Target="../slideLayouts/slideLayout82.xml"/><Relationship Id="rId4" Type="http://schemas.openxmlformats.org/officeDocument/2006/relationships/hyperlink" Target="https://www.rd-alliance.org/research-data-alliance-and-data-opportunities-libraries-public-lecture-hilary-hanahoe-14-january"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5.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56.png"/><Relationship Id="rId1" Type="http://schemas.openxmlformats.org/officeDocument/2006/relationships/slideLayout" Target="../slideLayouts/slideLayout39.xml"/><Relationship Id="rId6" Type="http://schemas.openxmlformats.org/officeDocument/2006/relationships/image" Target="../media/image115.svg"/><Relationship Id="rId5" Type="http://schemas.openxmlformats.org/officeDocument/2006/relationships/image" Target="../media/image114.png"/><Relationship Id="rId4" Type="http://schemas.openxmlformats.org/officeDocument/2006/relationships/image" Target="../media/image113.svg"/></Relationships>
</file>

<file path=ppt/slides/_rels/slide3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hyperlink" Target="https://www.openaire.eu/italian-open-science-webinar-series-2019" TargetMode="External"/><Relationship Id="rId1" Type="http://schemas.openxmlformats.org/officeDocument/2006/relationships/slideLayout" Target="../slideLayouts/slideLayout39.xml"/><Relationship Id="rId4" Type="http://schemas.openxmlformats.org/officeDocument/2006/relationships/image" Target="../media/image116.png"/></Relationships>
</file>

<file path=ppt/slides/_rels/slide37.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4.xml"/><Relationship Id="rId1" Type="http://schemas.openxmlformats.org/officeDocument/2006/relationships/slideLayout" Target="../slideLayouts/slideLayout55.xml"/><Relationship Id="rId4" Type="http://schemas.openxmlformats.org/officeDocument/2006/relationships/image" Target="../media/image116.png"/></Relationships>
</file>

<file path=ppt/slides/_rels/slide38.xml.rels><?xml version="1.0" encoding="UTF-8" standalone="yes"?>
<Relationships xmlns="http://schemas.openxmlformats.org/package/2006/relationships"><Relationship Id="rId2" Type="http://schemas.openxmlformats.org/officeDocument/2006/relationships/hyperlink" Target="mailto:emma.lazzeri@isti.cnr.it" TargetMode="External"/><Relationship Id="rId1" Type="http://schemas.openxmlformats.org/officeDocument/2006/relationships/slideLayout" Target="../slideLayouts/slideLayout52.xml"/></Relationships>
</file>

<file path=ppt/slides/_rels/slide4.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74.svg"/><Relationship Id="rId3" Type="http://schemas.openxmlformats.org/officeDocument/2006/relationships/image" Target="../media/image64.svg"/><Relationship Id="rId7" Type="http://schemas.openxmlformats.org/officeDocument/2006/relationships/image" Target="../media/image68.svg"/><Relationship Id="rId12" Type="http://schemas.openxmlformats.org/officeDocument/2006/relationships/image" Target="../media/image73.png"/><Relationship Id="rId2" Type="http://schemas.openxmlformats.org/officeDocument/2006/relationships/image" Target="../media/image63.png"/><Relationship Id="rId1" Type="http://schemas.openxmlformats.org/officeDocument/2006/relationships/slideLayout" Target="../slideLayouts/slideLayout44.xml"/><Relationship Id="rId6" Type="http://schemas.openxmlformats.org/officeDocument/2006/relationships/image" Target="../media/image67.png"/><Relationship Id="rId11" Type="http://schemas.openxmlformats.org/officeDocument/2006/relationships/image" Target="../media/image72.svg"/><Relationship Id="rId5" Type="http://schemas.openxmlformats.org/officeDocument/2006/relationships/image" Target="../media/image66.svg"/><Relationship Id="rId15" Type="http://schemas.openxmlformats.org/officeDocument/2006/relationships/image" Target="../media/image76.svg"/><Relationship Id="rId10" Type="http://schemas.openxmlformats.org/officeDocument/2006/relationships/image" Target="../media/image71.png"/><Relationship Id="rId4" Type="http://schemas.openxmlformats.org/officeDocument/2006/relationships/image" Target="../media/image65.png"/><Relationship Id="rId9" Type="http://schemas.openxmlformats.org/officeDocument/2006/relationships/image" Target="../media/image70.svg"/><Relationship Id="rId14" Type="http://schemas.openxmlformats.org/officeDocument/2006/relationships/image" Target="../media/image7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2" Type="http://schemas.openxmlformats.org/officeDocument/2006/relationships/hyperlink" Target="https://www.uu.nl/en/research/research-data-management/guides/costs-of-data-management" TargetMode="Externa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hyperlink" Target="https://www.fosteropenscience.eu/content/re3data-demo" TargetMode="External"/><Relationship Id="rId2" Type="http://schemas.openxmlformats.org/officeDocument/2006/relationships/hyperlink" Target="http://www.re3data.org/" TargetMode="External"/><Relationship Id="rId1" Type="http://schemas.openxmlformats.org/officeDocument/2006/relationships/slideLayout" Target="../slideLayouts/slideLayout20.xml"/><Relationship Id="rId5" Type="http://schemas.openxmlformats.org/officeDocument/2006/relationships/hyperlink" Target="https://zenodo.org/" TargetMode="External"/><Relationship Id="rId4" Type="http://schemas.openxmlformats.org/officeDocument/2006/relationships/hyperlink" Target="https://ddrs-dev.dariah.eu/ddr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697519" y="1524938"/>
            <a:ext cx="14671442" cy="2425269"/>
          </a:xfrm>
        </p:spPr>
        <p:txBody>
          <a:bodyPr>
            <a:normAutofit fontScale="55000" lnSpcReduction="20000"/>
          </a:bodyPr>
          <a:lstStyle/>
          <a:p>
            <a:r>
              <a:rPr lang="it-IT" sz="11500" dirty="0"/>
              <a:t>Politiche Europee sull'Open Science: Parte 2, Accesso Aperto ai Dati della Ricerca</a:t>
            </a:r>
            <a:endParaRPr lang="en-GB" sz="11500" dirty="0"/>
          </a:p>
        </p:txBody>
      </p:sp>
      <p:sp>
        <p:nvSpPr>
          <p:cNvPr id="4" name="Text Placeholder 3"/>
          <p:cNvSpPr>
            <a:spLocks noGrp="1"/>
          </p:cNvSpPr>
          <p:nvPr>
            <p:ph type="body" sz="quarter" idx="11"/>
          </p:nvPr>
        </p:nvSpPr>
        <p:spPr>
          <a:xfrm>
            <a:off x="670441" y="3950207"/>
            <a:ext cx="14698519" cy="3260489"/>
          </a:xfrm>
        </p:spPr>
        <p:txBody>
          <a:bodyPr>
            <a:normAutofit fontScale="92500" lnSpcReduction="10000"/>
          </a:bodyPr>
          <a:lstStyle/>
          <a:p>
            <a:r>
              <a:rPr lang="en-US" sz="5400" i="1" dirty="0"/>
              <a:t>Emma </a:t>
            </a:r>
            <a:r>
              <a:rPr lang="en-US" sz="5400" i="1" dirty="0" err="1"/>
              <a:t>Lazzeri</a:t>
            </a:r>
            <a:endParaRPr lang="en-US" sz="5400" i="1" dirty="0"/>
          </a:p>
          <a:p>
            <a:endParaRPr lang="en-US" sz="3600" dirty="0"/>
          </a:p>
          <a:p>
            <a:r>
              <a:rPr lang="en-US" sz="3600" dirty="0" err="1"/>
              <a:t>Istituto</a:t>
            </a:r>
            <a:r>
              <a:rPr lang="en-US" sz="3600" dirty="0"/>
              <a:t> di </a:t>
            </a:r>
            <a:r>
              <a:rPr lang="en-US" sz="3600" dirty="0" err="1"/>
              <a:t>Scienza</a:t>
            </a:r>
            <a:r>
              <a:rPr lang="en-US" sz="3600" dirty="0"/>
              <a:t> e </a:t>
            </a:r>
            <a:r>
              <a:rPr lang="en-US" sz="3600" dirty="0" err="1"/>
              <a:t>Tecnologie</a:t>
            </a:r>
            <a:r>
              <a:rPr lang="en-US" sz="3600" dirty="0"/>
              <a:t> </a:t>
            </a:r>
            <a:r>
              <a:rPr lang="en-US" sz="3600" dirty="0" err="1"/>
              <a:t>dell’Informazione</a:t>
            </a:r>
            <a:endParaRPr lang="en-US" sz="3600" dirty="0"/>
          </a:p>
          <a:p>
            <a:r>
              <a:rPr lang="en-US" sz="3600" dirty="0" err="1"/>
              <a:t>Consiglio</a:t>
            </a:r>
            <a:r>
              <a:rPr lang="en-US" sz="3600" dirty="0"/>
              <a:t> Nazionale </a:t>
            </a:r>
            <a:r>
              <a:rPr lang="en-US" sz="3600" dirty="0" err="1"/>
              <a:t>delle</a:t>
            </a:r>
            <a:r>
              <a:rPr lang="en-US" sz="3600" dirty="0"/>
              <a:t> </a:t>
            </a:r>
            <a:r>
              <a:rPr lang="en-US" sz="3600" dirty="0" err="1"/>
              <a:t>Ricerche</a:t>
            </a:r>
            <a:endParaRPr lang="en-US" sz="3600" dirty="0"/>
          </a:p>
          <a:p>
            <a:endParaRPr lang="en-US" sz="3600" dirty="0"/>
          </a:p>
          <a:p>
            <a:r>
              <a:rPr lang="en-US" sz="3600" dirty="0" err="1"/>
              <a:t>OpenAIRE</a:t>
            </a:r>
            <a:r>
              <a:rPr lang="en-US" sz="3600" dirty="0"/>
              <a:t> NOAD, </a:t>
            </a:r>
            <a:r>
              <a:rPr lang="en-US" sz="3600" dirty="0" err="1"/>
              <a:t>Nodo</a:t>
            </a:r>
            <a:r>
              <a:rPr lang="en-US" sz="3600" dirty="0"/>
              <a:t> </a:t>
            </a:r>
            <a:r>
              <a:rPr lang="en-US" sz="3600" dirty="0" err="1"/>
              <a:t>Italiano</a:t>
            </a:r>
            <a:r>
              <a:rPr lang="en-US" sz="3600" dirty="0"/>
              <a:t> RDA</a:t>
            </a:r>
            <a:endParaRPr lang="en-GB" sz="2400" dirty="0"/>
          </a:p>
          <a:p>
            <a:endParaRPr lang="en-GB" sz="5400" i="1" dirty="0"/>
          </a:p>
        </p:txBody>
      </p:sp>
      <p:pic>
        <p:nvPicPr>
          <p:cNvPr id="6" name="Immagine 5">
            <a:extLst>
              <a:ext uri="{FF2B5EF4-FFF2-40B4-BE49-F238E27FC236}">
                <a16:creationId xmlns:a16="http://schemas.microsoft.com/office/drawing/2014/main" id="{1E2F8DDB-8FA6-084E-B905-40B055D602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0247" y="8212674"/>
            <a:ext cx="3098800" cy="895350"/>
          </a:xfrm>
          <a:prstGeom prst="rect">
            <a:avLst/>
          </a:prstGeom>
        </p:spPr>
      </p:pic>
      <p:sp>
        <p:nvSpPr>
          <p:cNvPr id="2" name="Rettangolo 1">
            <a:extLst>
              <a:ext uri="{FF2B5EF4-FFF2-40B4-BE49-F238E27FC236}">
                <a16:creationId xmlns:a16="http://schemas.microsoft.com/office/drawing/2014/main" id="{7DBF6412-C45D-074A-B0B9-E2D423969EB3}"/>
              </a:ext>
            </a:extLst>
          </p:cNvPr>
          <p:cNvSpPr/>
          <p:nvPr/>
        </p:nvSpPr>
        <p:spPr>
          <a:xfrm>
            <a:off x="10406739" y="8452421"/>
            <a:ext cx="2276486" cy="338554"/>
          </a:xfrm>
          <a:prstGeom prst="rect">
            <a:avLst/>
          </a:prstGeom>
        </p:spPr>
        <p:txBody>
          <a:bodyPr wrap="square">
            <a:spAutoFit/>
          </a:bodyPr>
          <a:lstStyle/>
          <a:p>
            <a:r>
              <a:rPr lang="it-IT" sz="1600" b="1" dirty="0">
                <a:solidFill>
                  <a:schemeClr val="accent1"/>
                </a:solidFill>
              </a:rPr>
              <a:t>@</a:t>
            </a:r>
            <a:r>
              <a:rPr lang="it-IT" sz="1600" b="1" dirty="0" err="1">
                <a:solidFill>
                  <a:schemeClr val="accent1"/>
                </a:solidFill>
              </a:rPr>
              <a:t>RDA_Europe</a:t>
            </a:r>
            <a:endParaRPr lang="it-IT" sz="1600" b="1" dirty="0">
              <a:solidFill>
                <a:schemeClr val="accent1"/>
              </a:solidFill>
            </a:endParaRPr>
          </a:p>
        </p:txBody>
      </p:sp>
      <p:sp>
        <p:nvSpPr>
          <p:cNvPr id="9" name="Rettangolo 8">
            <a:extLst>
              <a:ext uri="{FF2B5EF4-FFF2-40B4-BE49-F238E27FC236}">
                <a16:creationId xmlns:a16="http://schemas.microsoft.com/office/drawing/2014/main" id="{11DE1C69-1F7E-2045-B7EB-7BFD7071BB51}"/>
              </a:ext>
            </a:extLst>
          </p:cNvPr>
          <p:cNvSpPr/>
          <p:nvPr/>
        </p:nvSpPr>
        <p:spPr>
          <a:xfrm>
            <a:off x="12748541" y="8479299"/>
            <a:ext cx="1896854" cy="338554"/>
          </a:xfrm>
          <a:prstGeom prst="rect">
            <a:avLst/>
          </a:prstGeom>
          <a:solidFill>
            <a:schemeClr val="bg1"/>
          </a:solidFill>
        </p:spPr>
        <p:txBody>
          <a:bodyPr wrap="square">
            <a:spAutoFit/>
          </a:bodyPr>
          <a:lstStyle/>
          <a:p>
            <a:pPr algn="l"/>
            <a:r>
              <a:rPr lang="it-IT" sz="1600" b="1" dirty="0">
                <a:solidFill>
                  <a:schemeClr val="accent1"/>
                </a:solidFill>
              </a:rPr>
              <a:t>@</a:t>
            </a:r>
            <a:r>
              <a:rPr lang="it-IT" sz="1600" b="1" dirty="0" err="1">
                <a:solidFill>
                  <a:schemeClr val="accent1"/>
                </a:solidFill>
              </a:rPr>
              <a:t>openaire_eu</a:t>
            </a:r>
            <a:endParaRPr lang="it-IT" sz="1600" b="1" dirty="0">
              <a:solidFill>
                <a:schemeClr val="accent1"/>
              </a:solidFill>
            </a:endParaRPr>
          </a:p>
        </p:txBody>
      </p:sp>
    </p:spTree>
    <p:extLst>
      <p:ext uri="{BB962C8B-B14F-4D97-AF65-F5344CB8AC3E}">
        <p14:creationId xmlns:p14="http://schemas.microsoft.com/office/powerpoint/2010/main" val="1529043059"/>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a:extLst>
              <a:ext uri="{FF2B5EF4-FFF2-40B4-BE49-F238E27FC236}">
                <a16:creationId xmlns:a16="http://schemas.microsoft.com/office/drawing/2014/main" id="{31CFB97E-237A-E143-BCEB-DB20CA829961}"/>
              </a:ext>
            </a:extLst>
          </p:cNvPr>
          <p:cNvSpPr>
            <a:spLocks noGrp="1"/>
          </p:cNvSpPr>
          <p:nvPr>
            <p:ph type="body" sz="quarter" idx="11"/>
          </p:nvPr>
        </p:nvSpPr>
        <p:spPr>
          <a:xfrm>
            <a:off x="723899" y="2557450"/>
            <a:ext cx="13517717" cy="6112925"/>
          </a:xfrm>
        </p:spPr>
        <p:txBody>
          <a:bodyPr>
            <a:normAutofit/>
          </a:bodyPr>
          <a:lstStyle/>
          <a:p>
            <a:r>
              <a:rPr lang="en" b="0" dirty="0" err="1">
                <a:solidFill>
                  <a:srgbClr val="FF0000"/>
                </a:solidFill>
              </a:rPr>
              <a:t>Depositate</a:t>
            </a:r>
            <a:r>
              <a:rPr lang="en" b="0" dirty="0"/>
              <a:t> </a:t>
            </a:r>
            <a:r>
              <a:rPr lang="it-IT" b="0" dirty="0"/>
              <a:t>i</a:t>
            </a:r>
            <a:r>
              <a:rPr lang="en" b="0" dirty="0"/>
              <a:t> </a:t>
            </a:r>
            <a:r>
              <a:rPr lang="en" b="0" dirty="0" err="1"/>
              <a:t>dati</a:t>
            </a:r>
            <a:r>
              <a:rPr lang="en" b="0" dirty="0"/>
              <a:t> e le </a:t>
            </a:r>
            <a:r>
              <a:rPr lang="en" b="0" dirty="0" err="1"/>
              <a:t>informazioni</a:t>
            </a:r>
            <a:r>
              <a:rPr lang="en" b="0" dirty="0"/>
              <a:t> </a:t>
            </a:r>
            <a:r>
              <a:rPr lang="en" b="0" dirty="0" err="1"/>
              <a:t>necessarie</a:t>
            </a:r>
            <a:r>
              <a:rPr lang="en" b="0" dirty="0"/>
              <a:t> al </a:t>
            </a:r>
            <a:r>
              <a:rPr lang="en" b="0" dirty="0" err="1"/>
              <a:t>loro</a:t>
            </a:r>
            <a:r>
              <a:rPr lang="en" b="0" dirty="0"/>
              <a:t> accesso e </a:t>
            </a:r>
            <a:r>
              <a:rPr lang="en" b="0" dirty="0" err="1"/>
              <a:t>riutilizzo</a:t>
            </a:r>
            <a:r>
              <a:rPr lang="en" b="0" dirty="0"/>
              <a:t> (</a:t>
            </a:r>
            <a:r>
              <a:rPr lang="en" b="0" dirty="0" err="1"/>
              <a:t>metadat</a:t>
            </a:r>
            <a:r>
              <a:rPr lang="it-IT" b="0" dirty="0"/>
              <a:t>a</a:t>
            </a:r>
            <a:r>
              <a:rPr lang="en" b="0" dirty="0"/>
              <a:t> e </a:t>
            </a:r>
            <a:r>
              <a:rPr lang="en" b="0" dirty="0" err="1"/>
              <a:t>strumenti</a:t>
            </a:r>
            <a:r>
              <a:rPr lang="en" b="0" dirty="0"/>
              <a:t>) </a:t>
            </a:r>
            <a:r>
              <a:rPr lang="en" b="0" dirty="0" err="1"/>
              <a:t>nel</a:t>
            </a:r>
            <a:r>
              <a:rPr lang="en" b="0" dirty="0"/>
              <a:t> data repository</a:t>
            </a:r>
          </a:p>
          <a:p>
            <a:r>
              <a:rPr lang="en" b="0" dirty="0"/>
              <a:t>Il repository </a:t>
            </a:r>
            <a:r>
              <a:rPr lang="en" b="0" dirty="0" err="1"/>
              <a:t>assegnerà</a:t>
            </a:r>
            <a:r>
              <a:rPr lang="en" b="0" dirty="0"/>
              <a:t> un </a:t>
            </a:r>
            <a:r>
              <a:rPr lang="en" b="0" dirty="0" err="1">
                <a:solidFill>
                  <a:srgbClr val="FF0000"/>
                </a:solidFill>
              </a:rPr>
              <a:t>identificativo</a:t>
            </a:r>
            <a:r>
              <a:rPr lang="en" b="0" dirty="0">
                <a:solidFill>
                  <a:srgbClr val="FF0000"/>
                </a:solidFill>
              </a:rPr>
              <a:t> </a:t>
            </a:r>
            <a:r>
              <a:rPr lang="en" b="0" dirty="0" err="1">
                <a:solidFill>
                  <a:srgbClr val="FF0000"/>
                </a:solidFill>
              </a:rPr>
              <a:t>persistente</a:t>
            </a:r>
            <a:r>
              <a:rPr lang="en" b="0" dirty="0">
                <a:solidFill>
                  <a:srgbClr val="FF0000"/>
                </a:solidFill>
              </a:rPr>
              <a:t> </a:t>
            </a:r>
            <a:r>
              <a:rPr lang="en" b="0" dirty="0"/>
              <a:t>al dataset </a:t>
            </a:r>
          </a:p>
          <a:p>
            <a:r>
              <a:rPr lang="en" b="0" dirty="0" err="1"/>
              <a:t>Assegnate</a:t>
            </a:r>
            <a:r>
              <a:rPr lang="en" b="0" dirty="0"/>
              <a:t> al dataset </a:t>
            </a:r>
            <a:r>
              <a:rPr lang="en" b="0" dirty="0" err="1"/>
              <a:t>una</a:t>
            </a:r>
            <a:r>
              <a:rPr lang="en" b="0" dirty="0"/>
              <a:t> </a:t>
            </a:r>
            <a:r>
              <a:rPr lang="en" b="0" dirty="0" err="1">
                <a:solidFill>
                  <a:srgbClr val="FF0000"/>
                </a:solidFill>
              </a:rPr>
              <a:t>licenza</a:t>
            </a:r>
            <a:r>
              <a:rPr lang="en" b="0" dirty="0"/>
              <a:t> </a:t>
            </a:r>
            <a:r>
              <a:rPr lang="en" b="0" dirty="0" err="1"/>
              <a:t>aperta</a:t>
            </a:r>
            <a:r>
              <a:rPr lang="en" b="0" dirty="0"/>
              <a:t>, come le Creative Commons (CC-BY o CC-0)</a:t>
            </a:r>
            <a:endParaRPr lang="it-IT" dirty="0"/>
          </a:p>
        </p:txBody>
      </p:sp>
      <p:sp>
        <p:nvSpPr>
          <p:cNvPr id="3" name="Segnaposto testo 2">
            <a:extLst>
              <a:ext uri="{FF2B5EF4-FFF2-40B4-BE49-F238E27FC236}">
                <a16:creationId xmlns:a16="http://schemas.microsoft.com/office/drawing/2014/main" id="{DC3E5DDA-11A3-6143-992E-0BA5CFD0BC02}"/>
              </a:ext>
            </a:extLst>
          </p:cNvPr>
          <p:cNvSpPr>
            <a:spLocks noGrp="1"/>
          </p:cNvSpPr>
          <p:nvPr>
            <p:ph type="body" sz="quarter" idx="21"/>
          </p:nvPr>
        </p:nvSpPr>
        <p:spPr/>
        <p:txBody>
          <a:bodyPr>
            <a:normAutofit/>
          </a:bodyPr>
          <a:lstStyle/>
          <a:p>
            <a:r>
              <a:rPr lang="it-IT" dirty="0" err="1"/>
              <a:t>Step</a:t>
            </a:r>
            <a:r>
              <a:rPr lang="it-IT" dirty="0"/>
              <a:t> 3 Depositare i vostri dati</a:t>
            </a:r>
          </a:p>
        </p:txBody>
      </p:sp>
    </p:spTree>
    <p:extLst>
      <p:ext uri="{BB962C8B-B14F-4D97-AF65-F5344CB8AC3E}">
        <p14:creationId xmlns:p14="http://schemas.microsoft.com/office/powerpoint/2010/main" val="3776526609"/>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m 2"/>
          <p:cNvPicPr>
            <a:picLocks noChangeAspect="1"/>
          </p:cNvPicPr>
          <p:nvPr/>
        </p:nvPicPr>
        <p:blipFill rotWithShape="1">
          <a:blip r:embed="rId3">
            <a:extLst>
              <a:ext uri="{28A0092B-C50C-407E-A947-70E740481C1C}">
                <a14:useLocalDpi xmlns:a14="http://schemas.microsoft.com/office/drawing/2010/main" val="0"/>
              </a:ext>
            </a:extLst>
          </a:blip>
          <a:srcRect t="8712" b="2044"/>
          <a:stretch/>
        </p:blipFill>
        <p:spPr>
          <a:xfrm>
            <a:off x="11112" y="0"/>
            <a:ext cx="16256001" cy="8080746"/>
          </a:xfrm>
          <a:prstGeom prst="rect">
            <a:avLst/>
          </a:prstGeom>
        </p:spPr>
      </p:pic>
      <p:sp>
        <p:nvSpPr>
          <p:cNvPr id="5" name="Rounded Rectangle 4">
            <a:extLst>
              <a:ext uri="{FF2B5EF4-FFF2-40B4-BE49-F238E27FC236}">
                <a16:creationId xmlns:a16="http://schemas.microsoft.com/office/drawing/2014/main" id="{31B04B44-DA4A-4B4B-9FCB-28FA0C98D9F7}"/>
              </a:ext>
            </a:extLst>
          </p:cNvPr>
          <p:cNvSpPr/>
          <p:nvPr/>
        </p:nvSpPr>
        <p:spPr>
          <a:xfrm>
            <a:off x="5842660" y="1900052"/>
            <a:ext cx="5308270" cy="1805049"/>
          </a:xfrm>
          <a:prstGeom prst="roundRect">
            <a:avLst/>
          </a:prstGeom>
          <a:solidFill>
            <a:schemeClr val="bg1"/>
          </a:solidFill>
          <a:ln w="3175" cap="flat">
            <a:noFill/>
            <a:miter lim="400000"/>
          </a:ln>
          <a:effectLst>
            <a:outerShdw blurRad="254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it-IT" sz="2200" b="0" i="0" u="none" strike="noStrike" cap="none" spc="0" normalizeH="0" baseline="0">
              <a:ln>
                <a:noFill/>
              </a:ln>
              <a:solidFill>
                <a:srgbClr val="FFFFFF"/>
              </a:solidFill>
              <a:effectLst/>
              <a:uFillTx/>
              <a:latin typeface="+mn-lt"/>
              <a:ea typeface="+mn-ea"/>
              <a:cs typeface="+mn-cs"/>
              <a:sym typeface="Helvetica Light"/>
            </a:endParaRPr>
          </a:p>
        </p:txBody>
      </p:sp>
      <p:pic>
        <p:nvPicPr>
          <p:cNvPr id="8" name="Immagine 9">
            <a:extLst>
              <a:ext uri="{FF2B5EF4-FFF2-40B4-BE49-F238E27FC236}">
                <a16:creationId xmlns:a16="http://schemas.microsoft.com/office/drawing/2014/main" id="{C09188B2-679B-2C48-8DD7-5843358D70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60388" y="1754844"/>
            <a:ext cx="5072813" cy="1805050"/>
          </a:xfrm>
          <a:prstGeom prst="rect">
            <a:avLst/>
          </a:prstGeom>
        </p:spPr>
      </p:pic>
    </p:spTree>
    <p:extLst>
      <p:ext uri="{BB962C8B-B14F-4D97-AF65-F5344CB8AC3E}">
        <p14:creationId xmlns:p14="http://schemas.microsoft.com/office/powerpoint/2010/main" val="2104851059"/>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a:extLst>
              <a:ext uri="{FF2B5EF4-FFF2-40B4-BE49-F238E27FC236}">
                <a16:creationId xmlns:a16="http://schemas.microsoft.com/office/drawing/2014/main" id="{02DCA965-1E06-A14B-8DBA-D6A9FE5652F4}"/>
              </a:ext>
            </a:extLst>
          </p:cNvPr>
          <p:cNvSpPr>
            <a:spLocks noGrp="1"/>
          </p:cNvSpPr>
          <p:nvPr>
            <p:ph type="body" sz="quarter" idx="11"/>
          </p:nvPr>
        </p:nvSpPr>
        <p:spPr>
          <a:xfrm>
            <a:off x="723899" y="1484025"/>
            <a:ext cx="9285515" cy="6112925"/>
          </a:xfrm>
        </p:spPr>
        <p:txBody>
          <a:bodyPr>
            <a:normAutofit/>
          </a:bodyPr>
          <a:lstStyle/>
          <a:p>
            <a:pPr marL="0" indent="0">
              <a:buNone/>
            </a:pPr>
            <a:r>
              <a:rPr lang="it-IT" dirty="0"/>
              <a:t>Disponibile a questo </a:t>
            </a:r>
            <a:r>
              <a:rPr lang="it-IT" dirty="0">
                <a:hlinkClick r:id="rId2">
                  <a:extLst>
                    <a:ext uri="{A12FA001-AC4F-418D-AE19-62706E023703}">
                      <ahyp:hlinkClr xmlns:ahyp="http://schemas.microsoft.com/office/drawing/2018/hyperlinkcolor" val="tx"/>
                    </a:ext>
                  </a:extLst>
                </a:hlinkClick>
              </a:rPr>
              <a:t>link</a:t>
            </a:r>
            <a:r>
              <a:rPr lang="it-IT" dirty="0"/>
              <a:t>.</a:t>
            </a:r>
          </a:p>
          <a:p>
            <a:pPr>
              <a:buFontTx/>
              <a:buChar char="-"/>
            </a:pPr>
            <a:r>
              <a:rPr lang="en" dirty="0" err="1"/>
              <a:t>Guida</a:t>
            </a:r>
            <a:r>
              <a:rPr lang="en" dirty="0"/>
              <a:t> </a:t>
            </a:r>
            <a:r>
              <a:rPr lang="en" dirty="0" err="1"/>
              <a:t>sul</a:t>
            </a:r>
            <a:r>
              <a:rPr lang="en" dirty="0"/>
              <a:t> </a:t>
            </a:r>
            <a:r>
              <a:rPr lang="en" dirty="0">
                <a:solidFill>
                  <a:srgbClr val="FF0000"/>
                </a:solidFill>
              </a:rPr>
              <a:t>copyright</a:t>
            </a:r>
            <a:r>
              <a:rPr lang="en" dirty="0"/>
              <a:t> e </a:t>
            </a:r>
            <a:r>
              <a:rPr lang="en" dirty="0" err="1"/>
              <a:t>aspetti</a:t>
            </a:r>
            <a:r>
              <a:rPr lang="en" dirty="0"/>
              <a:t> ad </a:t>
            </a:r>
            <a:r>
              <a:rPr lang="en" dirty="0" err="1"/>
              <a:t>esso</a:t>
            </a:r>
            <a:r>
              <a:rPr lang="en" dirty="0"/>
              <a:t> </a:t>
            </a:r>
            <a:r>
              <a:rPr lang="en" dirty="0" err="1"/>
              <a:t>connessi</a:t>
            </a:r>
            <a:r>
              <a:rPr lang="en" dirty="0"/>
              <a:t> (</a:t>
            </a:r>
            <a:r>
              <a:rPr lang="en" dirty="0" err="1"/>
              <a:t>licenze</a:t>
            </a:r>
            <a:r>
              <a:rPr lang="en" dirty="0"/>
              <a:t>, </a:t>
            </a:r>
            <a:r>
              <a:rPr lang="en" dirty="0" err="1"/>
              <a:t>riutilizzo</a:t>
            </a:r>
            <a:r>
              <a:rPr lang="en" dirty="0"/>
              <a:t>, </a:t>
            </a:r>
            <a:r>
              <a:rPr lang="en" dirty="0" err="1"/>
              <a:t>ecc</a:t>
            </a:r>
            <a:r>
              <a:rPr lang="en" dirty="0"/>
              <a:t>…)</a:t>
            </a:r>
          </a:p>
          <a:p>
            <a:pPr>
              <a:buFontTx/>
              <a:buChar char="-"/>
            </a:pPr>
            <a:r>
              <a:rPr lang="en" dirty="0" err="1"/>
              <a:t>Raccomandazioni</a:t>
            </a:r>
            <a:r>
              <a:rPr lang="en" dirty="0"/>
              <a:t> </a:t>
            </a:r>
            <a:r>
              <a:rPr lang="en" dirty="0" err="1"/>
              <a:t>sulla</a:t>
            </a:r>
            <a:r>
              <a:rPr lang="en" dirty="0"/>
              <a:t> </a:t>
            </a:r>
            <a:r>
              <a:rPr lang="en" dirty="0" err="1">
                <a:solidFill>
                  <a:srgbClr val="FF0000"/>
                </a:solidFill>
              </a:rPr>
              <a:t>protezione</a:t>
            </a:r>
            <a:r>
              <a:rPr lang="en" dirty="0"/>
              <a:t> </a:t>
            </a:r>
            <a:r>
              <a:rPr lang="en" dirty="0" err="1"/>
              <a:t>dei</a:t>
            </a:r>
            <a:r>
              <a:rPr lang="en" dirty="0"/>
              <a:t> </a:t>
            </a:r>
            <a:r>
              <a:rPr lang="en" dirty="0" err="1"/>
              <a:t>dati</a:t>
            </a:r>
            <a:r>
              <a:rPr lang="en" dirty="0"/>
              <a:t> e </a:t>
            </a:r>
            <a:r>
              <a:rPr lang="en" dirty="0" err="1"/>
              <a:t>sulla</a:t>
            </a:r>
            <a:r>
              <a:rPr lang="en" dirty="0"/>
              <a:t> </a:t>
            </a:r>
            <a:r>
              <a:rPr lang="en" dirty="0">
                <a:solidFill>
                  <a:srgbClr val="FF0000"/>
                </a:solidFill>
              </a:rPr>
              <a:t>privacy</a:t>
            </a:r>
            <a:r>
              <a:rPr lang="en" dirty="0"/>
              <a:t>.</a:t>
            </a:r>
            <a:endParaRPr lang="it-IT" dirty="0"/>
          </a:p>
        </p:txBody>
      </p:sp>
      <p:sp>
        <p:nvSpPr>
          <p:cNvPr id="3" name="Segnaposto testo 2">
            <a:extLst>
              <a:ext uri="{FF2B5EF4-FFF2-40B4-BE49-F238E27FC236}">
                <a16:creationId xmlns:a16="http://schemas.microsoft.com/office/drawing/2014/main" id="{E88D8231-188F-6E42-9D4B-E81A1789D23F}"/>
              </a:ext>
            </a:extLst>
          </p:cNvPr>
          <p:cNvSpPr>
            <a:spLocks noGrp="1"/>
          </p:cNvSpPr>
          <p:nvPr>
            <p:ph type="body" sz="quarter" idx="21"/>
          </p:nvPr>
        </p:nvSpPr>
        <p:spPr/>
        <p:txBody>
          <a:bodyPr/>
          <a:lstStyle/>
          <a:p>
            <a:r>
              <a:rPr lang="it-IT" dirty="0"/>
              <a:t>Legal Toolkit</a:t>
            </a:r>
          </a:p>
        </p:txBody>
      </p:sp>
      <p:sp>
        <p:nvSpPr>
          <p:cNvPr id="19" name="Rettangolo con angoli arrotondati 18">
            <a:extLst>
              <a:ext uri="{FF2B5EF4-FFF2-40B4-BE49-F238E27FC236}">
                <a16:creationId xmlns:a16="http://schemas.microsoft.com/office/drawing/2014/main" id="{F860506D-DDB9-4F47-996F-8BBC6CC74518}"/>
              </a:ext>
            </a:extLst>
          </p:cNvPr>
          <p:cNvSpPr/>
          <p:nvPr/>
        </p:nvSpPr>
        <p:spPr>
          <a:xfrm>
            <a:off x="1536487" y="7015579"/>
            <a:ext cx="6301227" cy="914273"/>
          </a:xfrm>
          <a:prstGeom prst="roundRect">
            <a:avLst>
              <a:gd name="adj" fmla="val 50000"/>
            </a:avLst>
          </a:prstGeom>
          <a:solidFill>
            <a:schemeClr val="accent1"/>
          </a:solidFill>
          <a:ln w="3175" cap="flat">
            <a:noFill/>
            <a:miter lim="400000"/>
          </a:ln>
          <a:effectLst>
            <a:outerShdw blurRad="254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r>
              <a:rPr kumimoji="0" lang="it-IT" sz="3600" b="1" i="0" u="none" strike="noStrike" cap="none" spc="0" normalizeH="0" baseline="0" dirty="0">
                <a:ln>
                  <a:noFill/>
                </a:ln>
                <a:solidFill>
                  <a:srgbClr val="FFFFFF"/>
                </a:solidFill>
                <a:effectLst/>
                <a:uFillTx/>
                <a:latin typeface="+mn-lt"/>
                <a:ea typeface="+mn-ea"/>
                <a:cs typeface="+mn-cs"/>
                <a:sym typeface="Helvetica Light"/>
              </a:rPr>
              <a:t>Disponibile su </a:t>
            </a:r>
            <a:r>
              <a:rPr kumimoji="0" lang="it-IT" sz="3600" b="1" i="0" u="none" strike="noStrike" cap="none" spc="0" normalizeH="0" baseline="0" dirty="0" err="1">
                <a:ln>
                  <a:noFill/>
                </a:ln>
                <a:solidFill>
                  <a:srgbClr val="FFFFFF"/>
                </a:solidFill>
                <a:effectLst/>
                <a:uFillTx/>
                <a:latin typeface="+mn-lt"/>
                <a:ea typeface="+mn-ea"/>
                <a:cs typeface="+mn-cs"/>
                <a:sym typeface="Helvetica Light"/>
              </a:rPr>
              <a:t>Zenodo</a:t>
            </a:r>
            <a:endParaRPr kumimoji="0" lang="it-IT" sz="3600" b="1" i="0" u="none" strike="noStrike" cap="none" spc="0" normalizeH="0" baseline="0" dirty="0">
              <a:ln>
                <a:noFill/>
              </a:ln>
              <a:solidFill>
                <a:srgbClr val="FFFFFF"/>
              </a:solidFill>
              <a:effectLst/>
              <a:uFillTx/>
              <a:latin typeface="+mn-lt"/>
              <a:ea typeface="+mn-ea"/>
              <a:cs typeface="+mn-cs"/>
              <a:sym typeface="Helvetica Light"/>
            </a:endParaRPr>
          </a:p>
        </p:txBody>
      </p:sp>
      <p:pic>
        <p:nvPicPr>
          <p:cNvPr id="5" name="Immagine 4">
            <a:extLst>
              <a:ext uri="{FF2B5EF4-FFF2-40B4-BE49-F238E27FC236}">
                <a16:creationId xmlns:a16="http://schemas.microsoft.com/office/drawing/2014/main" id="{69988B0A-E554-5E45-8EBA-5330D51C01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38343" y="1816926"/>
            <a:ext cx="5393758" cy="6112926"/>
          </a:xfrm>
          <a:prstGeom prst="rect">
            <a:avLst/>
          </a:prstGeom>
          <a:effectLst>
            <a:outerShdw blurRad="203200" dist="38100" dir="2700000" algn="tl" rotWithShape="0">
              <a:prstClr val="black">
                <a:alpha val="40000"/>
              </a:prstClr>
            </a:outerShdw>
          </a:effectLst>
        </p:spPr>
      </p:pic>
    </p:spTree>
    <p:extLst>
      <p:ext uri="{BB962C8B-B14F-4D97-AF65-F5344CB8AC3E}">
        <p14:creationId xmlns:p14="http://schemas.microsoft.com/office/powerpoint/2010/main" val="324855175"/>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a:extLst>
              <a:ext uri="{FF2B5EF4-FFF2-40B4-BE49-F238E27FC236}">
                <a16:creationId xmlns:a16="http://schemas.microsoft.com/office/drawing/2014/main" id="{02DCA965-1E06-A14B-8DBA-D6A9FE5652F4}"/>
              </a:ext>
            </a:extLst>
          </p:cNvPr>
          <p:cNvSpPr>
            <a:spLocks noGrp="1"/>
          </p:cNvSpPr>
          <p:nvPr>
            <p:ph type="body" sz="quarter" idx="11"/>
          </p:nvPr>
        </p:nvSpPr>
        <p:spPr>
          <a:xfrm>
            <a:off x="723899" y="2497818"/>
            <a:ext cx="9285515" cy="6112925"/>
          </a:xfrm>
        </p:spPr>
        <p:txBody>
          <a:bodyPr>
            <a:normAutofit/>
          </a:bodyPr>
          <a:lstStyle/>
          <a:p>
            <a:pPr>
              <a:buFontTx/>
              <a:buChar char="-"/>
            </a:pPr>
            <a:r>
              <a:rPr lang="it-IT" dirty="0"/>
              <a:t>Catch </a:t>
            </a:r>
            <a:r>
              <a:rPr lang="it-IT" dirty="0" err="1"/>
              <a:t>all</a:t>
            </a:r>
            <a:r>
              <a:rPr lang="it-IT" dirty="0"/>
              <a:t> </a:t>
            </a:r>
            <a:r>
              <a:rPr lang="it-IT" dirty="0" err="1"/>
              <a:t>Repository</a:t>
            </a:r>
            <a:r>
              <a:rPr lang="it-IT" dirty="0"/>
              <a:t>: </a:t>
            </a:r>
            <a:r>
              <a:rPr lang="it-IT" dirty="0" err="1">
                <a:solidFill>
                  <a:srgbClr val="FF0000"/>
                </a:solidFill>
              </a:rPr>
              <a:t>Zenodo</a:t>
            </a:r>
            <a:endParaRPr lang="it-IT" dirty="0">
              <a:solidFill>
                <a:srgbClr val="FF0000"/>
              </a:solidFill>
            </a:endParaRPr>
          </a:p>
          <a:p>
            <a:pPr>
              <a:buFontTx/>
              <a:buChar char="-"/>
            </a:pPr>
            <a:r>
              <a:rPr lang="it-IT" dirty="0"/>
              <a:t>Servizio di </a:t>
            </a:r>
            <a:r>
              <a:rPr lang="it-IT" dirty="0" err="1"/>
              <a:t>anonimizzazione</a:t>
            </a:r>
            <a:r>
              <a:rPr lang="it-IT" dirty="0"/>
              <a:t> dei dati: </a:t>
            </a:r>
            <a:r>
              <a:rPr lang="it-IT" dirty="0">
                <a:solidFill>
                  <a:srgbClr val="FF0000"/>
                </a:solidFill>
              </a:rPr>
              <a:t>Amnesia</a:t>
            </a:r>
          </a:p>
          <a:p>
            <a:pPr>
              <a:buFontTx/>
              <a:buChar char="-"/>
            </a:pPr>
            <a:r>
              <a:rPr lang="it-IT" dirty="0"/>
              <a:t>Associare i dati e le pubblicazioni: </a:t>
            </a:r>
            <a:r>
              <a:rPr lang="it-IT" dirty="0" err="1">
                <a:solidFill>
                  <a:srgbClr val="FF0000"/>
                </a:solidFill>
              </a:rPr>
              <a:t>Scolexplorer</a:t>
            </a:r>
            <a:endParaRPr lang="it-IT" dirty="0">
              <a:solidFill>
                <a:srgbClr val="FF0000"/>
              </a:solidFill>
            </a:endParaRPr>
          </a:p>
        </p:txBody>
      </p:sp>
      <p:sp>
        <p:nvSpPr>
          <p:cNvPr id="3" name="Segnaposto testo 2">
            <a:extLst>
              <a:ext uri="{FF2B5EF4-FFF2-40B4-BE49-F238E27FC236}">
                <a16:creationId xmlns:a16="http://schemas.microsoft.com/office/drawing/2014/main" id="{E88D8231-188F-6E42-9D4B-E81A1789D23F}"/>
              </a:ext>
            </a:extLst>
          </p:cNvPr>
          <p:cNvSpPr>
            <a:spLocks noGrp="1"/>
          </p:cNvSpPr>
          <p:nvPr>
            <p:ph type="body" sz="quarter" idx="21"/>
          </p:nvPr>
        </p:nvSpPr>
        <p:spPr/>
        <p:txBody>
          <a:bodyPr/>
          <a:lstStyle/>
          <a:p>
            <a:r>
              <a:rPr lang="it-IT" dirty="0"/>
              <a:t>Servizi per i Dati della Ricerca</a:t>
            </a:r>
          </a:p>
        </p:txBody>
      </p:sp>
      <p:pic>
        <p:nvPicPr>
          <p:cNvPr id="2050" name="Picture 2" descr="https://lh3.googleusercontent.com/RBNBdFvrV_x9h3nK0lTd6H4UgFb_Mi3XBMpuy6J-MC20B6U8JYZiMlF4fvwfSWX22_NnRWdgVaMvsxoAYcDtneZGnPCtFzhoTd3PB9uy7jnvruFkw2D0WE_EheFU_zgOMc_TjZJEbEs">
            <a:extLst>
              <a:ext uri="{FF2B5EF4-FFF2-40B4-BE49-F238E27FC236}">
                <a16:creationId xmlns:a16="http://schemas.microsoft.com/office/drawing/2014/main" id="{96E26C9F-E54B-DD49-91E0-84EB8D3E9E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88621" y="3563126"/>
            <a:ext cx="4143480" cy="2928361"/>
          </a:xfrm>
          <a:prstGeom prst="rect">
            <a:avLst/>
          </a:prstGeom>
          <a:effectLst>
            <a:outerShdw blurRad="2032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9" name="Immagine 8">
            <a:extLst>
              <a:ext uri="{FF2B5EF4-FFF2-40B4-BE49-F238E27FC236}">
                <a16:creationId xmlns:a16="http://schemas.microsoft.com/office/drawing/2014/main" id="{2A3933AC-5052-D045-BCAC-A66AE99533C4}"/>
              </a:ext>
            </a:extLst>
          </p:cNvPr>
          <p:cNvPicPr>
            <a:picLocks noChangeAspect="1"/>
          </p:cNvPicPr>
          <p:nvPr/>
        </p:nvPicPr>
        <p:blipFill rotWithShape="1">
          <a:blip r:embed="rId3">
            <a:extLst>
              <a:ext uri="{28A0092B-C50C-407E-A947-70E740481C1C}">
                <a14:useLocalDpi xmlns:a14="http://schemas.microsoft.com/office/drawing/2010/main" val="0"/>
              </a:ext>
            </a:extLst>
          </a:blip>
          <a:srcRect l="33918" t="16078" r="34175" b="72138"/>
          <a:stretch/>
        </p:blipFill>
        <p:spPr>
          <a:xfrm>
            <a:off x="6863233" y="6846690"/>
            <a:ext cx="5703097" cy="1655786"/>
          </a:xfrm>
          <a:prstGeom prst="rect">
            <a:avLst/>
          </a:prstGeom>
          <a:effectLst>
            <a:outerShdw blurRad="203200" dist="38100" dir="2700000" algn="tl" rotWithShape="0">
              <a:prstClr val="black">
                <a:alpha val="40000"/>
              </a:prstClr>
            </a:outerShdw>
          </a:effectLst>
        </p:spPr>
      </p:pic>
      <p:pic>
        <p:nvPicPr>
          <p:cNvPr id="10" name="Picture 2">
            <a:extLst>
              <a:ext uri="{FF2B5EF4-FFF2-40B4-BE49-F238E27FC236}">
                <a16:creationId xmlns:a16="http://schemas.microsoft.com/office/drawing/2014/main" id="{2FB69CD8-CEE3-744B-B300-945649DA29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88205" y="1754187"/>
            <a:ext cx="3956250" cy="1355898"/>
          </a:xfrm>
          <a:prstGeom prst="rect">
            <a:avLst/>
          </a:prstGeom>
          <a:effectLst>
            <a:outerShdw blurRad="203200" dist="38100" dir="2700000" algn="tl" rotWithShape="0">
              <a:prstClr val="black">
                <a:alpha val="40000"/>
              </a:prstClr>
            </a:outerShdw>
          </a:effectLst>
        </p:spPr>
      </p:pic>
    </p:spTree>
    <p:extLst>
      <p:ext uri="{BB962C8B-B14F-4D97-AF65-F5344CB8AC3E}">
        <p14:creationId xmlns:p14="http://schemas.microsoft.com/office/powerpoint/2010/main" val="3861081251"/>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47"/>
        <p:cNvGrpSpPr/>
        <p:nvPr/>
      </p:nvGrpSpPr>
      <p:grpSpPr>
        <a:xfrm>
          <a:off x="0" y="0"/>
          <a:ext cx="0" cy="0"/>
          <a:chOff x="0" y="0"/>
          <a:chExt cx="0" cy="0"/>
        </a:xfrm>
      </p:grpSpPr>
      <p:sp>
        <p:nvSpPr>
          <p:cNvPr id="2348" name="Google Shape;2348;p237"/>
          <p:cNvSpPr txBox="1">
            <a:spLocks noGrp="1"/>
          </p:cNvSpPr>
          <p:nvPr>
            <p:ph type="ctrTitle"/>
          </p:nvPr>
        </p:nvSpPr>
        <p:spPr>
          <a:xfrm>
            <a:off x="2946400" y="3200400"/>
            <a:ext cx="10363200" cy="2931523"/>
          </a:xfrm>
          <a:prstGeom prst="rect">
            <a:avLst/>
          </a:prstGeom>
          <a:solidFill>
            <a:schemeClr val="lt1"/>
          </a:solid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000000"/>
              </a:buClr>
              <a:buSzPts val="8000"/>
              <a:buFont typeface="Helvetica Neue"/>
              <a:buNone/>
            </a:pPr>
            <a:r>
              <a:rPr lang="en-GB" sz="8000" b="0" i="0" u="none" strike="noStrike" cap="none" dirty="0" err="1">
                <a:solidFill>
                  <a:srgbClr val="000000"/>
                </a:solidFill>
                <a:latin typeface="Helvetica Neue"/>
                <a:ea typeface="Helvetica Neue"/>
                <a:cs typeface="Helvetica Neue"/>
                <a:sym typeface="Helvetica Neue"/>
              </a:rPr>
              <a:t>Nodo</a:t>
            </a:r>
            <a:r>
              <a:rPr lang="en-GB" sz="8000" b="0" i="0" u="none" strike="noStrike" cap="none" dirty="0">
                <a:solidFill>
                  <a:srgbClr val="000000"/>
                </a:solidFill>
                <a:latin typeface="Helvetica Neue"/>
                <a:ea typeface="Helvetica Neue"/>
                <a:cs typeface="Helvetica Neue"/>
                <a:sym typeface="Helvetica Neue"/>
              </a:rPr>
              <a:t> </a:t>
            </a:r>
            <a:r>
              <a:rPr lang="en-GB" sz="8000" b="0" i="0" u="none" strike="noStrike" cap="none" dirty="0" err="1">
                <a:solidFill>
                  <a:srgbClr val="000000"/>
                </a:solidFill>
                <a:latin typeface="Helvetica Neue"/>
                <a:ea typeface="Helvetica Neue"/>
                <a:cs typeface="Helvetica Neue"/>
                <a:sym typeface="Helvetica Neue"/>
              </a:rPr>
              <a:t>Italiano</a:t>
            </a:r>
            <a:r>
              <a:rPr lang="en-GB" sz="8000" b="0" i="0" u="none" strike="noStrike" cap="none" dirty="0">
                <a:solidFill>
                  <a:srgbClr val="000000"/>
                </a:solidFill>
                <a:latin typeface="Helvetica Neue"/>
                <a:ea typeface="Helvetica Neue"/>
                <a:cs typeface="Helvetica Neue"/>
                <a:sym typeface="Helvetica Neue"/>
              </a:rPr>
              <a:t> di RDA</a:t>
            </a:r>
            <a:endParaRPr sz="8000" b="0" i="0" u="none" strike="noStrike" cap="none" dirty="0">
              <a:solidFill>
                <a:srgbClr val="000000"/>
              </a:solidFill>
              <a:latin typeface="Helvetica Neue"/>
              <a:ea typeface="Helvetica Neue"/>
              <a:cs typeface="Helvetica Neue"/>
              <a:sym typeface="Helvetica Neue"/>
            </a:endParaRPr>
          </a:p>
        </p:txBody>
      </p:sp>
      <p:sp>
        <p:nvSpPr>
          <p:cNvPr id="2349" name="Google Shape;2349;p237"/>
          <p:cNvSpPr txBox="1">
            <a:spLocks noGrp="1"/>
          </p:cNvSpPr>
          <p:nvPr>
            <p:ph type="ftr" idx="11"/>
          </p:nvPr>
        </p:nvSpPr>
        <p:spPr>
          <a:xfrm>
            <a:off x="5029200" y="8657168"/>
            <a:ext cx="6197600" cy="376237"/>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chemeClr val="lt1"/>
              </a:buClr>
              <a:buSzPts val="1400"/>
              <a:buFont typeface="Helvetica Neue"/>
              <a:buNone/>
            </a:pPr>
            <a:r>
              <a:rPr lang="en-GB" sz="1400" b="0" i="0" u="none" strike="noStrike" cap="none">
                <a:solidFill>
                  <a:schemeClr val="lt1"/>
                </a:solidFill>
                <a:latin typeface="Helvetica Neue"/>
                <a:ea typeface="Helvetica Neue"/>
                <a:cs typeface="Helvetica Neue"/>
                <a:sym typeface="Helvetica Neue"/>
              </a:rPr>
              <a:t>www.rd-alliance.org -  @resdatall</a:t>
            </a:r>
            <a:endParaRPr sz="1400" b="0" i="0" u="none" strike="noStrike" cap="none">
              <a:solidFill>
                <a:schemeClr val="lt1"/>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587622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54"/>
        <p:cNvGrpSpPr/>
        <p:nvPr/>
      </p:nvGrpSpPr>
      <p:grpSpPr>
        <a:xfrm>
          <a:off x="0" y="0"/>
          <a:ext cx="0" cy="0"/>
          <a:chOff x="0" y="0"/>
          <a:chExt cx="0" cy="0"/>
        </a:xfrm>
      </p:grpSpPr>
      <p:pic>
        <p:nvPicPr>
          <p:cNvPr id="2355" name="Google Shape;2355;p238"/>
          <p:cNvPicPr preferRelativeResize="0"/>
          <p:nvPr/>
        </p:nvPicPr>
        <p:blipFill rotWithShape="1">
          <a:blip r:embed="rId3">
            <a:alphaModFix/>
          </a:blip>
          <a:srcRect/>
          <a:stretch/>
        </p:blipFill>
        <p:spPr>
          <a:xfrm>
            <a:off x="121095" y="41949"/>
            <a:ext cx="1397879" cy="913478"/>
          </a:xfrm>
          <a:prstGeom prst="rect">
            <a:avLst/>
          </a:prstGeom>
          <a:noFill/>
          <a:ln>
            <a:noFill/>
          </a:ln>
        </p:spPr>
      </p:pic>
      <p:pic>
        <p:nvPicPr>
          <p:cNvPr id="2357" name="Google Shape;2357;p238"/>
          <p:cNvPicPr preferRelativeResize="0"/>
          <p:nvPr/>
        </p:nvPicPr>
        <p:blipFill rotWithShape="1">
          <a:blip r:embed="rId4">
            <a:alphaModFix/>
          </a:blip>
          <a:srcRect/>
          <a:stretch/>
        </p:blipFill>
        <p:spPr>
          <a:xfrm>
            <a:off x="13524897" y="318115"/>
            <a:ext cx="1686263" cy="1101928"/>
          </a:xfrm>
          <a:prstGeom prst="rect">
            <a:avLst/>
          </a:prstGeom>
          <a:noFill/>
          <a:ln>
            <a:noFill/>
          </a:ln>
        </p:spPr>
      </p:pic>
      <p:sp>
        <p:nvSpPr>
          <p:cNvPr id="2358" name="Google Shape;2358;p238"/>
          <p:cNvSpPr txBox="1">
            <a:spLocks noGrp="1"/>
          </p:cNvSpPr>
          <p:nvPr>
            <p:ph type="ftr" idx="11"/>
          </p:nvPr>
        </p:nvSpPr>
        <p:spPr>
          <a:xfrm>
            <a:off x="9874908" y="8429897"/>
            <a:ext cx="6478800" cy="714000"/>
          </a:xfrm>
          <a:prstGeom prst="rect">
            <a:avLst/>
          </a:prstGeom>
          <a:noFill/>
          <a:ln>
            <a:noFill/>
          </a:ln>
        </p:spPr>
        <p:txBody>
          <a:bodyPr spcFirstLastPara="1" wrap="square" lIns="149000" tIns="74475" rIns="149000" bIns="74475" anchor="ctr" anchorCtr="0">
            <a:noAutofit/>
          </a:bodyPr>
          <a:lstStyle/>
          <a:p>
            <a:pPr marL="0" marR="0" lvl="0" indent="0" algn="l" rtl="0">
              <a:spcBef>
                <a:spcPts val="0"/>
              </a:spcBef>
              <a:spcAft>
                <a:spcPts val="0"/>
              </a:spcAft>
              <a:buNone/>
            </a:pPr>
            <a:r>
              <a:rPr lang="en-GB" sz="2000" b="1" i="0" u="none" strike="noStrike" cap="none" dirty="0">
                <a:solidFill>
                  <a:schemeClr val="lt1"/>
                </a:solidFill>
                <a:latin typeface="Calibri"/>
                <a:ea typeface="Calibri"/>
                <a:cs typeface="Calibri"/>
                <a:sym typeface="Calibri"/>
              </a:rPr>
              <a:t>WWW.RD-ALLIANCE.ORG</a:t>
            </a:r>
            <a:endParaRPr dirty="0"/>
          </a:p>
          <a:p>
            <a:pPr marL="0" marR="0" lvl="0" indent="0" algn="l" rtl="0">
              <a:spcBef>
                <a:spcPts val="0"/>
              </a:spcBef>
              <a:spcAft>
                <a:spcPts val="0"/>
              </a:spcAft>
              <a:buNone/>
            </a:pPr>
            <a:r>
              <a:rPr lang="en-GB" sz="2000" b="1" i="0" u="none" strike="noStrike" cap="none" dirty="0">
                <a:solidFill>
                  <a:schemeClr val="lt1"/>
                </a:solidFill>
                <a:latin typeface="Calibri"/>
                <a:ea typeface="Calibri"/>
                <a:cs typeface="Calibri"/>
                <a:sym typeface="Calibri"/>
              </a:rPr>
              <a:t>@RESDATALL</a:t>
            </a:r>
            <a:endParaRPr dirty="0"/>
          </a:p>
        </p:txBody>
      </p:sp>
      <p:pic>
        <p:nvPicPr>
          <p:cNvPr id="2359" name="Google Shape;2359;p238" descr="Creative Commons License"/>
          <p:cNvPicPr preferRelativeResize="0"/>
          <p:nvPr/>
        </p:nvPicPr>
        <p:blipFill rotWithShape="1">
          <a:blip r:embed="rId5">
            <a:alphaModFix/>
          </a:blip>
          <a:srcRect/>
          <a:stretch/>
        </p:blipFill>
        <p:spPr>
          <a:xfrm>
            <a:off x="15072061" y="8634588"/>
            <a:ext cx="887955" cy="312220"/>
          </a:xfrm>
          <a:prstGeom prst="rect">
            <a:avLst/>
          </a:prstGeom>
          <a:noFill/>
          <a:ln>
            <a:noFill/>
          </a:ln>
        </p:spPr>
      </p:pic>
      <p:sp>
        <p:nvSpPr>
          <p:cNvPr id="2360" name="Google Shape;2360;p238"/>
          <p:cNvSpPr txBox="1"/>
          <p:nvPr/>
        </p:nvSpPr>
        <p:spPr>
          <a:xfrm>
            <a:off x="14973999" y="8858286"/>
            <a:ext cx="1380300" cy="306900"/>
          </a:xfrm>
          <a:prstGeom prst="rect">
            <a:avLst/>
          </a:prstGeom>
          <a:noFill/>
          <a:ln>
            <a:noFill/>
          </a:ln>
        </p:spPr>
        <p:txBody>
          <a:bodyPr spcFirstLastPara="1" wrap="square" lIns="149000" tIns="74475" rIns="149000" bIns="74475" anchor="t" anchorCtr="0">
            <a:noAutofit/>
          </a:bodyPr>
          <a:lstStyle/>
          <a:p>
            <a:pPr marL="0" marR="0" lvl="0" indent="0" algn="l" rtl="0">
              <a:spcBef>
                <a:spcPts val="0"/>
              </a:spcBef>
              <a:spcAft>
                <a:spcPts val="0"/>
              </a:spcAft>
              <a:buNone/>
            </a:pPr>
            <a:r>
              <a:rPr lang="en-GB" sz="1500" b="0" i="0" u="none" strike="noStrike" cap="none" dirty="0">
                <a:solidFill>
                  <a:schemeClr val="lt2"/>
                </a:solidFill>
                <a:latin typeface="Calibri"/>
                <a:ea typeface="Calibri"/>
                <a:cs typeface="Calibri"/>
                <a:sym typeface="Calibri"/>
              </a:rPr>
              <a:t>CC BY-SA 4.0</a:t>
            </a:r>
            <a:endParaRPr sz="2300" dirty="0"/>
          </a:p>
        </p:txBody>
      </p:sp>
      <p:sp>
        <p:nvSpPr>
          <p:cNvPr id="2361" name="Google Shape;2361;p238"/>
          <p:cNvSpPr txBox="1"/>
          <p:nvPr/>
        </p:nvSpPr>
        <p:spPr>
          <a:xfrm>
            <a:off x="0" y="0"/>
            <a:ext cx="4873200" cy="2222400"/>
          </a:xfrm>
          <a:prstGeom prst="rect">
            <a:avLst/>
          </a:prstGeom>
          <a:solidFill>
            <a:schemeClr val="dk1"/>
          </a:solidFill>
          <a:ln>
            <a:noFill/>
          </a:ln>
        </p:spPr>
        <p:txBody>
          <a:bodyPr spcFirstLastPara="1" wrap="square" lIns="149000" tIns="352000" rIns="149000" bIns="293325" anchor="t" anchorCtr="0">
            <a:noAutofit/>
          </a:bodyPr>
          <a:lstStyle/>
          <a:p>
            <a:pPr marL="0" marR="0" lvl="0" indent="0" algn="ctr" rtl="0">
              <a:lnSpc>
                <a:spcPct val="93913"/>
              </a:lnSpc>
              <a:spcBef>
                <a:spcPts val="0"/>
              </a:spcBef>
              <a:spcAft>
                <a:spcPts val="0"/>
              </a:spcAft>
              <a:buNone/>
            </a:pPr>
            <a:r>
              <a:rPr lang="en-GB" sz="3700" b="1" i="0" u="none" strike="noStrike" cap="none">
                <a:solidFill>
                  <a:srgbClr val="DCE8DC"/>
                </a:solidFill>
                <a:latin typeface="Calibri"/>
                <a:ea typeface="Calibri"/>
                <a:cs typeface="Calibri"/>
                <a:sym typeface="Calibri"/>
              </a:rPr>
              <a:t>THE RESEARCH DATA ALLIANCE</a:t>
            </a:r>
            <a:endParaRPr sz="2400" b="1" i="0" u="none" strike="noStrike" cap="none">
              <a:solidFill>
                <a:srgbClr val="DCE8DC"/>
              </a:solidFill>
              <a:latin typeface="Calibri"/>
              <a:ea typeface="Calibri"/>
              <a:cs typeface="Calibri"/>
              <a:sym typeface="Calibri"/>
            </a:endParaRPr>
          </a:p>
          <a:p>
            <a:pPr marL="0" marR="0" lvl="0" indent="0" algn="ctr" rtl="0">
              <a:lnSpc>
                <a:spcPct val="92857"/>
              </a:lnSpc>
              <a:spcBef>
                <a:spcPts val="0"/>
              </a:spcBef>
              <a:spcAft>
                <a:spcPts val="0"/>
              </a:spcAft>
              <a:buNone/>
            </a:pPr>
            <a:r>
              <a:rPr lang="en-GB" sz="2300" b="1" i="0" u="none" strike="noStrike" cap="none">
                <a:solidFill>
                  <a:srgbClr val="7C929A"/>
                </a:solidFill>
                <a:latin typeface="Calibri"/>
                <a:ea typeface="Calibri"/>
                <a:cs typeface="Calibri"/>
                <a:sym typeface="Calibri"/>
              </a:rPr>
              <a:t>www.rd-alliance.org</a:t>
            </a:r>
            <a:endParaRPr sz="2300"/>
          </a:p>
          <a:p>
            <a:pPr marL="0" marR="0" lvl="0" indent="0" algn="ctr" rtl="0">
              <a:lnSpc>
                <a:spcPct val="86666"/>
              </a:lnSpc>
              <a:spcBef>
                <a:spcPts val="0"/>
              </a:spcBef>
              <a:spcAft>
                <a:spcPts val="0"/>
              </a:spcAft>
              <a:buNone/>
            </a:pPr>
            <a:endParaRPr sz="2400" b="0" i="0" u="none" strike="noStrike" cap="none">
              <a:solidFill>
                <a:schemeClr val="lt1"/>
              </a:solidFill>
              <a:latin typeface="Calibri"/>
              <a:ea typeface="Calibri"/>
              <a:cs typeface="Calibri"/>
              <a:sym typeface="Calibri"/>
            </a:endParaRPr>
          </a:p>
          <a:p>
            <a:pPr marL="0" marR="0" lvl="0" indent="0" algn="ctr" rtl="0">
              <a:spcBef>
                <a:spcPts val="0"/>
              </a:spcBef>
              <a:spcAft>
                <a:spcPts val="0"/>
              </a:spcAft>
              <a:buNone/>
            </a:pPr>
            <a:r>
              <a:rPr lang="en-GB" sz="2000" b="1" i="1" u="none" strike="noStrike" cap="none">
                <a:solidFill>
                  <a:schemeClr val="lt1"/>
                </a:solidFill>
                <a:latin typeface="Calibri"/>
                <a:ea typeface="Calibri"/>
                <a:cs typeface="Calibri"/>
                <a:sym typeface="Calibri"/>
              </a:rPr>
              <a:t>building the social and technical bridges that enable open sharing of data</a:t>
            </a:r>
            <a:endParaRPr sz="2300"/>
          </a:p>
        </p:txBody>
      </p:sp>
      <p:sp>
        <p:nvSpPr>
          <p:cNvPr id="2362" name="Google Shape;2362;p238"/>
          <p:cNvSpPr txBox="1"/>
          <p:nvPr/>
        </p:nvSpPr>
        <p:spPr>
          <a:xfrm>
            <a:off x="0" y="1902375"/>
            <a:ext cx="2516400" cy="2358300"/>
          </a:xfrm>
          <a:prstGeom prst="rect">
            <a:avLst/>
          </a:prstGeom>
          <a:solidFill>
            <a:srgbClr val="DCE8DC"/>
          </a:solidFill>
          <a:ln>
            <a:noFill/>
          </a:ln>
        </p:spPr>
        <p:txBody>
          <a:bodyPr spcFirstLastPara="1" wrap="square" lIns="149000" tIns="293325" rIns="149000" bIns="176000" anchor="t" anchorCtr="0">
            <a:noAutofit/>
          </a:bodyPr>
          <a:lstStyle/>
          <a:p>
            <a:pPr marL="0" marR="0" lvl="0" indent="0" algn="ctr" rtl="0">
              <a:lnSpc>
                <a:spcPct val="75000"/>
              </a:lnSpc>
              <a:spcBef>
                <a:spcPts val="0"/>
              </a:spcBef>
              <a:spcAft>
                <a:spcPts val="0"/>
              </a:spcAft>
              <a:buNone/>
            </a:pPr>
            <a:r>
              <a:rPr lang="en-GB" sz="2600" b="1" dirty="0">
                <a:solidFill>
                  <a:srgbClr val="40BA36"/>
                </a:solidFill>
                <a:latin typeface="Calibri"/>
                <a:ea typeface="Calibri"/>
                <a:cs typeface="Calibri"/>
                <a:sym typeface="Calibri"/>
              </a:rPr>
              <a:t>30</a:t>
            </a:r>
            <a:r>
              <a:rPr lang="en-GB" sz="2600" b="1" i="0" u="none" strike="noStrike" cap="none" dirty="0">
                <a:solidFill>
                  <a:srgbClr val="40BA36"/>
                </a:solidFill>
                <a:latin typeface="Calibri"/>
                <a:ea typeface="Calibri"/>
                <a:cs typeface="Calibri"/>
                <a:sym typeface="Calibri"/>
              </a:rPr>
              <a:t> FLAGSHIP OUTPUTS</a:t>
            </a:r>
            <a:endParaRPr sz="1700" b="1" i="0" u="none" strike="noStrike" cap="none" dirty="0">
              <a:solidFill>
                <a:srgbClr val="40BA36"/>
              </a:solidFill>
              <a:latin typeface="Calibri"/>
              <a:ea typeface="Calibri"/>
              <a:cs typeface="Calibri"/>
              <a:sym typeface="Calibri"/>
            </a:endParaRPr>
          </a:p>
          <a:p>
            <a:pPr marL="0" marR="0" lvl="0" indent="0" algn="ctr" rtl="0">
              <a:lnSpc>
                <a:spcPct val="97142"/>
              </a:lnSpc>
              <a:spcBef>
                <a:spcPts val="0"/>
              </a:spcBef>
              <a:spcAft>
                <a:spcPts val="0"/>
              </a:spcAft>
              <a:buNone/>
            </a:pPr>
            <a:r>
              <a:rPr lang="en-GB" sz="2300" b="0" i="0" u="none" strike="noStrike" cap="none" dirty="0">
                <a:solidFill>
                  <a:srgbClr val="869EA6"/>
                </a:solidFill>
                <a:latin typeface="EB Garamond"/>
                <a:ea typeface="EB Garamond"/>
                <a:cs typeface="EB Garamond"/>
                <a:sym typeface="EB Garamond"/>
              </a:rPr>
              <a:t>of which 4 ICT Technical Specifications</a:t>
            </a:r>
            <a:endParaRPr sz="2300" b="0" i="0" u="none" strike="noStrike" cap="none" dirty="0">
              <a:solidFill>
                <a:srgbClr val="869EA6"/>
              </a:solidFill>
              <a:latin typeface="EB Garamond"/>
              <a:ea typeface="EB Garamond"/>
              <a:cs typeface="EB Garamond"/>
              <a:sym typeface="EB Garamond"/>
            </a:endParaRPr>
          </a:p>
        </p:txBody>
      </p:sp>
      <p:sp>
        <p:nvSpPr>
          <p:cNvPr id="2363" name="Google Shape;2363;p238"/>
          <p:cNvSpPr txBox="1"/>
          <p:nvPr/>
        </p:nvSpPr>
        <p:spPr>
          <a:xfrm>
            <a:off x="2516475" y="1902375"/>
            <a:ext cx="2356800" cy="2222400"/>
          </a:xfrm>
          <a:prstGeom prst="rect">
            <a:avLst/>
          </a:prstGeom>
          <a:solidFill>
            <a:srgbClr val="869EA6"/>
          </a:solidFill>
          <a:ln>
            <a:noFill/>
          </a:ln>
        </p:spPr>
        <p:txBody>
          <a:bodyPr spcFirstLastPara="1" wrap="square" lIns="58675" tIns="3600" rIns="58675" bIns="58675" anchor="t" anchorCtr="0">
            <a:noAutofit/>
          </a:bodyPr>
          <a:lstStyle/>
          <a:p>
            <a:pPr marL="0" marR="0" lvl="0" indent="0" algn="ctr" rtl="0">
              <a:lnSpc>
                <a:spcPct val="75000"/>
              </a:lnSpc>
              <a:spcBef>
                <a:spcPts val="0"/>
              </a:spcBef>
              <a:spcAft>
                <a:spcPts val="0"/>
              </a:spcAft>
              <a:buNone/>
            </a:pPr>
            <a:r>
              <a:rPr lang="en-GB" sz="2600" b="1" i="0" u="none" strike="noStrike" cap="none" dirty="0">
                <a:solidFill>
                  <a:srgbClr val="DCE8DC"/>
                </a:solidFill>
                <a:latin typeface="Calibri"/>
                <a:ea typeface="Calibri"/>
                <a:cs typeface="Calibri"/>
                <a:sym typeface="Calibri"/>
              </a:rPr>
              <a:t>75 ADOPTION CASES</a:t>
            </a:r>
            <a:endParaRPr sz="1700" b="1" i="0" u="none" strike="noStrike" cap="none" dirty="0">
              <a:solidFill>
                <a:srgbClr val="DCE8DC"/>
              </a:solidFill>
              <a:latin typeface="Calibri"/>
              <a:ea typeface="Calibri"/>
              <a:cs typeface="Calibri"/>
              <a:sym typeface="Calibri"/>
            </a:endParaRPr>
          </a:p>
          <a:p>
            <a:pPr marL="0" marR="0" lvl="0" indent="0" algn="ctr" rtl="0">
              <a:lnSpc>
                <a:spcPct val="97142"/>
              </a:lnSpc>
              <a:spcBef>
                <a:spcPts val="0"/>
              </a:spcBef>
              <a:spcAft>
                <a:spcPts val="0"/>
              </a:spcAft>
              <a:buNone/>
            </a:pPr>
            <a:r>
              <a:rPr lang="en-GB" sz="2200" b="0" i="0" u="none" strike="noStrike" cap="none" dirty="0">
                <a:solidFill>
                  <a:schemeClr val="dk1"/>
                </a:solidFill>
                <a:latin typeface="EB Garamond"/>
                <a:ea typeface="EB Garamond"/>
                <a:cs typeface="EB Garamond"/>
                <a:sym typeface="EB Garamond"/>
              </a:rPr>
              <a:t>across multiple disciplines,</a:t>
            </a:r>
            <a:r>
              <a:rPr lang="en-GB" sz="2200" dirty="0">
                <a:solidFill>
                  <a:schemeClr val="dk1"/>
                </a:solidFill>
                <a:latin typeface="EB Garamond"/>
                <a:ea typeface="EB Garamond"/>
                <a:cs typeface="EB Garamond"/>
                <a:sym typeface="EB Garamond"/>
              </a:rPr>
              <a:t> </a:t>
            </a:r>
            <a:r>
              <a:rPr lang="en-GB" sz="2200" b="0" i="0" u="none" strike="noStrike" cap="none" dirty="0">
                <a:solidFill>
                  <a:schemeClr val="dk1"/>
                </a:solidFill>
                <a:latin typeface="EB Garamond"/>
                <a:ea typeface="EB Garamond"/>
                <a:cs typeface="EB Garamond"/>
                <a:sym typeface="EB Garamond"/>
              </a:rPr>
              <a:t>organisations &amp; countries</a:t>
            </a:r>
            <a:endParaRPr sz="2200" b="0" i="0" u="none" strike="noStrike" cap="none" dirty="0">
              <a:solidFill>
                <a:schemeClr val="dk1"/>
              </a:solidFill>
              <a:latin typeface="EB Garamond"/>
              <a:ea typeface="EB Garamond"/>
              <a:cs typeface="EB Garamond"/>
              <a:sym typeface="EB Garamond"/>
            </a:endParaRPr>
          </a:p>
        </p:txBody>
      </p:sp>
      <p:sp>
        <p:nvSpPr>
          <p:cNvPr id="2364" name="Google Shape;2364;p238"/>
          <p:cNvSpPr txBox="1"/>
          <p:nvPr/>
        </p:nvSpPr>
        <p:spPr>
          <a:xfrm>
            <a:off x="0" y="4125022"/>
            <a:ext cx="4873200" cy="2358300"/>
          </a:xfrm>
          <a:prstGeom prst="rect">
            <a:avLst/>
          </a:prstGeom>
          <a:solidFill>
            <a:srgbClr val="40BA36"/>
          </a:solidFill>
          <a:ln>
            <a:noFill/>
          </a:ln>
        </p:spPr>
        <p:txBody>
          <a:bodyPr spcFirstLastPara="1" wrap="square" lIns="0" tIns="75600" rIns="0" bIns="176000" anchor="t" anchorCtr="0">
            <a:noAutofit/>
          </a:bodyPr>
          <a:lstStyle/>
          <a:p>
            <a:pPr marL="0" marR="0" lvl="0" indent="0" algn="ctr" rtl="0">
              <a:lnSpc>
                <a:spcPct val="87500"/>
              </a:lnSpc>
              <a:spcBef>
                <a:spcPts val="0"/>
              </a:spcBef>
              <a:spcAft>
                <a:spcPts val="0"/>
              </a:spcAft>
              <a:buNone/>
            </a:pPr>
            <a:r>
              <a:rPr lang="en-GB" sz="2600" b="1" dirty="0">
                <a:solidFill>
                  <a:schemeClr val="dk1"/>
                </a:solidFill>
                <a:latin typeface="Calibri"/>
                <a:ea typeface="Calibri"/>
                <a:cs typeface="Calibri"/>
                <a:sym typeface="Calibri"/>
              </a:rPr>
              <a:t>101</a:t>
            </a:r>
            <a:r>
              <a:rPr lang="en-GB" sz="2600" b="1" i="0" u="none" strike="noStrike" cap="none" dirty="0">
                <a:solidFill>
                  <a:schemeClr val="dk1"/>
                </a:solidFill>
                <a:latin typeface="Calibri"/>
                <a:ea typeface="Calibri"/>
                <a:cs typeface="Calibri"/>
                <a:sym typeface="Calibri"/>
              </a:rPr>
              <a:t> GROUPS WORKING ON GLOBAL DATA INTEROPERABILITY CHALLENGES</a:t>
            </a:r>
            <a:endParaRPr sz="1700" b="1" i="0" u="none" strike="noStrike" cap="none" dirty="0">
              <a:solidFill>
                <a:schemeClr val="dk1"/>
              </a:solidFill>
              <a:latin typeface="Calibri"/>
              <a:ea typeface="Calibri"/>
              <a:cs typeface="Calibri"/>
              <a:sym typeface="Calibri"/>
            </a:endParaRPr>
          </a:p>
          <a:p>
            <a:pPr marL="0" marR="0" lvl="0" indent="0" algn="ctr" rtl="0">
              <a:lnSpc>
                <a:spcPct val="97142"/>
              </a:lnSpc>
              <a:spcBef>
                <a:spcPts val="0"/>
              </a:spcBef>
              <a:spcAft>
                <a:spcPts val="0"/>
              </a:spcAft>
              <a:buNone/>
            </a:pPr>
            <a:r>
              <a:rPr lang="en-GB" sz="2300" b="1" i="1" u="none" strike="noStrike" cap="none" dirty="0">
                <a:solidFill>
                  <a:srgbClr val="626B61"/>
                </a:solidFill>
                <a:latin typeface="Calibri"/>
                <a:ea typeface="Calibri"/>
                <a:cs typeface="Calibri"/>
                <a:sym typeface="Calibri"/>
              </a:rPr>
              <a:t>35 WORKING GROUPS </a:t>
            </a:r>
            <a:endParaRPr sz="2300" dirty="0"/>
          </a:p>
          <a:p>
            <a:pPr marL="0" marR="0" lvl="0" indent="0" algn="ctr" rtl="0">
              <a:lnSpc>
                <a:spcPct val="97142"/>
              </a:lnSpc>
              <a:spcBef>
                <a:spcPts val="0"/>
              </a:spcBef>
              <a:spcAft>
                <a:spcPts val="0"/>
              </a:spcAft>
              <a:buNone/>
            </a:pPr>
            <a:r>
              <a:rPr lang="en-GB" sz="2300" b="1" i="1" u="none" strike="noStrike" cap="none" dirty="0">
                <a:solidFill>
                  <a:srgbClr val="626B61"/>
                </a:solidFill>
                <a:latin typeface="Calibri"/>
                <a:ea typeface="Calibri"/>
                <a:cs typeface="Calibri"/>
                <a:sym typeface="Calibri"/>
              </a:rPr>
              <a:t>&amp; 66 INTEREST GROUPS</a:t>
            </a:r>
            <a:endParaRPr sz="2300" dirty="0"/>
          </a:p>
        </p:txBody>
      </p:sp>
      <p:sp>
        <p:nvSpPr>
          <p:cNvPr id="2365" name="Google Shape;2365;p238"/>
          <p:cNvSpPr txBox="1"/>
          <p:nvPr/>
        </p:nvSpPr>
        <p:spPr>
          <a:xfrm>
            <a:off x="0" y="6240025"/>
            <a:ext cx="4873200" cy="2146500"/>
          </a:xfrm>
          <a:prstGeom prst="rect">
            <a:avLst/>
          </a:prstGeom>
          <a:solidFill>
            <a:srgbClr val="DCE8DC"/>
          </a:solidFill>
          <a:ln>
            <a:noFill/>
          </a:ln>
        </p:spPr>
        <p:txBody>
          <a:bodyPr spcFirstLastPara="1" wrap="square" lIns="0" tIns="75600" rIns="0" bIns="117325" anchor="t" anchorCtr="0">
            <a:noAutofit/>
          </a:bodyPr>
          <a:lstStyle/>
          <a:p>
            <a:pPr marL="0" marR="0" lvl="0" indent="0" algn="ctr" rtl="0">
              <a:lnSpc>
                <a:spcPct val="100000"/>
              </a:lnSpc>
              <a:spcBef>
                <a:spcPts val="0"/>
              </a:spcBef>
              <a:spcAft>
                <a:spcPts val="0"/>
              </a:spcAft>
              <a:buNone/>
            </a:pPr>
            <a:r>
              <a:rPr lang="en-GB" sz="2600" b="1" dirty="0">
                <a:solidFill>
                  <a:schemeClr val="dk1"/>
                </a:solidFill>
                <a:latin typeface="Calibri"/>
                <a:ea typeface="Calibri"/>
                <a:cs typeface="Calibri"/>
                <a:sym typeface="Calibri"/>
              </a:rPr>
              <a:t>8,041</a:t>
            </a:r>
            <a:r>
              <a:rPr lang="en-GB" sz="2600" b="1" i="0" u="none" strike="noStrike" cap="none" dirty="0">
                <a:solidFill>
                  <a:schemeClr val="dk1"/>
                </a:solidFill>
                <a:latin typeface="Calibri"/>
                <a:ea typeface="Calibri"/>
                <a:cs typeface="Calibri"/>
                <a:sym typeface="Calibri"/>
              </a:rPr>
              <a:t> INDIVIDUAL MEMBERS FROM 137 COUNTRIES</a:t>
            </a:r>
            <a:endParaRPr sz="1700" b="1" i="0" u="none" strike="noStrike" cap="none" dirty="0">
              <a:solidFill>
                <a:schemeClr val="dk1"/>
              </a:solidFill>
              <a:latin typeface="Calibri"/>
              <a:ea typeface="Calibri"/>
              <a:cs typeface="Calibri"/>
              <a:sym typeface="Calibri"/>
            </a:endParaRPr>
          </a:p>
          <a:p>
            <a:pPr marL="0" marR="0" lvl="0" indent="0" algn="ctr" rtl="0">
              <a:lnSpc>
                <a:spcPct val="104615"/>
              </a:lnSpc>
              <a:spcBef>
                <a:spcPts val="0"/>
              </a:spcBef>
              <a:spcAft>
                <a:spcPts val="0"/>
              </a:spcAft>
              <a:buNone/>
            </a:pPr>
            <a:r>
              <a:rPr lang="en-GB" sz="2100" b="1" i="0" u="none" strike="noStrike" cap="none" dirty="0">
                <a:solidFill>
                  <a:srgbClr val="626B61"/>
                </a:solidFill>
                <a:latin typeface="Calibri"/>
                <a:ea typeface="Calibri"/>
                <a:cs typeface="Calibri"/>
                <a:sym typeface="Calibri"/>
              </a:rPr>
              <a:t>67,5% Academia &amp; Research</a:t>
            </a:r>
            <a:endParaRPr sz="2100" b="1" i="0" u="none" strike="noStrike" cap="none" dirty="0">
              <a:solidFill>
                <a:srgbClr val="626B61"/>
              </a:solidFill>
              <a:latin typeface="Calibri"/>
              <a:ea typeface="Calibri"/>
              <a:cs typeface="Calibri"/>
              <a:sym typeface="Calibri"/>
            </a:endParaRPr>
          </a:p>
          <a:p>
            <a:pPr marL="0" marR="0" lvl="0" indent="0" algn="ctr" rtl="0">
              <a:lnSpc>
                <a:spcPct val="104615"/>
              </a:lnSpc>
              <a:spcBef>
                <a:spcPts val="0"/>
              </a:spcBef>
              <a:spcAft>
                <a:spcPts val="0"/>
              </a:spcAft>
              <a:buNone/>
            </a:pPr>
            <a:r>
              <a:rPr lang="en-GB" sz="2100" b="1" i="0" u="none" strike="noStrike" cap="none" dirty="0">
                <a:solidFill>
                  <a:srgbClr val="626B61"/>
                </a:solidFill>
                <a:latin typeface="Calibri"/>
                <a:ea typeface="Calibri"/>
                <a:cs typeface="Calibri"/>
                <a:sym typeface="Calibri"/>
              </a:rPr>
              <a:t>14,1% Public Administration</a:t>
            </a:r>
            <a:endParaRPr sz="2300" dirty="0"/>
          </a:p>
          <a:p>
            <a:pPr marL="0" marR="0" lvl="0" indent="0" algn="ctr" rtl="0">
              <a:lnSpc>
                <a:spcPct val="104615"/>
              </a:lnSpc>
              <a:spcBef>
                <a:spcPts val="0"/>
              </a:spcBef>
              <a:spcAft>
                <a:spcPts val="0"/>
              </a:spcAft>
              <a:buNone/>
            </a:pPr>
            <a:r>
              <a:rPr lang="en-GB" sz="2100" b="1" i="0" u="none" strike="noStrike" cap="none" dirty="0">
                <a:solidFill>
                  <a:srgbClr val="626B61"/>
                </a:solidFill>
                <a:latin typeface="Calibri"/>
                <a:ea typeface="Calibri"/>
                <a:cs typeface="Calibri"/>
                <a:sym typeface="Calibri"/>
              </a:rPr>
              <a:t>12,8% Enterprise &amp; Industry</a:t>
            </a:r>
            <a:endParaRPr sz="2100" b="1" i="0" u="none" strike="noStrike" cap="none" dirty="0">
              <a:solidFill>
                <a:srgbClr val="626B61"/>
              </a:solidFill>
              <a:latin typeface="Calibri"/>
              <a:ea typeface="Calibri"/>
              <a:cs typeface="Calibri"/>
              <a:sym typeface="Calibri"/>
            </a:endParaRPr>
          </a:p>
        </p:txBody>
      </p:sp>
      <p:sp>
        <p:nvSpPr>
          <p:cNvPr id="2366" name="Google Shape;2366;p238"/>
          <p:cNvSpPr txBox="1"/>
          <p:nvPr/>
        </p:nvSpPr>
        <p:spPr>
          <a:xfrm>
            <a:off x="0" y="8236800"/>
            <a:ext cx="4873200" cy="913500"/>
          </a:xfrm>
          <a:prstGeom prst="rect">
            <a:avLst/>
          </a:prstGeom>
          <a:solidFill>
            <a:srgbClr val="40BA36"/>
          </a:solidFill>
          <a:ln>
            <a:noFill/>
          </a:ln>
        </p:spPr>
        <p:txBody>
          <a:bodyPr spcFirstLastPara="1" wrap="square" lIns="0" tIns="108000" rIns="0" bIns="0" anchor="t" anchorCtr="0">
            <a:noAutofit/>
          </a:bodyPr>
          <a:lstStyle/>
          <a:p>
            <a:pPr marL="0" marR="0" lvl="0" indent="0" algn="ctr" rtl="0">
              <a:lnSpc>
                <a:spcPct val="107692"/>
              </a:lnSpc>
              <a:spcBef>
                <a:spcPts val="0"/>
              </a:spcBef>
              <a:spcAft>
                <a:spcPts val="0"/>
              </a:spcAft>
              <a:buNone/>
            </a:pPr>
            <a:r>
              <a:rPr lang="en-GB" sz="2100" b="1" i="0" u="none" strike="noStrike" cap="none" dirty="0">
                <a:solidFill>
                  <a:schemeClr val="dk1"/>
                </a:solidFill>
                <a:latin typeface="Calibri"/>
                <a:ea typeface="Calibri"/>
                <a:cs typeface="Calibri"/>
                <a:sym typeface="Calibri"/>
              </a:rPr>
              <a:t>49 ORGANISATIONAL MEMBERS &amp; </a:t>
            </a:r>
            <a:endParaRPr sz="2300" dirty="0"/>
          </a:p>
          <a:p>
            <a:pPr marL="0" marR="0" lvl="0" indent="0" algn="ctr" rtl="0">
              <a:lnSpc>
                <a:spcPct val="107692"/>
              </a:lnSpc>
              <a:spcBef>
                <a:spcPts val="0"/>
              </a:spcBef>
              <a:spcAft>
                <a:spcPts val="0"/>
              </a:spcAft>
              <a:buNone/>
            </a:pPr>
            <a:r>
              <a:rPr lang="en-GB" sz="2100" b="1" i="0" u="none" strike="noStrike" cap="none" dirty="0">
                <a:solidFill>
                  <a:schemeClr val="dk1"/>
                </a:solidFill>
                <a:latin typeface="Calibri"/>
                <a:ea typeface="Calibri"/>
                <a:cs typeface="Calibri"/>
                <a:sym typeface="Calibri"/>
              </a:rPr>
              <a:t>8 AFFILIATE MEMBERS</a:t>
            </a:r>
            <a:endParaRPr sz="2300" dirty="0"/>
          </a:p>
          <a:p>
            <a:pPr marL="0" marR="0" lvl="0" indent="0" algn="ctr" rtl="0">
              <a:lnSpc>
                <a:spcPct val="70000"/>
              </a:lnSpc>
              <a:spcBef>
                <a:spcPts val="0"/>
              </a:spcBef>
              <a:spcAft>
                <a:spcPts val="0"/>
              </a:spcAft>
              <a:buNone/>
            </a:pPr>
            <a:endParaRPr sz="2900" b="1" i="0" u="none" strike="noStrike" cap="none" dirty="0">
              <a:solidFill>
                <a:srgbClr val="40BA36"/>
              </a:solidFill>
              <a:latin typeface="Calibri"/>
              <a:ea typeface="Calibri"/>
              <a:cs typeface="Calibri"/>
              <a:sym typeface="Calibri"/>
            </a:endParaRPr>
          </a:p>
        </p:txBody>
      </p:sp>
      <p:sp>
        <p:nvSpPr>
          <p:cNvPr id="15" name="Shape 481">
            <a:extLst>
              <a:ext uri="{FF2B5EF4-FFF2-40B4-BE49-F238E27FC236}">
                <a16:creationId xmlns:a16="http://schemas.microsoft.com/office/drawing/2014/main" id="{8F308A26-CD08-4541-B8ED-1360F38F26C6}"/>
              </a:ext>
            </a:extLst>
          </p:cNvPr>
          <p:cNvSpPr txBox="1">
            <a:spLocks/>
          </p:cNvSpPr>
          <p:nvPr/>
        </p:nvSpPr>
        <p:spPr>
          <a:xfrm>
            <a:off x="5193097" y="1364817"/>
            <a:ext cx="10223366" cy="6867991"/>
          </a:xfrm>
          <a:prstGeom prst="rect">
            <a:avLst/>
          </a:prstGeom>
        </p:spPr>
        <p:txBody>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spcBef>
                <a:spcPts val="0"/>
              </a:spcBef>
              <a:buClr>
                <a:srgbClr val="99CB38"/>
              </a:buClr>
              <a:buSzTx/>
              <a:buFont typeface="Calibri" panose="020F0502020204030204" pitchFamily="34" charset="0"/>
              <a:buNone/>
              <a:defRPr sz="3600" b="1" i="0">
                <a:solidFill>
                  <a:srgbClr val="941100"/>
                </a:solidFill>
              </a:defRPr>
            </a:pPr>
            <a:r>
              <a:rPr lang="en-GB" sz="4400" b="1" dirty="0" err="1">
                <a:solidFill>
                  <a:srgbClr val="941100"/>
                </a:solidFill>
                <a:latin typeface="Calibri"/>
              </a:rPr>
              <a:t>Visione</a:t>
            </a:r>
            <a:endParaRPr lang="en-GB" sz="4400" b="1" dirty="0">
              <a:solidFill>
                <a:srgbClr val="941100"/>
              </a:solidFill>
              <a:latin typeface="Calibri"/>
            </a:endParaRPr>
          </a:p>
          <a:p>
            <a:pPr marL="0" indent="0">
              <a:spcBef>
                <a:spcPts val="0"/>
              </a:spcBef>
              <a:buClr>
                <a:srgbClr val="99CB38"/>
              </a:buClr>
              <a:buSzTx/>
              <a:buFont typeface="Calibri" panose="020F0502020204030204" pitchFamily="34" charset="0"/>
              <a:buNone/>
              <a:defRPr sz="3600" i="0">
                <a:latin typeface="+mn-lt"/>
                <a:ea typeface="+mn-ea"/>
                <a:cs typeface="+mn-cs"/>
                <a:sym typeface="Helvetica Neue Light"/>
              </a:defRPr>
            </a:pPr>
            <a:r>
              <a:rPr lang="en-GB" sz="4400" b="1" dirty="0" err="1">
                <a:solidFill>
                  <a:prstClr val="black">
                    <a:lumMod val="75000"/>
                    <a:lumOff val="25000"/>
                  </a:prstClr>
                </a:solidFill>
                <a:latin typeface="Calibri"/>
                <a:sym typeface="Helvetica Neue Light"/>
              </a:rPr>
              <a:t>Ricercatori</a:t>
            </a:r>
            <a:r>
              <a:rPr lang="en-GB" sz="4400" b="1" dirty="0">
                <a:solidFill>
                  <a:prstClr val="black">
                    <a:lumMod val="75000"/>
                    <a:lumOff val="25000"/>
                  </a:prstClr>
                </a:solidFill>
                <a:latin typeface="Calibri"/>
                <a:sym typeface="Helvetica Neue Light"/>
              </a:rPr>
              <a:t> e </a:t>
            </a:r>
            <a:r>
              <a:rPr lang="en-GB" sz="4400" b="1" dirty="0" err="1">
                <a:solidFill>
                  <a:prstClr val="black">
                    <a:lumMod val="75000"/>
                    <a:lumOff val="25000"/>
                  </a:prstClr>
                </a:solidFill>
                <a:latin typeface="Calibri"/>
                <a:sym typeface="Helvetica Neue Light"/>
              </a:rPr>
              <a:t>innovatori</a:t>
            </a:r>
            <a:r>
              <a:rPr lang="en-GB" sz="4400" b="1" dirty="0">
                <a:solidFill>
                  <a:prstClr val="black">
                    <a:lumMod val="75000"/>
                    <a:lumOff val="25000"/>
                  </a:prstClr>
                </a:solidFill>
                <a:latin typeface="Calibri"/>
                <a:sym typeface="Helvetica Neue Light"/>
              </a:rPr>
              <a:t> </a:t>
            </a:r>
            <a:r>
              <a:rPr lang="en-GB" sz="4400" dirty="0" err="1">
                <a:solidFill>
                  <a:prstClr val="black">
                    <a:lumMod val="75000"/>
                    <a:lumOff val="25000"/>
                  </a:prstClr>
                </a:solidFill>
                <a:latin typeface="Calibri"/>
                <a:sym typeface="Helvetica Neue Light"/>
              </a:rPr>
              <a:t>condividono</a:t>
            </a:r>
            <a:r>
              <a:rPr lang="en-GB" sz="4400" dirty="0">
                <a:solidFill>
                  <a:prstClr val="black">
                    <a:lumMod val="75000"/>
                    <a:lumOff val="25000"/>
                  </a:prstClr>
                </a:solidFill>
                <a:latin typeface="Calibri"/>
                <a:sym typeface="Helvetica Neue Light"/>
              </a:rPr>
              <a:t> </a:t>
            </a:r>
            <a:r>
              <a:rPr lang="en-GB" sz="4400" dirty="0" err="1">
                <a:solidFill>
                  <a:prstClr val="black">
                    <a:lumMod val="75000"/>
                    <a:lumOff val="25000"/>
                  </a:prstClr>
                </a:solidFill>
                <a:latin typeface="Calibri"/>
                <a:sym typeface="Helvetica Neue Light"/>
              </a:rPr>
              <a:t>apertamente</a:t>
            </a:r>
            <a:r>
              <a:rPr lang="en-GB" sz="4400" dirty="0">
                <a:solidFill>
                  <a:prstClr val="black">
                    <a:lumMod val="75000"/>
                    <a:lumOff val="25000"/>
                  </a:prstClr>
                </a:solidFill>
                <a:latin typeface="Calibri"/>
                <a:sym typeface="Helvetica Neue Light"/>
              </a:rPr>
              <a:t> </a:t>
            </a:r>
            <a:r>
              <a:rPr lang="en-GB" sz="4400" dirty="0" err="1">
                <a:solidFill>
                  <a:prstClr val="black">
                    <a:lumMod val="75000"/>
                    <a:lumOff val="25000"/>
                  </a:prstClr>
                </a:solidFill>
                <a:latin typeface="Calibri"/>
                <a:sym typeface="Helvetica Neue Light"/>
              </a:rPr>
              <a:t>i</a:t>
            </a:r>
            <a:r>
              <a:rPr lang="en-GB" sz="4400" dirty="0">
                <a:solidFill>
                  <a:prstClr val="black">
                    <a:lumMod val="75000"/>
                    <a:lumOff val="25000"/>
                  </a:prstClr>
                </a:solidFill>
                <a:latin typeface="Calibri"/>
                <a:sym typeface="Helvetica Neue Light"/>
              </a:rPr>
              <a:t> </a:t>
            </a:r>
            <a:r>
              <a:rPr lang="en-GB" sz="4400" dirty="0" err="1">
                <a:solidFill>
                  <a:prstClr val="black">
                    <a:lumMod val="75000"/>
                    <a:lumOff val="25000"/>
                  </a:prstClr>
                </a:solidFill>
                <a:latin typeface="Calibri"/>
                <a:sym typeface="Helvetica Neue Light"/>
              </a:rPr>
              <a:t>dati</a:t>
            </a:r>
            <a:r>
              <a:rPr lang="en-GB" sz="4400" dirty="0">
                <a:solidFill>
                  <a:prstClr val="black">
                    <a:lumMod val="75000"/>
                    <a:lumOff val="25000"/>
                  </a:prstClr>
                </a:solidFill>
                <a:latin typeface="Calibri"/>
                <a:sym typeface="Helvetica Neue Light"/>
              </a:rPr>
              <a:t> in </a:t>
            </a:r>
            <a:r>
              <a:rPr lang="en-GB" sz="4400" dirty="0" err="1">
                <a:solidFill>
                  <a:prstClr val="black">
                    <a:lumMod val="75000"/>
                    <a:lumOff val="25000"/>
                  </a:prstClr>
                </a:solidFill>
                <a:latin typeface="Calibri"/>
                <a:sym typeface="Helvetica Neue Light"/>
              </a:rPr>
              <a:t>modo</a:t>
            </a:r>
            <a:r>
              <a:rPr lang="en-GB" sz="4400" dirty="0">
                <a:solidFill>
                  <a:prstClr val="black">
                    <a:lumMod val="75000"/>
                    <a:lumOff val="25000"/>
                  </a:prstClr>
                </a:solidFill>
                <a:latin typeface="Calibri"/>
                <a:sym typeface="Helvetica Neue Light"/>
              </a:rPr>
              <a:t> </a:t>
            </a:r>
            <a:r>
              <a:rPr lang="en-GB" sz="4400" dirty="0" err="1">
                <a:solidFill>
                  <a:prstClr val="black">
                    <a:lumMod val="75000"/>
                    <a:lumOff val="25000"/>
                  </a:prstClr>
                </a:solidFill>
                <a:latin typeface="Calibri"/>
                <a:sym typeface="Helvetica Neue Light"/>
              </a:rPr>
              <a:t>trasversale</a:t>
            </a:r>
            <a:r>
              <a:rPr lang="en-GB" sz="4400" dirty="0">
                <a:solidFill>
                  <a:prstClr val="black">
                    <a:lumMod val="75000"/>
                    <a:lumOff val="25000"/>
                  </a:prstClr>
                </a:solidFill>
                <a:latin typeface="Calibri"/>
                <a:sym typeface="Helvetica Neue Light"/>
              </a:rPr>
              <a:t> </a:t>
            </a:r>
            <a:r>
              <a:rPr lang="en-GB" sz="4400" dirty="0" err="1">
                <a:solidFill>
                  <a:prstClr val="black">
                    <a:lumMod val="75000"/>
                    <a:lumOff val="25000"/>
                  </a:prstClr>
                </a:solidFill>
                <a:latin typeface="Calibri"/>
                <a:sym typeface="Helvetica Neue Light"/>
              </a:rPr>
              <a:t>tra</a:t>
            </a:r>
            <a:r>
              <a:rPr lang="en-GB" sz="4400" dirty="0">
                <a:solidFill>
                  <a:prstClr val="black">
                    <a:lumMod val="75000"/>
                    <a:lumOff val="25000"/>
                  </a:prstClr>
                </a:solidFill>
                <a:latin typeface="Calibri"/>
                <a:sym typeface="Helvetica Neue Light"/>
              </a:rPr>
              <a:t> le </a:t>
            </a:r>
            <a:r>
              <a:rPr lang="en-GB" sz="4400" dirty="0" err="1">
                <a:solidFill>
                  <a:prstClr val="black">
                    <a:lumMod val="75000"/>
                    <a:lumOff val="25000"/>
                  </a:prstClr>
                </a:solidFill>
                <a:latin typeface="Calibri"/>
                <a:sym typeface="Helvetica Neue Light"/>
              </a:rPr>
              <a:t>varie</a:t>
            </a:r>
            <a:r>
              <a:rPr lang="en-GB" sz="4400" dirty="0">
                <a:solidFill>
                  <a:prstClr val="black">
                    <a:lumMod val="75000"/>
                    <a:lumOff val="25000"/>
                  </a:prstClr>
                </a:solidFill>
                <a:latin typeface="Calibri"/>
                <a:sym typeface="Helvetica Neue Light"/>
              </a:rPr>
              <a:t> </a:t>
            </a:r>
            <a:r>
              <a:rPr lang="en-GB" sz="4400" dirty="0" err="1">
                <a:solidFill>
                  <a:prstClr val="black">
                    <a:lumMod val="75000"/>
                    <a:lumOff val="25000"/>
                  </a:prstClr>
                </a:solidFill>
                <a:latin typeface="Calibri"/>
                <a:sym typeface="Helvetica Neue Light"/>
              </a:rPr>
              <a:t>tecnologie</a:t>
            </a:r>
            <a:r>
              <a:rPr lang="en-GB" sz="4400" dirty="0">
                <a:solidFill>
                  <a:prstClr val="black">
                    <a:lumMod val="75000"/>
                    <a:lumOff val="25000"/>
                  </a:prstClr>
                </a:solidFill>
                <a:latin typeface="Calibri"/>
                <a:sym typeface="Helvetica Neue Light"/>
              </a:rPr>
              <a:t>, discipline e </a:t>
            </a:r>
            <a:r>
              <a:rPr lang="en-GB" sz="4400" dirty="0" err="1">
                <a:solidFill>
                  <a:prstClr val="black">
                    <a:lumMod val="75000"/>
                    <a:lumOff val="25000"/>
                  </a:prstClr>
                </a:solidFill>
                <a:latin typeface="Calibri"/>
                <a:sym typeface="Helvetica Neue Light"/>
              </a:rPr>
              <a:t>tra</a:t>
            </a:r>
            <a:r>
              <a:rPr lang="en-GB" sz="4400" dirty="0">
                <a:solidFill>
                  <a:prstClr val="black">
                    <a:lumMod val="75000"/>
                    <a:lumOff val="25000"/>
                  </a:prstClr>
                </a:solidFill>
                <a:latin typeface="Calibri"/>
                <a:sym typeface="Helvetica Neue Light"/>
              </a:rPr>
              <a:t> </a:t>
            </a:r>
            <a:r>
              <a:rPr lang="en-GB" sz="4400" dirty="0" err="1">
                <a:solidFill>
                  <a:prstClr val="black">
                    <a:lumMod val="75000"/>
                    <a:lumOff val="25000"/>
                  </a:prstClr>
                </a:solidFill>
                <a:latin typeface="Calibri"/>
                <a:sym typeface="Helvetica Neue Light"/>
              </a:rPr>
              <a:t>i</a:t>
            </a:r>
            <a:r>
              <a:rPr lang="en-GB" sz="4400" dirty="0">
                <a:solidFill>
                  <a:prstClr val="black">
                    <a:lumMod val="75000"/>
                    <a:lumOff val="25000"/>
                  </a:prstClr>
                </a:solidFill>
                <a:latin typeface="Calibri"/>
                <a:sym typeface="Helvetica Neue Light"/>
              </a:rPr>
              <a:t> </a:t>
            </a:r>
            <a:r>
              <a:rPr lang="en-GB" sz="4400" dirty="0" err="1">
                <a:solidFill>
                  <a:prstClr val="black">
                    <a:lumMod val="75000"/>
                    <a:lumOff val="25000"/>
                  </a:prstClr>
                </a:solidFill>
                <a:latin typeface="Calibri"/>
                <a:sym typeface="Helvetica Neue Light"/>
              </a:rPr>
              <a:t>diversi</a:t>
            </a:r>
            <a:r>
              <a:rPr lang="en-GB" sz="4400" dirty="0">
                <a:solidFill>
                  <a:prstClr val="black">
                    <a:lumMod val="75000"/>
                    <a:lumOff val="25000"/>
                  </a:prstClr>
                </a:solidFill>
                <a:latin typeface="Calibri"/>
                <a:sym typeface="Helvetica Neue Light"/>
              </a:rPr>
              <a:t> </a:t>
            </a:r>
            <a:r>
              <a:rPr lang="en-GB" sz="4400" dirty="0" err="1">
                <a:solidFill>
                  <a:prstClr val="black">
                    <a:lumMod val="75000"/>
                    <a:lumOff val="25000"/>
                  </a:prstClr>
                </a:solidFill>
                <a:latin typeface="Calibri"/>
                <a:sym typeface="Helvetica Neue Light"/>
              </a:rPr>
              <a:t>Paesi</a:t>
            </a:r>
            <a:r>
              <a:rPr lang="en-GB" sz="4400" dirty="0">
                <a:solidFill>
                  <a:prstClr val="black">
                    <a:lumMod val="75000"/>
                    <a:lumOff val="25000"/>
                  </a:prstClr>
                </a:solidFill>
                <a:latin typeface="Calibri"/>
                <a:sym typeface="Helvetica Neue Light"/>
              </a:rPr>
              <a:t> per </a:t>
            </a:r>
            <a:r>
              <a:rPr lang="en-GB" sz="4400" dirty="0" err="1">
                <a:solidFill>
                  <a:prstClr val="black">
                    <a:lumMod val="75000"/>
                    <a:lumOff val="25000"/>
                  </a:prstClr>
                </a:solidFill>
                <a:latin typeface="Calibri"/>
                <a:sym typeface="Helvetica Neue Light"/>
              </a:rPr>
              <a:t>affrontare</a:t>
            </a:r>
            <a:r>
              <a:rPr lang="en-GB" sz="4400" dirty="0">
                <a:solidFill>
                  <a:prstClr val="black">
                    <a:lumMod val="75000"/>
                    <a:lumOff val="25000"/>
                  </a:prstClr>
                </a:solidFill>
                <a:latin typeface="Calibri"/>
                <a:sym typeface="Helvetica Neue Light"/>
              </a:rPr>
              <a:t> le </a:t>
            </a:r>
            <a:r>
              <a:rPr lang="en-GB" sz="4400" dirty="0" err="1">
                <a:solidFill>
                  <a:prstClr val="black">
                    <a:lumMod val="75000"/>
                    <a:lumOff val="25000"/>
                  </a:prstClr>
                </a:solidFill>
                <a:latin typeface="Calibri"/>
                <a:sym typeface="Helvetica Neue Light"/>
              </a:rPr>
              <a:t>grandi</a:t>
            </a:r>
            <a:r>
              <a:rPr lang="en-GB" sz="4400" dirty="0">
                <a:solidFill>
                  <a:prstClr val="black">
                    <a:lumMod val="75000"/>
                    <a:lumOff val="25000"/>
                  </a:prstClr>
                </a:solidFill>
                <a:latin typeface="Calibri"/>
                <a:sym typeface="Helvetica Neue Light"/>
              </a:rPr>
              <a:t> </a:t>
            </a:r>
            <a:r>
              <a:rPr lang="en-GB" sz="4400" dirty="0" err="1">
                <a:solidFill>
                  <a:prstClr val="black">
                    <a:lumMod val="75000"/>
                    <a:lumOff val="25000"/>
                  </a:prstClr>
                </a:solidFill>
                <a:latin typeface="Calibri"/>
                <a:sym typeface="Helvetica Neue Light"/>
              </a:rPr>
              <a:t>sfide</a:t>
            </a:r>
            <a:r>
              <a:rPr lang="en-GB" sz="4400" dirty="0">
                <a:solidFill>
                  <a:prstClr val="black">
                    <a:lumMod val="75000"/>
                    <a:lumOff val="25000"/>
                  </a:prstClr>
                </a:solidFill>
                <a:latin typeface="Calibri"/>
                <a:sym typeface="Helvetica Neue Light"/>
              </a:rPr>
              <a:t> </a:t>
            </a:r>
            <a:r>
              <a:rPr lang="en-GB" sz="4400" dirty="0" err="1">
                <a:solidFill>
                  <a:prstClr val="black">
                    <a:lumMod val="75000"/>
                    <a:lumOff val="25000"/>
                  </a:prstClr>
                </a:solidFill>
                <a:latin typeface="Calibri"/>
                <a:sym typeface="Helvetica Neue Light"/>
              </a:rPr>
              <a:t>della</a:t>
            </a:r>
            <a:r>
              <a:rPr lang="en-GB" sz="4400" dirty="0">
                <a:solidFill>
                  <a:prstClr val="black">
                    <a:lumMod val="75000"/>
                    <a:lumOff val="25000"/>
                  </a:prstClr>
                </a:solidFill>
                <a:latin typeface="Calibri"/>
                <a:sym typeface="Helvetica Neue Light"/>
              </a:rPr>
              <a:t> </a:t>
            </a:r>
            <a:r>
              <a:rPr lang="en-GB" sz="4400" dirty="0" err="1">
                <a:solidFill>
                  <a:prstClr val="black">
                    <a:lumMod val="75000"/>
                    <a:lumOff val="25000"/>
                  </a:prstClr>
                </a:solidFill>
                <a:latin typeface="Calibri"/>
                <a:sym typeface="Helvetica Neue Light"/>
              </a:rPr>
              <a:t>società</a:t>
            </a:r>
            <a:r>
              <a:rPr lang="en-GB" sz="4400" dirty="0">
                <a:solidFill>
                  <a:prstClr val="black">
                    <a:lumMod val="75000"/>
                    <a:lumOff val="25000"/>
                  </a:prstClr>
                </a:solidFill>
                <a:latin typeface="Calibri"/>
                <a:sym typeface="Helvetica Neue Light"/>
              </a:rPr>
              <a:t>. </a:t>
            </a:r>
          </a:p>
          <a:p>
            <a:pPr>
              <a:spcBef>
                <a:spcPts val="0"/>
              </a:spcBef>
              <a:buClr>
                <a:srgbClr val="99CB38"/>
              </a:buClr>
              <a:defRPr sz="3600" i="0">
                <a:latin typeface="+mn-lt"/>
                <a:ea typeface="+mn-ea"/>
                <a:cs typeface="+mn-cs"/>
                <a:sym typeface="Helvetica Neue Light"/>
              </a:defRPr>
            </a:pPr>
            <a:endParaRPr lang="en-GB" sz="4400" dirty="0">
              <a:solidFill>
                <a:prstClr val="black">
                  <a:lumMod val="75000"/>
                  <a:lumOff val="25000"/>
                </a:prstClr>
              </a:solidFill>
              <a:latin typeface="Calibri"/>
              <a:sym typeface="Helvetica Neue Light"/>
            </a:endParaRPr>
          </a:p>
          <a:p>
            <a:pPr marL="0" indent="0">
              <a:spcBef>
                <a:spcPts val="0"/>
              </a:spcBef>
              <a:buClr>
                <a:srgbClr val="99CB38"/>
              </a:buClr>
              <a:buSzTx/>
              <a:buFont typeface="Calibri" panose="020F0502020204030204" pitchFamily="34" charset="0"/>
              <a:buNone/>
              <a:defRPr sz="3600" b="1" i="0">
                <a:solidFill>
                  <a:srgbClr val="941100"/>
                </a:solidFill>
              </a:defRPr>
            </a:pPr>
            <a:r>
              <a:rPr lang="en-GB" sz="4400" b="1" dirty="0" err="1">
                <a:solidFill>
                  <a:srgbClr val="941100"/>
                </a:solidFill>
                <a:latin typeface="Calibri"/>
              </a:rPr>
              <a:t>Missione</a:t>
            </a:r>
            <a:endParaRPr lang="en-GB" sz="4400" b="1" dirty="0">
              <a:solidFill>
                <a:srgbClr val="941100"/>
              </a:solidFill>
              <a:latin typeface="Calibri"/>
            </a:endParaRPr>
          </a:p>
          <a:p>
            <a:pPr marL="0" indent="0">
              <a:spcBef>
                <a:spcPts val="0"/>
              </a:spcBef>
              <a:buClr>
                <a:srgbClr val="99CB38"/>
              </a:buClr>
              <a:buSzTx/>
              <a:buFont typeface="Calibri" panose="020F0502020204030204" pitchFamily="34" charset="0"/>
              <a:buNone/>
              <a:defRPr sz="3600" i="0">
                <a:latin typeface="+mn-lt"/>
                <a:ea typeface="+mn-ea"/>
                <a:cs typeface="+mn-cs"/>
                <a:sym typeface="Helvetica Neue Light"/>
              </a:defRPr>
            </a:pPr>
            <a:r>
              <a:rPr lang="en-GB" sz="4400" dirty="0">
                <a:solidFill>
                  <a:prstClr val="black">
                    <a:lumMod val="75000"/>
                    <a:lumOff val="25000"/>
                  </a:prstClr>
                </a:solidFill>
                <a:latin typeface="Calibri"/>
                <a:sym typeface="Helvetica Neue Light"/>
              </a:rPr>
              <a:t>RDA </a:t>
            </a:r>
            <a:r>
              <a:rPr lang="en-GB" sz="4400" dirty="0" err="1">
                <a:solidFill>
                  <a:prstClr val="black">
                    <a:lumMod val="75000"/>
                    <a:lumOff val="25000"/>
                  </a:prstClr>
                </a:solidFill>
                <a:latin typeface="Calibri"/>
                <a:sym typeface="Helvetica Neue Light"/>
              </a:rPr>
              <a:t>costruisce</a:t>
            </a:r>
            <a:r>
              <a:rPr lang="en-GB" sz="4400" dirty="0">
                <a:solidFill>
                  <a:prstClr val="black">
                    <a:lumMod val="75000"/>
                    <a:lumOff val="25000"/>
                  </a:prstClr>
                </a:solidFill>
                <a:latin typeface="Calibri"/>
                <a:sym typeface="Helvetica Neue Light"/>
              </a:rPr>
              <a:t> </a:t>
            </a:r>
            <a:r>
              <a:rPr lang="en-GB" sz="4400" dirty="0" err="1">
                <a:solidFill>
                  <a:prstClr val="black">
                    <a:lumMod val="75000"/>
                    <a:lumOff val="25000"/>
                  </a:prstClr>
                </a:solidFill>
                <a:latin typeface="Calibri"/>
                <a:sym typeface="Helvetica Neue Light"/>
              </a:rPr>
              <a:t>i</a:t>
            </a:r>
            <a:r>
              <a:rPr lang="en-GB" sz="4400" dirty="0">
                <a:solidFill>
                  <a:prstClr val="black">
                    <a:lumMod val="75000"/>
                    <a:lumOff val="25000"/>
                  </a:prstClr>
                </a:solidFill>
                <a:latin typeface="Calibri"/>
                <a:sym typeface="Helvetica Neue Light"/>
              </a:rPr>
              <a:t> </a:t>
            </a:r>
            <a:r>
              <a:rPr lang="en-GB" sz="4400" b="1" dirty="0" err="1">
                <a:solidFill>
                  <a:srgbClr val="A30000"/>
                </a:solidFill>
                <a:latin typeface="Calibri Light"/>
                <a:sym typeface="Helvetica Neue"/>
              </a:rPr>
              <a:t>ponti</a:t>
            </a:r>
            <a:r>
              <a:rPr lang="en-GB" sz="4400" b="1" dirty="0">
                <a:solidFill>
                  <a:srgbClr val="A30000"/>
                </a:solidFill>
                <a:latin typeface="Calibri Light"/>
                <a:sym typeface="Helvetica Neue"/>
              </a:rPr>
              <a:t> </a:t>
            </a:r>
            <a:r>
              <a:rPr lang="en-GB" sz="4400" b="1" dirty="0" err="1">
                <a:solidFill>
                  <a:srgbClr val="A30000"/>
                </a:solidFill>
                <a:latin typeface="Calibri Light"/>
                <a:sym typeface="Helvetica Neue"/>
              </a:rPr>
              <a:t>sociali</a:t>
            </a:r>
            <a:r>
              <a:rPr lang="en-GB" sz="4400" b="1" dirty="0">
                <a:solidFill>
                  <a:srgbClr val="A30000"/>
                </a:solidFill>
                <a:latin typeface="Calibri Light"/>
                <a:sym typeface="Helvetica Neue"/>
              </a:rPr>
              <a:t> e </a:t>
            </a:r>
            <a:r>
              <a:rPr lang="en-GB" sz="4400" b="1" dirty="0" err="1">
                <a:solidFill>
                  <a:srgbClr val="A30000"/>
                </a:solidFill>
                <a:latin typeface="Calibri Light"/>
                <a:sym typeface="Helvetica Neue"/>
              </a:rPr>
              <a:t>tecnici</a:t>
            </a:r>
            <a:r>
              <a:rPr lang="en-GB" sz="4400" dirty="0">
                <a:solidFill>
                  <a:prstClr val="black">
                    <a:lumMod val="75000"/>
                    <a:lumOff val="25000"/>
                  </a:prstClr>
                </a:solidFill>
                <a:latin typeface="Calibri"/>
                <a:sym typeface="Helvetica Neue Light"/>
              </a:rPr>
              <a:t> </a:t>
            </a:r>
            <a:r>
              <a:rPr lang="en-GB" sz="4400" dirty="0" err="1">
                <a:solidFill>
                  <a:prstClr val="black">
                    <a:lumMod val="75000"/>
                    <a:lumOff val="25000"/>
                  </a:prstClr>
                </a:solidFill>
                <a:latin typeface="Calibri"/>
                <a:sym typeface="Helvetica Neue Light"/>
              </a:rPr>
              <a:t>che</a:t>
            </a:r>
            <a:r>
              <a:rPr lang="en-GB" sz="4400" dirty="0">
                <a:solidFill>
                  <a:prstClr val="black">
                    <a:lumMod val="75000"/>
                    <a:lumOff val="25000"/>
                  </a:prstClr>
                </a:solidFill>
                <a:latin typeface="Calibri"/>
                <a:sym typeface="Helvetica Neue Light"/>
              </a:rPr>
              <a:t> </a:t>
            </a:r>
            <a:r>
              <a:rPr lang="en-GB" sz="4400" b="1" dirty="0" err="1">
                <a:solidFill>
                  <a:prstClr val="black">
                    <a:lumMod val="75000"/>
                    <a:lumOff val="25000"/>
                  </a:prstClr>
                </a:solidFill>
                <a:latin typeface="Calibri"/>
                <a:sym typeface="Helvetica Neue Light"/>
              </a:rPr>
              <a:t>permettoni</a:t>
            </a:r>
            <a:r>
              <a:rPr lang="en-GB" sz="4400" b="1" dirty="0">
                <a:solidFill>
                  <a:prstClr val="black">
                    <a:lumMod val="75000"/>
                    <a:lumOff val="25000"/>
                  </a:prstClr>
                </a:solidFill>
                <a:latin typeface="Calibri"/>
                <a:sym typeface="Helvetica Neue Light"/>
              </a:rPr>
              <a:t> di </a:t>
            </a:r>
            <a:r>
              <a:rPr lang="en-GB" sz="4400" b="1" dirty="0" err="1">
                <a:solidFill>
                  <a:prstClr val="black">
                    <a:lumMod val="75000"/>
                    <a:lumOff val="25000"/>
                  </a:prstClr>
                </a:solidFill>
                <a:latin typeface="Calibri"/>
                <a:sym typeface="Helvetica Neue Light"/>
              </a:rPr>
              <a:t>condividere</a:t>
            </a:r>
            <a:r>
              <a:rPr lang="en-GB" sz="4400" b="1" dirty="0">
                <a:solidFill>
                  <a:prstClr val="black">
                    <a:lumMod val="75000"/>
                    <a:lumOff val="25000"/>
                  </a:prstClr>
                </a:solidFill>
                <a:latin typeface="Calibri"/>
                <a:sym typeface="Helvetica Neue Light"/>
              </a:rPr>
              <a:t> in </a:t>
            </a:r>
            <a:r>
              <a:rPr lang="en-GB" sz="4400" b="1" dirty="0" err="1">
                <a:solidFill>
                  <a:prstClr val="black">
                    <a:lumMod val="75000"/>
                    <a:lumOff val="25000"/>
                  </a:prstClr>
                </a:solidFill>
                <a:latin typeface="Calibri"/>
                <a:sym typeface="Helvetica Neue Light"/>
              </a:rPr>
              <a:t>modo</a:t>
            </a:r>
            <a:r>
              <a:rPr lang="en-GB" sz="4400" b="1" dirty="0">
                <a:solidFill>
                  <a:prstClr val="black">
                    <a:lumMod val="75000"/>
                    <a:lumOff val="25000"/>
                  </a:prstClr>
                </a:solidFill>
                <a:latin typeface="Calibri"/>
                <a:sym typeface="Helvetica Neue Light"/>
              </a:rPr>
              <a:t> </a:t>
            </a:r>
            <a:r>
              <a:rPr lang="en-GB" sz="4400" b="1" dirty="0" err="1">
                <a:solidFill>
                  <a:prstClr val="black">
                    <a:lumMod val="75000"/>
                    <a:lumOff val="25000"/>
                  </a:prstClr>
                </a:solidFill>
                <a:latin typeface="Calibri"/>
                <a:sym typeface="Helvetica Neue Light"/>
              </a:rPr>
              <a:t>aperto</a:t>
            </a:r>
            <a:r>
              <a:rPr lang="en-GB" sz="4400" b="1" dirty="0">
                <a:solidFill>
                  <a:prstClr val="black">
                    <a:lumMod val="75000"/>
                    <a:lumOff val="25000"/>
                  </a:prstClr>
                </a:solidFill>
                <a:latin typeface="Calibri"/>
                <a:sym typeface="Helvetica Neue Light"/>
              </a:rPr>
              <a:t> </a:t>
            </a:r>
            <a:r>
              <a:rPr lang="en-GB" sz="4400" dirty="0" err="1">
                <a:solidFill>
                  <a:prstClr val="black">
                    <a:lumMod val="75000"/>
                    <a:lumOff val="25000"/>
                  </a:prstClr>
                </a:solidFill>
                <a:latin typeface="Calibri"/>
                <a:sym typeface="Helvetica Neue Light"/>
              </a:rPr>
              <a:t>i</a:t>
            </a:r>
            <a:r>
              <a:rPr lang="en-GB" sz="4400" dirty="0">
                <a:solidFill>
                  <a:prstClr val="black">
                    <a:lumMod val="75000"/>
                    <a:lumOff val="25000"/>
                  </a:prstClr>
                </a:solidFill>
                <a:latin typeface="Calibri"/>
                <a:sym typeface="Helvetica Neue Light"/>
              </a:rPr>
              <a:t> </a:t>
            </a:r>
            <a:r>
              <a:rPr lang="en-GB" sz="4400" dirty="0" err="1">
                <a:solidFill>
                  <a:prstClr val="black">
                    <a:lumMod val="75000"/>
                    <a:lumOff val="25000"/>
                  </a:prstClr>
                </a:solidFill>
                <a:latin typeface="Calibri"/>
                <a:sym typeface="Helvetica Neue Light"/>
              </a:rPr>
              <a:t>dati</a:t>
            </a:r>
            <a:r>
              <a:rPr lang="en-GB" sz="4400" dirty="0">
                <a:solidFill>
                  <a:prstClr val="black">
                    <a:lumMod val="75000"/>
                    <a:lumOff val="25000"/>
                  </a:prstClr>
                </a:solidFill>
                <a:latin typeface="Calibri"/>
                <a:sym typeface="Helvetica Neue Light"/>
              </a:rPr>
              <a:t>.</a:t>
            </a:r>
          </a:p>
          <a:p>
            <a:pPr marL="0" lvl="1" indent="312464">
              <a:spcBef>
                <a:spcPts val="0"/>
              </a:spcBef>
              <a:buClr>
                <a:srgbClr val="99CB38"/>
              </a:buClr>
              <a:buFont typeface="Calibri" pitchFamily="34" charset="0"/>
              <a:buNone/>
              <a:defRPr sz="3600" i="0">
                <a:latin typeface="+mn-lt"/>
                <a:ea typeface="+mn-ea"/>
                <a:cs typeface="+mn-cs"/>
                <a:sym typeface="Helvetica Neue Light"/>
              </a:defRPr>
            </a:pPr>
            <a:endParaRPr lang="en-GB" sz="4400" dirty="0">
              <a:solidFill>
                <a:prstClr val="black">
                  <a:lumMod val="75000"/>
                  <a:lumOff val="25000"/>
                </a:prstClr>
              </a:solidFill>
              <a:latin typeface="Calibri"/>
              <a:sym typeface="Helvetica Neue Light"/>
            </a:endParaRPr>
          </a:p>
        </p:txBody>
      </p:sp>
    </p:spTree>
    <p:extLst>
      <p:ext uri="{BB962C8B-B14F-4D97-AF65-F5344CB8AC3E}">
        <p14:creationId xmlns:p14="http://schemas.microsoft.com/office/powerpoint/2010/main" val="36841323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GB" err="1"/>
              <a:t>Che</a:t>
            </a:r>
            <a:r>
              <a:rPr lang="en-GB"/>
              <a:t> </a:t>
            </a:r>
            <a:r>
              <a:rPr lang="en-GB" err="1"/>
              <a:t>cos’è</a:t>
            </a:r>
            <a:r>
              <a:rPr lang="en-GB"/>
              <a:t> RDA?</a:t>
            </a:r>
          </a:p>
        </p:txBody>
      </p:sp>
      <p:sp>
        <p:nvSpPr>
          <p:cNvPr id="3" name="Content Placeholder 2"/>
          <p:cNvSpPr>
            <a:spLocks noGrp="1"/>
          </p:cNvSpPr>
          <p:nvPr>
            <p:ph idx="1"/>
          </p:nvPr>
        </p:nvSpPr>
        <p:spPr>
          <a:xfrm>
            <a:off x="3129280" y="2460979"/>
            <a:ext cx="10058401" cy="3511276"/>
          </a:xfrm>
        </p:spPr>
        <p:txBody>
          <a:bodyPr>
            <a:normAutofit/>
          </a:bodyPr>
          <a:lstStyle/>
          <a:p>
            <a:r>
              <a:rPr lang="en-GB" dirty="0"/>
              <a:t>RDA </a:t>
            </a:r>
            <a:r>
              <a:rPr lang="en-GB" dirty="0" err="1"/>
              <a:t>è</a:t>
            </a:r>
            <a:r>
              <a:rPr lang="en-GB" dirty="0"/>
              <a:t> </a:t>
            </a:r>
            <a:r>
              <a:rPr lang="en-GB" dirty="0" err="1"/>
              <a:t>una</a:t>
            </a:r>
            <a:r>
              <a:rPr lang="en-GB" dirty="0"/>
              <a:t> </a:t>
            </a:r>
            <a:r>
              <a:rPr lang="en-GB" dirty="0" err="1"/>
              <a:t>organizzazione</a:t>
            </a:r>
            <a:r>
              <a:rPr lang="en-GB" dirty="0"/>
              <a:t> </a:t>
            </a:r>
            <a:r>
              <a:rPr lang="en-GB" dirty="0" err="1"/>
              <a:t>internazionale</a:t>
            </a:r>
            <a:r>
              <a:rPr lang="en-GB" dirty="0"/>
              <a:t> i cui </a:t>
            </a:r>
            <a:r>
              <a:rPr lang="en-GB" b="1" dirty="0" err="1"/>
              <a:t>membri</a:t>
            </a:r>
            <a:r>
              <a:rPr lang="en-GB" b="1" dirty="0"/>
              <a:t> </a:t>
            </a:r>
            <a:r>
              <a:rPr lang="en-GB" dirty="0" err="1"/>
              <a:t>collaborano</a:t>
            </a:r>
            <a:r>
              <a:rPr lang="en-GB" dirty="0"/>
              <a:t> </a:t>
            </a:r>
            <a:r>
              <a:rPr lang="en-GB" dirty="0" err="1"/>
              <a:t>allo</a:t>
            </a:r>
            <a:r>
              <a:rPr lang="en-GB" dirty="0"/>
              <a:t>  </a:t>
            </a:r>
            <a:r>
              <a:rPr lang="en-GB" dirty="0" err="1"/>
              <a:t>sviluppo</a:t>
            </a:r>
            <a:r>
              <a:rPr lang="en-GB" dirty="0"/>
              <a:t> di </a:t>
            </a:r>
            <a:r>
              <a:rPr lang="en-GB" dirty="0" err="1"/>
              <a:t>infrastrutture</a:t>
            </a:r>
            <a:r>
              <a:rPr lang="en-GB" dirty="0"/>
              <a:t> </a:t>
            </a:r>
            <a:r>
              <a:rPr lang="en-GB" dirty="0" err="1"/>
              <a:t>ed</a:t>
            </a:r>
            <a:r>
              <a:rPr lang="en-GB" dirty="0"/>
              <a:t> </a:t>
            </a:r>
            <a:r>
              <a:rPr lang="en-GB" dirty="0" err="1"/>
              <a:t>attività</a:t>
            </a:r>
            <a:r>
              <a:rPr lang="en-GB" dirty="0"/>
              <a:t> </a:t>
            </a:r>
            <a:r>
              <a:rPr lang="en-GB" dirty="0" err="1"/>
              <a:t>che</a:t>
            </a:r>
            <a:r>
              <a:rPr lang="en-GB" dirty="0"/>
              <a:t> </a:t>
            </a:r>
            <a:r>
              <a:rPr lang="en-GB" dirty="0" err="1"/>
              <a:t>hanno</a:t>
            </a:r>
            <a:r>
              <a:rPr lang="en-GB" dirty="0"/>
              <a:t> come </a:t>
            </a:r>
            <a:r>
              <a:rPr lang="en-GB" dirty="0" err="1"/>
              <a:t>scopo</a:t>
            </a:r>
            <a:r>
              <a:rPr lang="en-GB" dirty="0"/>
              <a:t> la </a:t>
            </a:r>
            <a:r>
              <a:rPr lang="en-GB" dirty="0" err="1"/>
              <a:t>riduzione</a:t>
            </a:r>
            <a:r>
              <a:rPr lang="en-GB" dirty="0"/>
              <a:t> </a:t>
            </a:r>
            <a:r>
              <a:rPr lang="en-GB" dirty="0" err="1"/>
              <a:t>degli</a:t>
            </a:r>
            <a:r>
              <a:rPr lang="en-GB" dirty="0"/>
              <a:t> </a:t>
            </a:r>
            <a:r>
              <a:rPr lang="en-GB" dirty="0" err="1"/>
              <a:t>ostacoli</a:t>
            </a:r>
            <a:r>
              <a:rPr lang="en-GB" dirty="0"/>
              <a:t> </a:t>
            </a:r>
            <a:r>
              <a:rPr lang="en-GB" dirty="0" err="1"/>
              <a:t>esistenti</a:t>
            </a:r>
            <a:r>
              <a:rPr lang="en-GB" dirty="0"/>
              <a:t> </a:t>
            </a:r>
            <a:r>
              <a:rPr lang="en-GB" dirty="0" err="1"/>
              <a:t>alla</a:t>
            </a:r>
            <a:r>
              <a:rPr lang="en-GB" dirty="0"/>
              <a:t> </a:t>
            </a:r>
            <a:r>
              <a:rPr lang="en-GB" dirty="0" err="1"/>
              <a:t>condivisione</a:t>
            </a:r>
            <a:r>
              <a:rPr lang="en-GB" dirty="0"/>
              <a:t> e </a:t>
            </a:r>
            <a:r>
              <a:rPr lang="en-GB" dirty="0" err="1"/>
              <a:t>allo</a:t>
            </a:r>
            <a:r>
              <a:rPr lang="en-GB" dirty="0"/>
              <a:t> </a:t>
            </a:r>
            <a:r>
              <a:rPr lang="en-GB" dirty="0" err="1"/>
              <a:t>scambio</a:t>
            </a:r>
            <a:r>
              <a:rPr lang="en-GB" dirty="0"/>
              <a:t> di </a:t>
            </a:r>
            <a:r>
              <a:rPr lang="en-GB" dirty="0" err="1"/>
              <a:t>dati</a:t>
            </a:r>
            <a:r>
              <a:rPr lang="en-GB" dirty="0"/>
              <a:t>, per </a:t>
            </a:r>
            <a:r>
              <a:rPr lang="en-GB" dirty="0" err="1"/>
              <a:t>accelerare</a:t>
            </a:r>
            <a:r>
              <a:rPr lang="en-GB" dirty="0"/>
              <a:t> </a:t>
            </a:r>
            <a:r>
              <a:rPr lang="en-GB" dirty="0" err="1"/>
              <a:t>l’innovazione</a:t>
            </a:r>
            <a:r>
              <a:rPr lang="en-GB" dirty="0"/>
              <a:t> </a:t>
            </a:r>
            <a:r>
              <a:rPr lang="en-GB" dirty="0" err="1"/>
              <a:t>derivante</a:t>
            </a:r>
            <a:r>
              <a:rPr lang="en-GB" dirty="0"/>
              <a:t> </a:t>
            </a:r>
            <a:r>
              <a:rPr lang="en-GB" dirty="0" err="1"/>
              <a:t>dai</a:t>
            </a:r>
            <a:r>
              <a:rPr lang="en-GB" dirty="0"/>
              <a:t> </a:t>
            </a:r>
            <a:r>
              <a:rPr lang="en-GB" dirty="0" err="1"/>
              <a:t>dati</a:t>
            </a:r>
            <a:r>
              <a:rPr lang="en-GB" dirty="0"/>
              <a:t> a </a:t>
            </a:r>
            <a:r>
              <a:rPr lang="en-GB" dirty="0" err="1"/>
              <a:t>livello</a:t>
            </a:r>
            <a:r>
              <a:rPr lang="en-GB" dirty="0"/>
              <a:t> </a:t>
            </a:r>
            <a:r>
              <a:rPr lang="en-GB" dirty="0" err="1"/>
              <a:t>mondiale</a:t>
            </a:r>
            <a:r>
              <a:rPr lang="en-GB" dirty="0"/>
              <a:t>.</a:t>
            </a:r>
            <a:endParaRPr lang="en-GB" b="1" dirty="0"/>
          </a:p>
          <a:p>
            <a:r>
              <a:rPr lang="en-GB" dirty="0"/>
              <a:t>Con </a:t>
            </a:r>
            <a:r>
              <a:rPr lang="en-GB" dirty="0" err="1"/>
              <a:t>più</a:t>
            </a:r>
            <a:r>
              <a:rPr lang="en-GB" dirty="0"/>
              <a:t> di 7000 </a:t>
            </a:r>
            <a:r>
              <a:rPr lang="en-GB" dirty="0" err="1"/>
              <a:t>membri</a:t>
            </a:r>
            <a:r>
              <a:rPr lang="en-GB" dirty="0"/>
              <a:t> da 137 </a:t>
            </a:r>
            <a:r>
              <a:rPr lang="en-GB" dirty="0" err="1"/>
              <a:t>Paesi</a:t>
            </a:r>
            <a:r>
              <a:rPr lang="en-GB" dirty="0"/>
              <a:t>, la </a:t>
            </a:r>
            <a:r>
              <a:rPr lang="en-GB" dirty="0" err="1"/>
              <a:t>comunità</a:t>
            </a:r>
            <a:r>
              <a:rPr lang="en-GB" dirty="0"/>
              <a:t> di RDA include </a:t>
            </a:r>
            <a:r>
              <a:rPr lang="en-GB" b="1" dirty="0" err="1"/>
              <a:t>ricercatori</a:t>
            </a:r>
            <a:r>
              <a:rPr lang="en-GB" b="1" dirty="0"/>
              <a:t>, </a:t>
            </a:r>
            <a:r>
              <a:rPr lang="en-GB" b="1" dirty="0" err="1"/>
              <a:t>scienziati</a:t>
            </a:r>
            <a:r>
              <a:rPr lang="en-GB" b="1" dirty="0"/>
              <a:t> e </a:t>
            </a:r>
            <a:r>
              <a:rPr lang="en-GB" b="1" dirty="0" err="1"/>
              <a:t>professionisti</a:t>
            </a:r>
            <a:r>
              <a:rPr lang="en-GB" b="1" dirty="0"/>
              <a:t> </a:t>
            </a:r>
            <a:r>
              <a:rPr lang="en-GB" b="1" dirty="0" err="1"/>
              <a:t>dei</a:t>
            </a:r>
            <a:r>
              <a:rPr lang="en-GB" b="1" dirty="0"/>
              <a:t> </a:t>
            </a:r>
            <a:r>
              <a:rPr lang="en-GB" b="1" dirty="0" err="1"/>
              <a:t>dati</a:t>
            </a:r>
            <a:r>
              <a:rPr lang="en-GB" b="1" dirty="0"/>
              <a:t> </a:t>
            </a:r>
            <a:r>
              <a:rPr lang="en-GB" dirty="0" err="1"/>
              <a:t>che</a:t>
            </a:r>
            <a:r>
              <a:rPr lang="en-GB" dirty="0"/>
              <a:t> </a:t>
            </a:r>
            <a:r>
              <a:rPr lang="en-GB" dirty="0" err="1"/>
              <a:t>lavorano</a:t>
            </a:r>
            <a:r>
              <a:rPr lang="en-GB" dirty="0"/>
              <a:t> in diverse discipline, </a:t>
            </a:r>
            <a:r>
              <a:rPr lang="en-GB" dirty="0" err="1"/>
              <a:t>campi</a:t>
            </a:r>
            <a:r>
              <a:rPr lang="en-GB" dirty="0"/>
              <a:t> e </a:t>
            </a:r>
            <a:r>
              <a:rPr lang="en-GB" dirty="0" err="1"/>
              <a:t>su</a:t>
            </a:r>
            <a:r>
              <a:rPr lang="en-GB" dirty="0"/>
              <a:t> diverse </a:t>
            </a:r>
            <a:r>
              <a:rPr lang="en-GB" dirty="0" err="1"/>
              <a:t>tematiche</a:t>
            </a:r>
            <a:r>
              <a:rPr lang="en-GB" dirty="0"/>
              <a:t> e da diverse </a:t>
            </a:r>
            <a:r>
              <a:rPr lang="en-GB" dirty="0" err="1"/>
              <a:t>tipologie</a:t>
            </a:r>
            <a:r>
              <a:rPr lang="en-GB" dirty="0"/>
              <a:t> di </a:t>
            </a:r>
            <a:r>
              <a:rPr lang="en-GB" dirty="0" err="1"/>
              <a:t>organizzazioni</a:t>
            </a:r>
            <a:r>
              <a:rPr lang="en-GB" dirty="0"/>
              <a:t> </a:t>
            </a:r>
            <a:r>
              <a:rPr lang="en-GB" dirty="0" err="1"/>
              <a:t>nel</a:t>
            </a:r>
            <a:r>
              <a:rPr lang="en-GB" dirty="0"/>
              <a:t> Mondo.</a:t>
            </a:r>
          </a:p>
        </p:txBody>
      </p:sp>
      <p:sp>
        <p:nvSpPr>
          <p:cNvPr id="4" name="Content Placeholder 21"/>
          <p:cNvSpPr txBox="1">
            <a:spLocks/>
          </p:cNvSpPr>
          <p:nvPr/>
        </p:nvSpPr>
        <p:spPr>
          <a:xfrm>
            <a:off x="3129280" y="6284445"/>
            <a:ext cx="10058401" cy="1833265"/>
          </a:xfrm>
          <a:prstGeom prst="rect">
            <a:avLst/>
          </a:prstGeom>
        </p:spPr>
        <p:style>
          <a:lnRef idx="3">
            <a:schemeClr val="lt1"/>
          </a:lnRef>
          <a:fillRef idx="1">
            <a:schemeClr val="accent1"/>
          </a:fillRef>
          <a:effectRef idx="1">
            <a:schemeClr val="accent1"/>
          </a:effectRef>
          <a:fontRef idx="minor">
            <a:schemeClr val="lt1"/>
          </a:fontRef>
        </p:style>
        <p:txBody>
          <a:bodyPr vert="horz" lIns="91440" tIns="45720" rIns="91440" bIns="45720" rtlCol="0">
            <a:normAutofit/>
          </a:bodyPr>
          <a:lstStyle>
            <a:lvl1pPr marL="342900" indent="-342900" algn="l" defTabSz="914400" rtl="0" eaLnBrk="1" latinLnBrk="0" hangingPunct="1">
              <a:spcBef>
                <a:spcPct val="20000"/>
              </a:spcBef>
              <a:buFontTx/>
              <a:buBlip>
                <a:blip r:embed="rId3"/>
              </a:buBlip>
              <a:defRPr sz="32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FontTx/>
              <a:buBlip>
                <a:blip r:embed="rId3"/>
              </a:buBlip>
              <a:defRPr sz="28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FontTx/>
              <a:buBlip>
                <a:blip r:embed="rId3"/>
              </a:buBlip>
              <a:defRPr sz="24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FontTx/>
              <a:buBlip>
                <a:blip r:embed="rId3"/>
              </a:buBlip>
              <a:defRPr sz="20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FontTx/>
              <a:buBlip>
                <a:blip r:embed="rId3"/>
              </a:buBlip>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defTabSz="1219170">
              <a:buClr>
                <a:srgbClr val="37A76F">
                  <a:lumMod val="75000"/>
                </a:srgbClr>
              </a:buClr>
              <a:buNone/>
            </a:pPr>
            <a:r>
              <a:rPr lang="en-GB" sz="2400" b="1" i="1" dirty="0">
                <a:solidFill>
                  <a:prstClr val="black">
                    <a:lumMod val="75000"/>
                    <a:lumOff val="25000"/>
                  </a:prstClr>
                </a:solidFill>
                <a:latin typeface="Calibri"/>
              </a:rPr>
              <a:t>RDA </a:t>
            </a:r>
            <a:r>
              <a:rPr lang="en-GB" sz="2400" b="1" i="1" dirty="0" err="1">
                <a:solidFill>
                  <a:prstClr val="black">
                    <a:lumMod val="75000"/>
                    <a:lumOff val="25000"/>
                  </a:prstClr>
                </a:solidFill>
                <a:latin typeface="Calibri"/>
              </a:rPr>
              <a:t>costruisce</a:t>
            </a:r>
            <a:r>
              <a:rPr lang="en-GB" sz="2400" b="1" i="1" dirty="0">
                <a:solidFill>
                  <a:prstClr val="black">
                    <a:lumMod val="75000"/>
                    <a:lumOff val="25000"/>
                  </a:prstClr>
                </a:solidFill>
                <a:latin typeface="Calibri"/>
              </a:rPr>
              <a:t> </a:t>
            </a:r>
            <a:r>
              <a:rPr lang="en-GB" sz="2400" b="1" i="1" dirty="0" err="1">
                <a:solidFill>
                  <a:prstClr val="black">
                    <a:lumMod val="75000"/>
                    <a:lumOff val="25000"/>
                  </a:prstClr>
                </a:solidFill>
                <a:latin typeface="Calibri"/>
              </a:rPr>
              <a:t>i</a:t>
            </a:r>
            <a:r>
              <a:rPr lang="en-GB" sz="2400" b="1" i="1" dirty="0">
                <a:solidFill>
                  <a:prstClr val="black">
                    <a:lumMod val="75000"/>
                    <a:lumOff val="25000"/>
                  </a:prstClr>
                </a:solidFill>
                <a:latin typeface="Calibri"/>
              </a:rPr>
              <a:t> </a:t>
            </a:r>
            <a:r>
              <a:rPr lang="en-GB" sz="2400" b="1" i="1" dirty="0" err="1">
                <a:solidFill>
                  <a:prstClr val="black">
                    <a:lumMod val="75000"/>
                    <a:lumOff val="25000"/>
                  </a:prstClr>
                </a:solidFill>
                <a:latin typeface="Calibri"/>
              </a:rPr>
              <a:t>ponti</a:t>
            </a:r>
            <a:r>
              <a:rPr lang="en-GB" sz="2400" b="1" i="1" dirty="0">
                <a:solidFill>
                  <a:prstClr val="black">
                    <a:lumMod val="75000"/>
                    <a:lumOff val="25000"/>
                  </a:prstClr>
                </a:solidFill>
                <a:latin typeface="Calibri"/>
              </a:rPr>
              <a:t> </a:t>
            </a:r>
            <a:r>
              <a:rPr lang="en-GB" sz="2400" b="1" i="1" dirty="0" err="1">
                <a:solidFill>
                  <a:prstClr val="black">
                    <a:lumMod val="75000"/>
                    <a:lumOff val="25000"/>
                  </a:prstClr>
                </a:solidFill>
                <a:latin typeface="Calibri"/>
              </a:rPr>
              <a:t>sociali</a:t>
            </a:r>
            <a:r>
              <a:rPr lang="en-GB" sz="2400" b="1" i="1" dirty="0">
                <a:solidFill>
                  <a:prstClr val="black">
                    <a:lumMod val="75000"/>
                    <a:lumOff val="25000"/>
                  </a:prstClr>
                </a:solidFill>
                <a:latin typeface="Calibri"/>
              </a:rPr>
              <a:t> e </a:t>
            </a:r>
            <a:r>
              <a:rPr lang="en-GB" sz="2400" b="1" i="1" dirty="0" err="1">
                <a:solidFill>
                  <a:prstClr val="black">
                    <a:lumMod val="75000"/>
                    <a:lumOff val="25000"/>
                  </a:prstClr>
                </a:solidFill>
                <a:latin typeface="Calibri"/>
              </a:rPr>
              <a:t>tecnici</a:t>
            </a:r>
            <a:r>
              <a:rPr lang="en-GB" sz="2400" b="1" i="1" dirty="0">
                <a:solidFill>
                  <a:prstClr val="black">
                    <a:lumMod val="75000"/>
                    <a:lumOff val="25000"/>
                  </a:prstClr>
                </a:solidFill>
                <a:latin typeface="Calibri"/>
              </a:rPr>
              <a:t> </a:t>
            </a:r>
            <a:r>
              <a:rPr lang="en-GB" sz="2400" b="1" i="1" dirty="0" err="1">
                <a:solidFill>
                  <a:prstClr val="black">
                    <a:lumMod val="75000"/>
                    <a:lumOff val="25000"/>
                  </a:prstClr>
                </a:solidFill>
                <a:latin typeface="Calibri"/>
              </a:rPr>
              <a:t>che</a:t>
            </a:r>
            <a:r>
              <a:rPr lang="en-GB" sz="2400" b="1" i="1" dirty="0">
                <a:solidFill>
                  <a:prstClr val="black">
                    <a:lumMod val="75000"/>
                    <a:lumOff val="25000"/>
                  </a:prstClr>
                </a:solidFill>
                <a:latin typeface="Calibri"/>
              </a:rPr>
              <a:t> </a:t>
            </a:r>
            <a:r>
              <a:rPr lang="en-GB" sz="2400" b="1" i="1" dirty="0" err="1">
                <a:solidFill>
                  <a:prstClr val="black">
                    <a:lumMod val="75000"/>
                    <a:lumOff val="25000"/>
                  </a:prstClr>
                </a:solidFill>
                <a:latin typeface="Calibri"/>
              </a:rPr>
              <a:t>permettono</a:t>
            </a:r>
            <a:r>
              <a:rPr lang="en-GB" sz="2400" b="1" i="1" dirty="0">
                <a:solidFill>
                  <a:prstClr val="black">
                    <a:lumMod val="75000"/>
                    <a:lumOff val="25000"/>
                  </a:prstClr>
                </a:solidFill>
                <a:latin typeface="Calibri"/>
              </a:rPr>
              <a:t> </a:t>
            </a:r>
            <a:r>
              <a:rPr lang="en-GB" sz="2400" b="1" i="1" dirty="0" err="1">
                <a:solidFill>
                  <a:prstClr val="black">
                    <a:lumMod val="75000"/>
                    <a:lumOff val="25000"/>
                  </a:prstClr>
                </a:solidFill>
                <a:latin typeface="Calibri"/>
              </a:rPr>
              <a:t>una</a:t>
            </a:r>
            <a:r>
              <a:rPr lang="en-GB" sz="2400" b="1" i="1" dirty="0">
                <a:solidFill>
                  <a:prstClr val="black">
                    <a:lumMod val="75000"/>
                    <a:lumOff val="25000"/>
                  </a:prstClr>
                </a:solidFill>
                <a:latin typeface="Calibri"/>
              </a:rPr>
              <a:t> </a:t>
            </a:r>
            <a:r>
              <a:rPr lang="en-GB" sz="2400" b="1" i="1" dirty="0" err="1">
                <a:solidFill>
                  <a:prstClr val="black">
                    <a:lumMod val="75000"/>
                    <a:lumOff val="25000"/>
                  </a:prstClr>
                </a:solidFill>
                <a:latin typeface="Calibri"/>
              </a:rPr>
              <a:t>condivisione</a:t>
            </a:r>
            <a:r>
              <a:rPr lang="en-GB" sz="2400" b="1" i="1" dirty="0">
                <a:solidFill>
                  <a:prstClr val="black">
                    <a:lumMod val="75000"/>
                    <a:lumOff val="25000"/>
                  </a:prstClr>
                </a:solidFill>
                <a:latin typeface="Calibri"/>
              </a:rPr>
              <a:t> </a:t>
            </a:r>
            <a:r>
              <a:rPr lang="en-GB" sz="2400" b="1" i="1" dirty="0" err="1">
                <a:solidFill>
                  <a:prstClr val="black">
                    <a:lumMod val="75000"/>
                    <a:lumOff val="25000"/>
                  </a:prstClr>
                </a:solidFill>
                <a:latin typeface="Calibri"/>
              </a:rPr>
              <a:t>aperta</a:t>
            </a:r>
            <a:r>
              <a:rPr lang="en-GB" sz="2400" b="1" i="1" dirty="0">
                <a:solidFill>
                  <a:prstClr val="black">
                    <a:lumMod val="75000"/>
                    <a:lumOff val="25000"/>
                  </a:prstClr>
                </a:solidFill>
                <a:latin typeface="Calibri"/>
              </a:rPr>
              <a:t> </a:t>
            </a:r>
            <a:r>
              <a:rPr lang="en-GB" sz="2400" b="1" i="1" dirty="0" err="1">
                <a:solidFill>
                  <a:prstClr val="black">
                    <a:lumMod val="75000"/>
                    <a:lumOff val="25000"/>
                  </a:prstClr>
                </a:solidFill>
                <a:latin typeface="Calibri"/>
              </a:rPr>
              <a:t>dei</a:t>
            </a:r>
            <a:r>
              <a:rPr lang="en-GB" sz="2400" b="1" i="1" dirty="0">
                <a:solidFill>
                  <a:prstClr val="black">
                    <a:lumMod val="75000"/>
                    <a:lumOff val="25000"/>
                  </a:prstClr>
                </a:solidFill>
                <a:latin typeface="Calibri"/>
              </a:rPr>
              <a:t> </a:t>
            </a:r>
            <a:r>
              <a:rPr lang="en-GB" sz="2400" b="1" i="1" dirty="0" err="1">
                <a:solidFill>
                  <a:prstClr val="black">
                    <a:lumMod val="75000"/>
                    <a:lumOff val="25000"/>
                  </a:prstClr>
                </a:solidFill>
                <a:latin typeface="Calibri"/>
              </a:rPr>
              <a:t>dati</a:t>
            </a:r>
            <a:r>
              <a:rPr lang="en-GB" sz="2400" b="1" i="1" dirty="0">
                <a:solidFill>
                  <a:prstClr val="black">
                    <a:lumMod val="75000"/>
                    <a:lumOff val="25000"/>
                  </a:prstClr>
                </a:solidFill>
                <a:latin typeface="Calibri"/>
              </a:rPr>
              <a:t> per </a:t>
            </a:r>
            <a:r>
              <a:rPr lang="en-GB" sz="2400" b="1" i="1" dirty="0" err="1">
                <a:solidFill>
                  <a:prstClr val="black">
                    <a:lumMod val="75000"/>
                    <a:lumOff val="25000"/>
                  </a:prstClr>
                </a:solidFill>
                <a:latin typeface="Calibri"/>
              </a:rPr>
              <a:t>portare</a:t>
            </a:r>
            <a:r>
              <a:rPr lang="en-GB" sz="2400" b="1" i="1" dirty="0">
                <a:solidFill>
                  <a:prstClr val="black">
                    <a:lumMod val="75000"/>
                    <a:lumOff val="25000"/>
                  </a:prstClr>
                </a:solidFill>
                <a:latin typeface="Calibri"/>
              </a:rPr>
              <a:t> a </a:t>
            </a:r>
            <a:r>
              <a:rPr lang="en-GB" sz="2400" b="1" i="1" dirty="0" err="1">
                <a:solidFill>
                  <a:prstClr val="black">
                    <a:lumMod val="75000"/>
                    <a:lumOff val="25000"/>
                  </a:prstClr>
                </a:solidFill>
                <a:latin typeface="Calibri"/>
              </a:rPr>
              <a:t>termine</a:t>
            </a:r>
            <a:r>
              <a:rPr lang="en-GB" sz="2400" b="1" i="1" dirty="0">
                <a:solidFill>
                  <a:prstClr val="black">
                    <a:lumMod val="75000"/>
                    <a:lumOff val="25000"/>
                  </a:prstClr>
                </a:solidFill>
                <a:latin typeface="Calibri"/>
              </a:rPr>
              <a:t> la </a:t>
            </a:r>
            <a:r>
              <a:rPr lang="en-GB" sz="2400" b="1" i="1" dirty="0" err="1">
                <a:solidFill>
                  <a:prstClr val="black">
                    <a:lumMod val="75000"/>
                    <a:lumOff val="25000"/>
                  </a:prstClr>
                </a:solidFill>
                <a:latin typeface="Calibri"/>
              </a:rPr>
              <a:t>sua</a:t>
            </a:r>
            <a:r>
              <a:rPr lang="en-GB" sz="2400" b="1" i="1" dirty="0">
                <a:solidFill>
                  <a:prstClr val="black">
                    <a:lumMod val="75000"/>
                    <a:lumOff val="25000"/>
                  </a:prstClr>
                </a:solidFill>
                <a:latin typeface="Calibri"/>
              </a:rPr>
              <a:t> </a:t>
            </a:r>
            <a:r>
              <a:rPr lang="en-GB" sz="2400" b="1" i="1" dirty="0" err="1">
                <a:solidFill>
                  <a:prstClr val="black">
                    <a:lumMod val="75000"/>
                    <a:lumOff val="25000"/>
                  </a:prstClr>
                </a:solidFill>
                <a:latin typeface="Calibri"/>
              </a:rPr>
              <a:t>visione</a:t>
            </a:r>
            <a:r>
              <a:rPr lang="en-GB" sz="2400" b="1" i="1" dirty="0">
                <a:solidFill>
                  <a:prstClr val="black">
                    <a:lumMod val="75000"/>
                    <a:lumOff val="25000"/>
                  </a:prstClr>
                </a:solidFill>
                <a:latin typeface="Calibri"/>
              </a:rPr>
              <a:t>, dove </a:t>
            </a:r>
            <a:r>
              <a:rPr lang="en-GB" sz="2400" b="1" i="1" dirty="0" err="1">
                <a:solidFill>
                  <a:prstClr val="black">
                    <a:lumMod val="75000"/>
                    <a:lumOff val="25000"/>
                  </a:prstClr>
                </a:solidFill>
                <a:latin typeface="Calibri"/>
              </a:rPr>
              <a:t>ricercatori</a:t>
            </a:r>
            <a:r>
              <a:rPr lang="en-GB" sz="2400" b="1" i="1" dirty="0">
                <a:solidFill>
                  <a:prstClr val="black">
                    <a:lumMod val="75000"/>
                    <a:lumOff val="25000"/>
                  </a:prstClr>
                </a:solidFill>
                <a:latin typeface="Calibri"/>
              </a:rPr>
              <a:t> e </a:t>
            </a:r>
            <a:r>
              <a:rPr lang="en-GB" sz="2400" b="1" i="1" dirty="0" err="1">
                <a:solidFill>
                  <a:prstClr val="black">
                    <a:lumMod val="75000"/>
                    <a:lumOff val="25000"/>
                  </a:prstClr>
                </a:solidFill>
                <a:latin typeface="Calibri"/>
              </a:rPr>
              <a:t>innovatori</a:t>
            </a:r>
            <a:r>
              <a:rPr lang="en-GB" sz="2400" b="1" i="1" dirty="0">
                <a:solidFill>
                  <a:prstClr val="black">
                    <a:lumMod val="75000"/>
                    <a:lumOff val="25000"/>
                  </a:prstClr>
                </a:solidFill>
                <a:latin typeface="Calibri"/>
              </a:rPr>
              <a:t> </a:t>
            </a:r>
            <a:r>
              <a:rPr lang="en-GB" sz="2400" b="1" i="1" dirty="0" err="1">
                <a:solidFill>
                  <a:prstClr val="black">
                    <a:lumMod val="75000"/>
                    <a:lumOff val="25000"/>
                  </a:prstClr>
                </a:solidFill>
                <a:latin typeface="Calibri"/>
              </a:rPr>
              <a:t>condividono</a:t>
            </a:r>
            <a:r>
              <a:rPr lang="en-GB" sz="2400" b="1" i="1" dirty="0">
                <a:solidFill>
                  <a:prstClr val="black">
                    <a:lumMod val="75000"/>
                    <a:lumOff val="25000"/>
                  </a:prstClr>
                </a:solidFill>
                <a:latin typeface="Calibri"/>
              </a:rPr>
              <a:t> </a:t>
            </a:r>
            <a:r>
              <a:rPr lang="en-GB" sz="2400" b="1" i="1" dirty="0" err="1">
                <a:solidFill>
                  <a:prstClr val="black">
                    <a:lumMod val="75000"/>
                    <a:lumOff val="25000"/>
                  </a:prstClr>
                </a:solidFill>
                <a:latin typeface="Calibri"/>
              </a:rPr>
              <a:t>apertamente</a:t>
            </a:r>
            <a:r>
              <a:rPr lang="en-GB" sz="2400" b="1" i="1" dirty="0">
                <a:solidFill>
                  <a:prstClr val="black">
                    <a:lumMod val="75000"/>
                    <a:lumOff val="25000"/>
                  </a:prstClr>
                </a:solidFill>
                <a:latin typeface="Calibri"/>
              </a:rPr>
              <a:t> </a:t>
            </a:r>
            <a:r>
              <a:rPr lang="en-GB" sz="2400" b="1" i="1" dirty="0" err="1">
                <a:solidFill>
                  <a:prstClr val="black">
                    <a:lumMod val="75000"/>
                    <a:lumOff val="25000"/>
                  </a:prstClr>
                </a:solidFill>
                <a:latin typeface="Calibri"/>
              </a:rPr>
              <a:t>i</a:t>
            </a:r>
            <a:r>
              <a:rPr lang="en-GB" sz="2400" b="1" i="1" dirty="0">
                <a:solidFill>
                  <a:prstClr val="black">
                    <a:lumMod val="75000"/>
                    <a:lumOff val="25000"/>
                  </a:prstClr>
                </a:solidFill>
                <a:latin typeface="Calibri"/>
              </a:rPr>
              <a:t> </a:t>
            </a:r>
            <a:r>
              <a:rPr lang="en-GB" sz="2400" b="1" i="1" dirty="0" err="1">
                <a:solidFill>
                  <a:prstClr val="black">
                    <a:lumMod val="75000"/>
                    <a:lumOff val="25000"/>
                  </a:prstClr>
                </a:solidFill>
                <a:latin typeface="Calibri"/>
              </a:rPr>
              <a:t>dati</a:t>
            </a:r>
            <a:r>
              <a:rPr lang="en-GB" sz="2400" b="1" i="1" dirty="0">
                <a:solidFill>
                  <a:prstClr val="black">
                    <a:lumMod val="75000"/>
                    <a:lumOff val="25000"/>
                  </a:prstClr>
                </a:solidFill>
                <a:latin typeface="Calibri"/>
              </a:rPr>
              <a:t> </a:t>
            </a:r>
            <a:r>
              <a:rPr lang="en-GB" sz="2400" b="1" i="1" dirty="0" err="1">
                <a:solidFill>
                  <a:prstClr val="black">
                    <a:lumMod val="75000"/>
                    <a:lumOff val="25000"/>
                  </a:prstClr>
                </a:solidFill>
                <a:latin typeface="Calibri"/>
              </a:rPr>
              <a:t>attraverso</a:t>
            </a:r>
            <a:r>
              <a:rPr lang="en-GB" sz="2400" b="1" i="1" dirty="0">
                <a:solidFill>
                  <a:prstClr val="black">
                    <a:lumMod val="75000"/>
                    <a:lumOff val="25000"/>
                  </a:prstClr>
                </a:solidFill>
                <a:latin typeface="Calibri"/>
              </a:rPr>
              <a:t> diverse </a:t>
            </a:r>
            <a:r>
              <a:rPr lang="en-GB" sz="2400" b="1" i="1" dirty="0" err="1">
                <a:solidFill>
                  <a:prstClr val="black">
                    <a:lumMod val="75000"/>
                    <a:lumOff val="25000"/>
                  </a:prstClr>
                </a:solidFill>
                <a:latin typeface="Calibri"/>
              </a:rPr>
              <a:t>tecnologie</a:t>
            </a:r>
            <a:r>
              <a:rPr lang="en-GB" sz="2400" b="1" i="1" dirty="0">
                <a:solidFill>
                  <a:prstClr val="black">
                    <a:lumMod val="75000"/>
                    <a:lumOff val="25000"/>
                  </a:prstClr>
                </a:solidFill>
                <a:latin typeface="Calibri"/>
              </a:rPr>
              <a:t>, discipline e </a:t>
            </a:r>
            <a:r>
              <a:rPr lang="en-GB" sz="2400" b="1" i="1" dirty="0" err="1">
                <a:solidFill>
                  <a:prstClr val="black">
                    <a:lumMod val="75000"/>
                    <a:lumOff val="25000"/>
                  </a:prstClr>
                </a:solidFill>
                <a:latin typeface="Calibri"/>
              </a:rPr>
              <a:t>Paesi</a:t>
            </a:r>
            <a:r>
              <a:rPr lang="en-GB" sz="2400" b="1" i="1" dirty="0">
                <a:solidFill>
                  <a:prstClr val="black">
                    <a:lumMod val="75000"/>
                    <a:lumOff val="25000"/>
                  </a:prstClr>
                </a:solidFill>
                <a:latin typeface="Calibri"/>
              </a:rPr>
              <a:t> per </a:t>
            </a:r>
            <a:r>
              <a:rPr lang="en-GB" sz="2400" b="1" i="1" dirty="0" err="1">
                <a:solidFill>
                  <a:prstClr val="black">
                    <a:lumMod val="75000"/>
                    <a:lumOff val="25000"/>
                  </a:prstClr>
                </a:solidFill>
                <a:latin typeface="Calibri"/>
              </a:rPr>
              <a:t>affrontare</a:t>
            </a:r>
            <a:r>
              <a:rPr lang="en-GB" sz="2400" b="1" i="1" dirty="0">
                <a:solidFill>
                  <a:prstClr val="black">
                    <a:lumMod val="75000"/>
                    <a:lumOff val="25000"/>
                  </a:prstClr>
                </a:solidFill>
                <a:latin typeface="Calibri"/>
              </a:rPr>
              <a:t> le </a:t>
            </a:r>
            <a:r>
              <a:rPr lang="en-GB" sz="2400" b="1" i="1" dirty="0" err="1">
                <a:solidFill>
                  <a:prstClr val="black">
                    <a:lumMod val="75000"/>
                    <a:lumOff val="25000"/>
                  </a:prstClr>
                </a:solidFill>
                <a:latin typeface="Calibri"/>
              </a:rPr>
              <a:t>grandi</a:t>
            </a:r>
            <a:r>
              <a:rPr lang="en-GB" sz="2400" b="1" i="1" dirty="0">
                <a:solidFill>
                  <a:prstClr val="black">
                    <a:lumMod val="75000"/>
                    <a:lumOff val="25000"/>
                  </a:prstClr>
                </a:solidFill>
                <a:latin typeface="Calibri"/>
              </a:rPr>
              <a:t> </a:t>
            </a:r>
            <a:r>
              <a:rPr lang="en-GB" sz="2400" b="1" i="1" dirty="0" err="1">
                <a:solidFill>
                  <a:prstClr val="black">
                    <a:lumMod val="75000"/>
                    <a:lumOff val="25000"/>
                  </a:prstClr>
                </a:solidFill>
                <a:latin typeface="Calibri"/>
              </a:rPr>
              <a:t>sfide</a:t>
            </a:r>
            <a:r>
              <a:rPr lang="en-GB" sz="2400" b="1" i="1" dirty="0">
                <a:solidFill>
                  <a:prstClr val="black">
                    <a:lumMod val="75000"/>
                    <a:lumOff val="25000"/>
                  </a:prstClr>
                </a:solidFill>
                <a:latin typeface="Calibri"/>
              </a:rPr>
              <a:t> </a:t>
            </a:r>
            <a:r>
              <a:rPr lang="en-GB" sz="2400" b="1" i="1" dirty="0" err="1">
                <a:solidFill>
                  <a:prstClr val="black">
                    <a:lumMod val="75000"/>
                    <a:lumOff val="25000"/>
                  </a:prstClr>
                </a:solidFill>
                <a:latin typeface="Calibri"/>
              </a:rPr>
              <a:t>della</a:t>
            </a:r>
            <a:r>
              <a:rPr lang="en-GB" sz="2400" b="1" i="1" dirty="0">
                <a:solidFill>
                  <a:prstClr val="black">
                    <a:lumMod val="75000"/>
                    <a:lumOff val="25000"/>
                  </a:prstClr>
                </a:solidFill>
                <a:latin typeface="Calibri"/>
              </a:rPr>
              <a:t> </a:t>
            </a:r>
            <a:r>
              <a:rPr lang="en-GB" sz="2400" b="1" i="1" dirty="0" err="1">
                <a:solidFill>
                  <a:prstClr val="black">
                    <a:lumMod val="75000"/>
                    <a:lumOff val="25000"/>
                  </a:prstClr>
                </a:solidFill>
                <a:latin typeface="Calibri"/>
              </a:rPr>
              <a:t>società</a:t>
            </a:r>
            <a:r>
              <a:rPr lang="en-GB" sz="2400" b="1" i="1" dirty="0">
                <a:solidFill>
                  <a:prstClr val="black">
                    <a:lumMod val="75000"/>
                    <a:lumOff val="25000"/>
                  </a:prstClr>
                </a:solidFill>
                <a:latin typeface="Calibri"/>
              </a:rPr>
              <a:t>.</a:t>
            </a: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32002" y="1143000"/>
            <a:ext cx="1569655" cy="1025728"/>
          </a:xfrm>
          <a:prstGeom prst="rect">
            <a:avLst/>
          </a:prstGeom>
        </p:spPr>
      </p:pic>
      <p:sp>
        <p:nvSpPr>
          <p:cNvPr id="6" name="Rectangle 5"/>
          <p:cNvSpPr/>
          <p:nvPr/>
        </p:nvSpPr>
        <p:spPr>
          <a:xfrm>
            <a:off x="2380077" y="8574501"/>
            <a:ext cx="3069302" cy="420564"/>
          </a:xfrm>
          <a:prstGeom prst="rect">
            <a:avLst/>
          </a:prstGeom>
        </p:spPr>
        <p:txBody>
          <a:bodyPr wrap="none">
            <a:spAutoFit/>
          </a:bodyPr>
          <a:lstStyle/>
          <a:p>
            <a:pPr algn="l" defTabSz="1219170" hangingPunct="1"/>
            <a:r>
              <a:rPr lang="en-GB" sz="2133" b="1" kern="1200">
                <a:solidFill>
                  <a:prstClr val="white"/>
                </a:solidFill>
                <a:latin typeface="Calibri"/>
              </a:rPr>
              <a:t>rd-alliance.org/about-</a:t>
            </a:r>
            <a:r>
              <a:rPr lang="en-GB" sz="2133" b="1" kern="1200" err="1">
                <a:solidFill>
                  <a:prstClr val="white"/>
                </a:solidFill>
                <a:latin typeface="Calibri"/>
              </a:rPr>
              <a:t>rda</a:t>
            </a:r>
            <a:endParaRPr lang="en-GB" sz="2133" b="1" kern="1200">
              <a:solidFill>
                <a:prstClr val="white"/>
              </a:solidFill>
              <a:latin typeface="Calibri"/>
            </a:endParaRPr>
          </a:p>
        </p:txBody>
      </p:sp>
      <p:sp>
        <p:nvSpPr>
          <p:cNvPr id="9" name="Segnaposto piè di pagina 6"/>
          <p:cNvSpPr>
            <a:spLocks noGrp="1"/>
          </p:cNvSpPr>
          <p:nvPr>
            <p:ph type="ftr" sz="quarter" idx="11"/>
          </p:nvPr>
        </p:nvSpPr>
        <p:spPr>
          <a:xfrm>
            <a:off x="9438182" y="8429898"/>
            <a:ext cx="4859367" cy="714103"/>
          </a:xfrm>
        </p:spPr>
        <p:txBody>
          <a:bodyPr/>
          <a:lstStyle/>
          <a:p>
            <a:pPr algn="l" defTabSz="1219170" hangingPunct="1"/>
            <a:r>
              <a:rPr lang="en-GB" sz="1600" b="1" kern="1200">
                <a:solidFill>
                  <a:prstClr val="white"/>
                </a:solidFill>
                <a:latin typeface="Calibri"/>
              </a:rPr>
              <a:t>www.rd-alliance.org</a:t>
            </a:r>
          </a:p>
          <a:p>
            <a:pPr algn="l" defTabSz="1219170" hangingPunct="1"/>
            <a:r>
              <a:rPr lang="en-GB" sz="1600" b="1" kern="1200">
                <a:solidFill>
                  <a:prstClr val="white"/>
                </a:solidFill>
                <a:latin typeface="Calibri"/>
              </a:rPr>
              <a:t>@resdatall</a:t>
            </a:r>
          </a:p>
        </p:txBody>
      </p:sp>
      <p:pic>
        <p:nvPicPr>
          <p:cNvPr id="10" name="Picture 2" descr="Creative Commons Licens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336045" y="8634589"/>
            <a:ext cx="887955" cy="312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bwMode="auto">
          <a:xfrm>
            <a:off x="13262499" y="8922455"/>
            <a:ext cx="954941" cy="276999"/>
          </a:xfrm>
          <a:prstGeom prst="rect">
            <a:avLst/>
          </a:prstGeom>
          <a:noFill/>
        </p:spPr>
        <p:txBody>
          <a:bodyPr wrap="none">
            <a:spAutoFit/>
          </a:bodyPr>
          <a:lstStyle/>
          <a:p>
            <a:pPr algn="l" defTabSz="1219170" hangingPunct="1">
              <a:defRPr/>
            </a:pPr>
            <a:r>
              <a:rPr lang="en-GB" sz="1200" kern="1200">
                <a:solidFill>
                  <a:srgbClr val="E2DFCC"/>
                </a:solidFill>
                <a:latin typeface="Calibri Light"/>
              </a:rPr>
              <a:t>CC BY-SA 4.0</a:t>
            </a:r>
          </a:p>
        </p:txBody>
      </p:sp>
    </p:spTree>
    <p:extLst>
      <p:ext uri="{BB962C8B-B14F-4D97-AF65-F5344CB8AC3E}">
        <p14:creationId xmlns:p14="http://schemas.microsoft.com/office/powerpoint/2010/main" val="9409023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GB" dirty="0" err="1"/>
              <a:t>Che</a:t>
            </a:r>
            <a:r>
              <a:rPr lang="en-GB" dirty="0"/>
              <a:t> </a:t>
            </a:r>
            <a:r>
              <a:rPr lang="en-GB" dirty="0" err="1"/>
              <a:t>cosa</a:t>
            </a:r>
            <a:r>
              <a:rPr lang="en-GB" dirty="0"/>
              <a:t> fa RDA?</a:t>
            </a:r>
          </a:p>
        </p:txBody>
      </p:sp>
      <p:sp>
        <p:nvSpPr>
          <p:cNvPr id="3" name="Content Placeholder 2"/>
          <p:cNvSpPr>
            <a:spLocks noGrp="1"/>
          </p:cNvSpPr>
          <p:nvPr>
            <p:ph idx="1"/>
          </p:nvPr>
        </p:nvSpPr>
        <p:spPr>
          <a:xfrm>
            <a:off x="3129280" y="2473246"/>
            <a:ext cx="10058400" cy="2398569"/>
          </a:xfrm>
          <a:solidFill>
            <a:schemeClr val="accent1">
              <a:lumMod val="40000"/>
              <a:lumOff val="60000"/>
            </a:schemeClr>
          </a:solidFill>
        </p:spPr>
        <p:txBody>
          <a:bodyPr>
            <a:noAutofit/>
          </a:bodyPr>
          <a:lstStyle/>
          <a:p>
            <a:pPr algn="ctr"/>
            <a:r>
              <a:rPr lang="en-GB" sz="2400" b="1" i="1" dirty="0"/>
              <a:t>I </a:t>
            </a:r>
            <a:r>
              <a:rPr lang="en-GB" sz="2400" b="1" i="1" dirty="0" err="1"/>
              <a:t>membri</a:t>
            </a:r>
            <a:r>
              <a:rPr lang="en-GB" sz="2400" b="1" i="1" dirty="0"/>
              <a:t> di RDA </a:t>
            </a:r>
            <a:r>
              <a:rPr lang="en-GB" sz="2400" b="1" i="1" dirty="0" err="1"/>
              <a:t>si</a:t>
            </a:r>
            <a:r>
              <a:rPr lang="en-GB" sz="2400" b="1" i="1" dirty="0"/>
              <a:t> </a:t>
            </a:r>
            <a:r>
              <a:rPr lang="en-GB" sz="2400" b="1" i="1" dirty="0" err="1"/>
              <a:t>confrontano</a:t>
            </a:r>
            <a:r>
              <a:rPr lang="en-GB" sz="2400" b="1" i="1" dirty="0"/>
              <a:t> </a:t>
            </a:r>
            <a:r>
              <a:rPr lang="en-GB" sz="2400" b="1" i="1" dirty="0" err="1"/>
              <a:t>attraverso</a:t>
            </a:r>
            <a:r>
              <a:rPr lang="en-GB" sz="2400" b="1" i="1" dirty="0"/>
              <a:t> Working Group, </a:t>
            </a:r>
            <a:r>
              <a:rPr lang="en-GB" sz="2400" b="1" i="1" dirty="0" err="1"/>
              <a:t>focalizzati</a:t>
            </a:r>
            <a:r>
              <a:rPr lang="en-GB" sz="2400" b="1" i="1" dirty="0"/>
              <a:t> </a:t>
            </a:r>
            <a:r>
              <a:rPr lang="en-GB" sz="2400" b="1" i="1" dirty="0" err="1"/>
              <a:t>su</a:t>
            </a:r>
            <a:r>
              <a:rPr lang="en-GB" sz="2400" b="1" i="1" dirty="0"/>
              <a:t> </a:t>
            </a:r>
            <a:r>
              <a:rPr lang="en-GB" sz="2400" b="1" i="1" dirty="0" err="1"/>
              <a:t>uno</a:t>
            </a:r>
            <a:r>
              <a:rPr lang="en-GB" sz="2400" b="1" i="1" dirty="0"/>
              <a:t> </a:t>
            </a:r>
            <a:r>
              <a:rPr lang="en-GB" sz="2400" b="1" i="1" dirty="0" err="1"/>
              <a:t>specifico</a:t>
            </a:r>
            <a:r>
              <a:rPr lang="en-GB" sz="2400" b="1" i="1" dirty="0"/>
              <a:t> </a:t>
            </a:r>
            <a:r>
              <a:rPr lang="en-GB" sz="2400" b="1" i="1" dirty="0" err="1"/>
              <a:t>tema</a:t>
            </a:r>
            <a:r>
              <a:rPr lang="en-GB" sz="2400" b="1" i="1" dirty="0"/>
              <a:t>, e Interest Group </a:t>
            </a:r>
            <a:r>
              <a:rPr lang="en-GB" sz="2400" b="1" i="1" dirty="0" err="1"/>
              <a:t>più</a:t>
            </a:r>
            <a:r>
              <a:rPr lang="en-GB" sz="2400" b="1" i="1" dirty="0"/>
              <a:t> </a:t>
            </a:r>
            <a:r>
              <a:rPr lang="en-GB" sz="2400" b="1" i="1" dirty="0" err="1"/>
              <a:t>esplorativi</a:t>
            </a:r>
            <a:r>
              <a:rPr lang="en-GB" sz="2400" b="1" i="1" dirty="0"/>
              <a:t>, </a:t>
            </a:r>
            <a:r>
              <a:rPr lang="en-GB" sz="2400" b="1" i="1" dirty="0" err="1"/>
              <a:t>che</a:t>
            </a:r>
            <a:r>
              <a:rPr lang="en-GB" sz="2400" b="1" i="1" dirty="0"/>
              <a:t> </a:t>
            </a:r>
            <a:r>
              <a:rPr lang="en-GB" sz="2400" b="1" i="1" dirty="0" err="1"/>
              <a:t>lavorano</a:t>
            </a:r>
            <a:r>
              <a:rPr lang="en-GB" sz="2400" b="1" i="1" dirty="0"/>
              <a:t> </a:t>
            </a:r>
            <a:r>
              <a:rPr lang="en-GB" sz="2400" b="1" i="1" dirty="0" err="1"/>
              <a:t>su</a:t>
            </a:r>
            <a:r>
              <a:rPr lang="en-GB" sz="2400" b="1" i="1" dirty="0"/>
              <a:t> </a:t>
            </a:r>
            <a:r>
              <a:rPr lang="en-GB" sz="2400" b="1" i="1" dirty="0" err="1"/>
              <a:t>argomenti</a:t>
            </a:r>
            <a:r>
              <a:rPr lang="en-GB" sz="2400" b="1" i="1" dirty="0"/>
              <a:t> </a:t>
            </a:r>
            <a:r>
              <a:rPr lang="en-GB" sz="2400" b="1" i="1" dirty="0" err="1"/>
              <a:t>più</a:t>
            </a:r>
            <a:r>
              <a:rPr lang="en-GB" sz="2400" b="1" i="1" dirty="0"/>
              <a:t> </a:t>
            </a:r>
            <a:r>
              <a:rPr lang="en-GB" sz="2400" b="1" i="1" dirty="0" err="1"/>
              <a:t>generici</a:t>
            </a:r>
            <a:r>
              <a:rPr lang="en-GB" sz="2400" b="1" i="1" dirty="0"/>
              <a:t>. </a:t>
            </a:r>
            <a:r>
              <a:rPr lang="en-GB" sz="2400" b="1" i="1" dirty="0" err="1"/>
              <a:t>Entrambe</a:t>
            </a:r>
            <a:r>
              <a:rPr lang="en-GB" sz="2400" b="1" i="1" dirty="0"/>
              <a:t> le </a:t>
            </a:r>
            <a:r>
              <a:rPr lang="en-GB" sz="2400" b="1" i="1" dirty="0" err="1"/>
              <a:t>tipologie</a:t>
            </a:r>
            <a:r>
              <a:rPr lang="en-GB" sz="2400" b="1" i="1" dirty="0"/>
              <a:t> di </a:t>
            </a:r>
            <a:r>
              <a:rPr lang="en-GB" sz="2400" b="1" i="1" dirty="0" err="1"/>
              <a:t>gruppi</a:t>
            </a:r>
            <a:r>
              <a:rPr lang="en-GB" sz="2400" b="1" i="1" dirty="0"/>
              <a:t> </a:t>
            </a:r>
            <a:r>
              <a:rPr lang="en-GB" sz="2400" b="1" i="1" dirty="0" err="1"/>
              <a:t>nascono</a:t>
            </a:r>
            <a:r>
              <a:rPr lang="en-GB" sz="2400" b="1" i="1" dirty="0"/>
              <a:t> </a:t>
            </a:r>
            <a:r>
              <a:rPr lang="en-GB" sz="2400" b="1" i="1" dirty="0" err="1"/>
              <a:t>spontaneamente</a:t>
            </a:r>
            <a:r>
              <a:rPr lang="en-GB" sz="2400" b="1" i="1" dirty="0"/>
              <a:t> </a:t>
            </a:r>
            <a:r>
              <a:rPr lang="en-GB" sz="2400" b="1" i="1" dirty="0" err="1"/>
              <a:t>nella</a:t>
            </a:r>
            <a:r>
              <a:rPr lang="en-GB" sz="2400" b="1" i="1" dirty="0"/>
              <a:t> </a:t>
            </a:r>
            <a:r>
              <a:rPr lang="en-GB" sz="2400" b="1" i="1" dirty="0" err="1"/>
              <a:t>comunità</a:t>
            </a:r>
            <a:r>
              <a:rPr lang="en-GB" sz="2400" b="1" i="1" dirty="0"/>
              <a:t>, </a:t>
            </a:r>
            <a:r>
              <a:rPr lang="en-GB" sz="2400" b="1" i="1" dirty="0" err="1"/>
              <a:t>su</a:t>
            </a:r>
            <a:r>
              <a:rPr lang="en-GB" sz="2400" b="1" i="1" dirty="0"/>
              <a:t> base </a:t>
            </a:r>
            <a:r>
              <a:rPr lang="en-GB" sz="2400" b="1" i="1" dirty="0" err="1"/>
              <a:t>volontaria</a:t>
            </a:r>
            <a:r>
              <a:rPr lang="en-GB" sz="2400" b="1" i="1" dirty="0"/>
              <a:t> e </a:t>
            </a:r>
            <a:r>
              <a:rPr lang="en-GB" sz="2400" b="1" i="1" dirty="0" err="1"/>
              <a:t>hanno</a:t>
            </a:r>
            <a:r>
              <a:rPr lang="en-GB" sz="2400" b="1" i="1" dirty="0"/>
              <a:t> lo </a:t>
            </a:r>
            <a:r>
              <a:rPr lang="en-GB" sz="2400" b="1" i="1" dirty="0" err="1"/>
              <a:t>scopo</a:t>
            </a:r>
            <a:r>
              <a:rPr lang="en-GB" sz="2400" b="1" i="1" dirty="0"/>
              <a:t> di </a:t>
            </a:r>
            <a:r>
              <a:rPr lang="en-GB" sz="2400" b="1" i="1" dirty="0" err="1"/>
              <a:t>scambiare</a:t>
            </a:r>
            <a:r>
              <a:rPr lang="en-GB" sz="2400" b="1" i="1" dirty="0"/>
              <a:t> </a:t>
            </a:r>
            <a:r>
              <a:rPr lang="en-GB" sz="2400" b="1" i="1" dirty="0" err="1"/>
              <a:t>opinioni</a:t>
            </a:r>
            <a:r>
              <a:rPr lang="en-GB" sz="2400" b="1" i="1" dirty="0"/>
              <a:t>, </a:t>
            </a:r>
            <a:r>
              <a:rPr lang="en-GB" sz="2400" b="1" i="1" dirty="0" err="1"/>
              <a:t>conoscenze</a:t>
            </a:r>
            <a:r>
              <a:rPr lang="en-GB" sz="2400" b="1" i="1" dirty="0"/>
              <a:t>, </a:t>
            </a:r>
            <a:r>
              <a:rPr lang="en-GB" sz="2400" b="1" i="1" dirty="0" err="1"/>
              <a:t>scoperte</a:t>
            </a:r>
            <a:r>
              <a:rPr lang="en-GB" sz="2400" b="1" i="1" dirty="0"/>
              <a:t> e </a:t>
            </a:r>
            <a:r>
              <a:rPr lang="en-GB" sz="2400" b="1" i="1" dirty="0" err="1"/>
              <a:t>discutere</a:t>
            </a:r>
            <a:r>
              <a:rPr lang="en-GB" sz="2400" b="1" i="1" dirty="0"/>
              <a:t> </a:t>
            </a:r>
            <a:r>
              <a:rPr lang="en-GB" sz="2400" b="1" i="1" dirty="0" err="1"/>
              <a:t>ostacoli</a:t>
            </a:r>
            <a:r>
              <a:rPr lang="en-GB" sz="2400" b="1" i="1" dirty="0"/>
              <a:t> e </a:t>
            </a:r>
            <a:r>
              <a:rPr lang="en-GB" sz="2400" b="1" i="1" dirty="0" err="1"/>
              <a:t>possibili</a:t>
            </a:r>
            <a:r>
              <a:rPr lang="en-GB" sz="2400" b="1" i="1" dirty="0"/>
              <a:t> </a:t>
            </a:r>
            <a:r>
              <a:rPr lang="en-GB" sz="2400" b="1" i="1" dirty="0" err="1"/>
              <a:t>soluzioni</a:t>
            </a:r>
            <a:r>
              <a:rPr lang="en-GB" sz="2400" b="1" i="1" dirty="0"/>
              <a:t>, </a:t>
            </a:r>
            <a:r>
              <a:rPr lang="en-GB" sz="2400" b="1" i="1" dirty="0" err="1"/>
              <a:t>esplorando</a:t>
            </a:r>
            <a:r>
              <a:rPr lang="en-GB" sz="2400" b="1" i="1" dirty="0"/>
              <a:t> e </a:t>
            </a:r>
            <a:r>
              <a:rPr lang="en-GB" sz="2400" b="1" i="1" dirty="0" err="1"/>
              <a:t>definendo</a:t>
            </a:r>
            <a:r>
              <a:rPr lang="en-GB" sz="2400" b="1" i="1" dirty="0"/>
              <a:t> policy e </a:t>
            </a:r>
            <a:r>
              <a:rPr lang="en-GB" sz="2400" b="1" i="1" dirty="0" err="1"/>
              <a:t>collaudare</a:t>
            </a:r>
            <a:r>
              <a:rPr lang="en-GB" sz="2400" b="1" i="1" dirty="0"/>
              <a:t> </a:t>
            </a:r>
            <a:r>
              <a:rPr lang="en-GB" sz="2400" b="1" i="1" dirty="0" err="1"/>
              <a:t>ed</a:t>
            </a:r>
            <a:r>
              <a:rPr lang="en-GB" sz="2400" b="1" i="1" dirty="0"/>
              <a:t> </a:t>
            </a:r>
            <a:r>
              <a:rPr lang="en-GB" sz="2400" b="1" i="1" dirty="0" err="1"/>
              <a:t>armonizzare</a:t>
            </a:r>
            <a:r>
              <a:rPr lang="en-GB" sz="2400" b="1" i="1" dirty="0"/>
              <a:t> </a:t>
            </a:r>
            <a:r>
              <a:rPr lang="en-GB" sz="2400" b="1" i="1" dirty="0" err="1"/>
              <a:t>gli</a:t>
            </a:r>
            <a:r>
              <a:rPr lang="en-GB" sz="2400" b="1" i="1" dirty="0"/>
              <a:t> standard per </a:t>
            </a:r>
            <a:r>
              <a:rPr lang="en-GB" sz="2400" b="1" i="1" dirty="0" err="1"/>
              <a:t>migliorare</a:t>
            </a:r>
            <a:r>
              <a:rPr lang="en-GB" sz="2400" b="1" i="1" dirty="0"/>
              <a:t> e </a:t>
            </a:r>
            <a:r>
              <a:rPr lang="en-GB" sz="2400" b="1" i="1" dirty="0" err="1"/>
              <a:t>facilitare</a:t>
            </a:r>
            <a:r>
              <a:rPr lang="en-GB" sz="2400" b="1" i="1" dirty="0"/>
              <a:t>  la </a:t>
            </a:r>
            <a:r>
              <a:rPr lang="en-GB" sz="2400" b="1" i="1" dirty="0" err="1"/>
              <a:t>condivisione</a:t>
            </a:r>
            <a:r>
              <a:rPr lang="en-GB" sz="2400" b="1" i="1" dirty="0"/>
              <a:t> e </a:t>
            </a:r>
            <a:r>
              <a:rPr lang="en-GB" sz="2400" b="1" i="1" dirty="0" err="1"/>
              <a:t>il</a:t>
            </a:r>
            <a:r>
              <a:rPr lang="en-GB" sz="2400" b="1" i="1" dirty="0"/>
              <a:t> </a:t>
            </a:r>
            <a:r>
              <a:rPr lang="en-GB" sz="2400" b="1" i="1" dirty="0" err="1"/>
              <a:t>riutilizzo</a:t>
            </a:r>
            <a:r>
              <a:rPr lang="en-GB" sz="2400" b="1" i="1" dirty="0"/>
              <a:t> </a:t>
            </a:r>
            <a:r>
              <a:rPr lang="en-GB" sz="2400" b="1" i="1" dirty="0" err="1"/>
              <a:t>dei</a:t>
            </a:r>
            <a:r>
              <a:rPr lang="en-GB" sz="2400" b="1" i="1" dirty="0"/>
              <a:t> </a:t>
            </a:r>
            <a:r>
              <a:rPr lang="en-GB" sz="2400" b="1" i="1" dirty="0" err="1"/>
              <a:t>dati</a:t>
            </a:r>
            <a:r>
              <a:rPr lang="en-GB" sz="2400" b="1" i="1" dirty="0"/>
              <a:t> a </a:t>
            </a:r>
            <a:r>
              <a:rPr lang="en-GB" sz="2400" b="1" i="1" dirty="0" err="1"/>
              <a:t>livello</a:t>
            </a:r>
            <a:r>
              <a:rPr lang="en-GB" sz="2400" b="1" i="1" dirty="0"/>
              <a:t> </a:t>
            </a:r>
            <a:r>
              <a:rPr lang="en-GB" sz="2400" b="1" i="1" dirty="0" err="1"/>
              <a:t>globale</a:t>
            </a:r>
            <a:r>
              <a:rPr lang="en-GB" sz="2400" b="1" i="1" dirty="0"/>
              <a:t>. </a:t>
            </a:r>
          </a:p>
          <a:p>
            <a:r>
              <a:rPr lang="en-GB" sz="2400" dirty="0"/>
              <a:t>I </a:t>
            </a:r>
            <a:r>
              <a:rPr lang="en-GB" sz="2400" dirty="0" err="1"/>
              <a:t>membri</a:t>
            </a:r>
            <a:r>
              <a:rPr lang="en-GB" sz="2400" dirty="0"/>
              <a:t> di RDA </a:t>
            </a:r>
            <a:r>
              <a:rPr lang="en-GB" sz="2400" dirty="0" err="1"/>
              <a:t>collaborano</a:t>
            </a:r>
            <a:r>
              <a:rPr lang="en-GB" sz="2400" dirty="0"/>
              <a:t> </a:t>
            </a:r>
            <a:r>
              <a:rPr lang="en-GB" sz="2400" dirty="0" err="1"/>
              <a:t>insieme</a:t>
            </a:r>
            <a:r>
              <a:rPr lang="en-GB" sz="2400" dirty="0"/>
              <a:t> a </a:t>
            </a:r>
            <a:r>
              <a:rPr lang="en-GB" sz="2400" dirty="0" err="1"/>
              <a:t>livello</a:t>
            </a:r>
            <a:r>
              <a:rPr lang="en-GB" sz="2400" dirty="0"/>
              <a:t> </a:t>
            </a:r>
            <a:r>
              <a:rPr lang="en-GB" sz="2400" dirty="0" err="1"/>
              <a:t>internazionale</a:t>
            </a:r>
            <a:r>
              <a:rPr lang="en-GB" sz="2400" dirty="0"/>
              <a:t> per </a:t>
            </a:r>
            <a:br>
              <a:rPr lang="en-GB" sz="2400" dirty="0"/>
            </a:br>
            <a:r>
              <a:rPr lang="en-GB" sz="2400" dirty="0" err="1"/>
              <a:t>affrontare</a:t>
            </a:r>
            <a:r>
              <a:rPr lang="en-GB" sz="2400" dirty="0"/>
              <a:t> le </a:t>
            </a:r>
            <a:r>
              <a:rPr lang="en-GB" sz="2400" dirty="0" err="1"/>
              <a:t>sfide</a:t>
            </a:r>
            <a:r>
              <a:rPr lang="en-GB" sz="2400" dirty="0"/>
              <a:t> associate </a:t>
            </a:r>
            <a:r>
              <a:rPr lang="en-GB" sz="2400" dirty="0" err="1"/>
              <a:t>alle</a:t>
            </a:r>
            <a:r>
              <a:rPr lang="en-GB" sz="2400" dirty="0"/>
              <a:t> diverse </a:t>
            </a:r>
            <a:r>
              <a:rPr lang="en-GB" sz="2400" dirty="0" err="1"/>
              <a:t>infrastrutture</a:t>
            </a:r>
            <a:r>
              <a:rPr lang="en-GB" sz="2400" dirty="0"/>
              <a:t> e </a:t>
            </a:r>
            <a:r>
              <a:rPr lang="en-GB" sz="2400" dirty="0" err="1"/>
              <a:t>alla</a:t>
            </a:r>
            <a:r>
              <a:rPr lang="en-GB" sz="2400" dirty="0"/>
              <a:t> </a:t>
            </a:r>
            <a:br>
              <a:rPr lang="en-GB" sz="2400" dirty="0"/>
            </a:br>
            <a:r>
              <a:rPr lang="en-GB" sz="2400" dirty="0" err="1"/>
              <a:t>condivisione</a:t>
            </a:r>
            <a:r>
              <a:rPr lang="en-GB" sz="2400" dirty="0"/>
              <a:t> </a:t>
            </a:r>
            <a:r>
              <a:rPr lang="en-GB" sz="2400" dirty="0" err="1"/>
              <a:t>dei</a:t>
            </a:r>
            <a:r>
              <a:rPr lang="en-GB" sz="2400" dirty="0"/>
              <a:t> </a:t>
            </a:r>
            <a:r>
              <a:rPr lang="en-GB" sz="2400" dirty="0" err="1"/>
              <a:t>dati</a:t>
            </a:r>
            <a:r>
              <a:rPr lang="en-GB" sz="2400" dirty="0"/>
              <a:t> </a:t>
            </a:r>
            <a:r>
              <a:rPr lang="en-GB" sz="2400" dirty="0" err="1"/>
              <a:t>relativamente</a:t>
            </a:r>
            <a:r>
              <a:rPr lang="en-GB" sz="2400" dirty="0"/>
              <a:t> </a:t>
            </a:r>
            <a:r>
              <a:rPr lang="en-GB" sz="2400" dirty="0" err="1"/>
              <a:t>ai</a:t>
            </a:r>
            <a:r>
              <a:rPr lang="en-GB" sz="2400" dirty="0"/>
              <a:t> </a:t>
            </a:r>
            <a:r>
              <a:rPr lang="en-GB" sz="2400" dirty="0" err="1"/>
              <a:t>seguenti</a:t>
            </a:r>
            <a:r>
              <a:rPr lang="en-GB" sz="2400" dirty="0"/>
              <a:t> </a:t>
            </a:r>
            <a:r>
              <a:rPr lang="en-GB" sz="2400" dirty="0" err="1"/>
              <a:t>aspetti</a:t>
            </a:r>
            <a:r>
              <a:rPr lang="en-GB" sz="2400" dirty="0"/>
              <a:t>:</a:t>
            </a:r>
          </a:p>
        </p:txBody>
      </p:sp>
      <p:sp>
        <p:nvSpPr>
          <p:cNvPr id="5" name="TextBox 4"/>
          <p:cNvSpPr txBox="1"/>
          <p:nvPr/>
        </p:nvSpPr>
        <p:spPr>
          <a:xfrm>
            <a:off x="3114228" y="6193617"/>
            <a:ext cx="9299864" cy="2189724"/>
          </a:xfrm>
          <a:prstGeom prst="rect">
            <a:avLst/>
          </a:prstGeom>
          <a:noFill/>
        </p:spPr>
        <p:txBody>
          <a:bodyPr wrap="square" numCol="2" rtlCol="0">
            <a:normAutofit lnSpcReduction="10000"/>
          </a:bodyPr>
          <a:lstStyle/>
          <a:p>
            <a:pPr algn="l" defTabSz="1219170" hangingPunct="1">
              <a:buClr>
                <a:srgbClr val="37A76F"/>
              </a:buClr>
              <a:buFont typeface="Wingdings" panose="05000000000000000000" pitchFamily="2" charset="2"/>
              <a:buChar char="v"/>
            </a:pPr>
            <a:r>
              <a:rPr lang="en-GB" sz="2400" kern="1200" dirty="0" err="1">
                <a:solidFill>
                  <a:prstClr val="black"/>
                </a:solidFill>
                <a:latin typeface="Calibri"/>
              </a:rPr>
              <a:t>Riproducibilità</a:t>
            </a:r>
            <a:endParaRPr lang="en-GB" sz="2400" kern="1200" dirty="0">
              <a:solidFill>
                <a:prstClr val="black"/>
              </a:solidFill>
              <a:latin typeface="Calibri"/>
            </a:endParaRPr>
          </a:p>
          <a:p>
            <a:pPr algn="l" defTabSz="1219170" hangingPunct="1">
              <a:buClr>
                <a:srgbClr val="37A76F"/>
              </a:buClr>
              <a:buFont typeface="Wingdings" panose="05000000000000000000" pitchFamily="2" charset="2"/>
              <a:buChar char="v"/>
            </a:pPr>
            <a:r>
              <a:rPr lang="en-GB" sz="2400" kern="1200" dirty="0" err="1">
                <a:solidFill>
                  <a:prstClr val="black"/>
                </a:solidFill>
                <a:latin typeface="Calibri"/>
              </a:rPr>
              <a:t>Conservazione</a:t>
            </a:r>
            <a:r>
              <a:rPr lang="en-GB" sz="2400" kern="1200" dirty="0">
                <a:solidFill>
                  <a:prstClr val="black"/>
                </a:solidFill>
                <a:latin typeface="Calibri"/>
              </a:rPr>
              <a:t> </a:t>
            </a:r>
            <a:r>
              <a:rPr lang="en-GB" sz="2400" kern="1200" dirty="0" err="1">
                <a:solidFill>
                  <a:prstClr val="black"/>
                </a:solidFill>
                <a:latin typeface="Calibri"/>
              </a:rPr>
              <a:t>dei</a:t>
            </a:r>
            <a:r>
              <a:rPr lang="en-GB" sz="2400" kern="1200" dirty="0">
                <a:solidFill>
                  <a:prstClr val="black"/>
                </a:solidFill>
                <a:latin typeface="Calibri"/>
              </a:rPr>
              <a:t> </a:t>
            </a:r>
            <a:r>
              <a:rPr lang="en-GB" sz="2400" kern="1200" dirty="0" err="1">
                <a:solidFill>
                  <a:prstClr val="black"/>
                </a:solidFill>
                <a:latin typeface="Calibri"/>
              </a:rPr>
              <a:t>dati</a:t>
            </a:r>
            <a:endParaRPr lang="en-GB" sz="2400" kern="1200" dirty="0">
              <a:solidFill>
                <a:prstClr val="black"/>
              </a:solidFill>
              <a:latin typeface="Calibri"/>
            </a:endParaRPr>
          </a:p>
          <a:p>
            <a:pPr marL="271456" indent="-271456" algn="l" defTabSz="1219170" hangingPunct="1">
              <a:buClr>
                <a:srgbClr val="37A76F"/>
              </a:buClr>
              <a:buFont typeface="Wingdings" panose="05000000000000000000" pitchFamily="2" charset="2"/>
              <a:buChar char="v"/>
            </a:pPr>
            <a:r>
              <a:rPr lang="en-GB" sz="2400" kern="1200" dirty="0">
                <a:solidFill>
                  <a:prstClr val="black"/>
                </a:solidFill>
                <a:latin typeface="Calibri"/>
              </a:rPr>
              <a:t>Best practices per </a:t>
            </a:r>
            <a:r>
              <a:rPr lang="en-GB" sz="2400" kern="1200" dirty="0" err="1">
                <a:solidFill>
                  <a:prstClr val="black"/>
                </a:solidFill>
                <a:latin typeface="Calibri"/>
              </a:rPr>
              <a:t>i</a:t>
            </a:r>
            <a:r>
              <a:rPr lang="en-GB" sz="2400" kern="1200" dirty="0">
                <a:solidFill>
                  <a:prstClr val="black"/>
                </a:solidFill>
                <a:latin typeface="Calibri"/>
              </a:rPr>
              <a:t> repository </a:t>
            </a:r>
            <a:r>
              <a:rPr lang="en-GB" sz="2400" kern="1200" dirty="0" err="1">
                <a:solidFill>
                  <a:prstClr val="black"/>
                </a:solidFill>
                <a:latin typeface="Calibri"/>
              </a:rPr>
              <a:t>tematici</a:t>
            </a:r>
            <a:endParaRPr lang="en-GB" sz="2400" kern="1200" dirty="0">
              <a:solidFill>
                <a:prstClr val="black"/>
              </a:solidFill>
              <a:latin typeface="Calibri"/>
            </a:endParaRPr>
          </a:p>
          <a:p>
            <a:pPr algn="l" defTabSz="1219170" hangingPunct="1">
              <a:buClr>
                <a:srgbClr val="37A76F"/>
              </a:buClr>
              <a:buFont typeface="Wingdings" panose="05000000000000000000" pitchFamily="2" charset="2"/>
              <a:buChar char="v"/>
            </a:pPr>
            <a:r>
              <a:rPr lang="en-GB" sz="2400" kern="1200" dirty="0" err="1">
                <a:solidFill>
                  <a:prstClr val="black"/>
                </a:solidFill>
                <a:latin typeface="Calibri"/>
              </a:rPr>
              <a:t>Interoperabilità</a:t>
            </a:r>
            <a:r>
              <a:rPr lang="en-GB" sz="2400" kern="1200" dirty="0">
                <a:solidFill>
                  <a:prstClr val="black"/>
                </a:solidFill>
                <a:latin typeface="Calibri"/>
              </a:rPr>
              <a:t> </a:t>
            </a:r>
            <a:r>
              <a:rPr lang="en-GB" sz="2400" kern="1200" dirty="0" err="1">
                <a:solidFill>
                  <a:prstClr val="black"/>
                </a:solidFill>
                <a:latin typeface="Calibri"/>
              </a:rPr>
              <a:t>legale</a:t>
            </a:r>
            <a:br>
              <a:rPr lang="en-GB" sz="2400" kern="1200" dirty="0">
                <a:solidFill>
                  <a:prstClr val="black"/>
                </a:solidFill>
                <a:latin typeface="Calibri"/>
              </a:rPr>
            </a:br>
            <a:endParaRPr lang="en-GB" sz="2400" kern="1200" dirty="0">
              <a:solidFill>
                <a:prstClr val="black"/>
              </a:solidFill>
              <a:latin typeface="Calibri"/>
            </a:endParaRPr>
          </a:p>
          <a:p>
            <a:pPr algn="l" defTabSz="1219170" hangingPunct="1">
              <a:buClr>
                <a:srgbClr val="37A76F"/>
              </a:buClr>
              <a:buFont typeface="Wingdings" panose="05000000000000000000" pitchFamily="2" charset="2"/>
              <a:buChar char="v"/>
            </a:pPr>
            <a:r>
              <a:rPr lang="en-GB" sz="2400" kern="1200" dirty="0" err="1">
                <a:solidFill>
                  <a:prstClr val="black"/>
                </a:solidFill>
                <a:latin typeface="Calibri"/>
              </a:rPr>
              <a:t>Citazione</a:t>
            </a:r>
            <a:r>
              <a:rPr lang="en-GB" sz="2400" kern="1200" dirty="0">
                <a:solidFill>
                  <a:prstClr val="black"/>
                </a:solidFill>
                <a:latin typeface="Calibri"/>
              </a:rPr>
              <a:t> </a:t>
            </a:r>
            <a:r>
              <a:rPr lang="en-GB" sz="2400" kern="1200" dirty="0" err="1">
                <a:solidFill>
                  <a:prstClr val="black"/>
                </a:solidFill>
                <a:latin typeface="Calibri"/>
              </a:rPr>
              <a:t>dei</a:t>
            </a:r>
            <a:r>
              <a:rPr lang="en-GB" sz="2400" kern="1200" dirty="0">
                <a:solidFill>
                  <a:prstClr val="black"/>
                </a:solidFill>
                <a:latin typeface="Calibri"/>
              </a:rPr>
              <a:t> </a:t>
            </a:r>
            <a:r>
              <a:rPr lang="en-GB" sz="2400" kern="1200" dirty="0" err="1">
                <a:solidFill>
                  <a:prstClr val="black"/>
                </a:solidFill>
                <a:latin typeface="Calibri"/>
              </a:rPr>
              <a:t>dati</a:t>
            </a:r>
            <a:endParaRPr lang="en-GB" sz="2400" kern="1200" dirty="0">
              <a:solidFill>
                <a:prstClr val="black"/>
              </a:solidFill>
              <a:latin typeface="Calibri"/>
            </a:endParaRPr>
          </a:p>
          <a:p>
            <a:pPr algn="l" defTabSz="1219170" hangingPunct="1">
              <a:buClr>
                <a:srgbClr val="37A76F"/>
              </a:buClr>
              <a:buFont typeface="Wingdings" panose="05000000000000000000" pitchFamily="2" charset="2"/>
              <a:buChar char="v"/>
            </a:pPr>
            <a:r>
              <a:rPr lang="en-GB" sz="2400" kern="1200" dirty="0" err="1">
                <a:solidFill>
                  <a:prstClr val="black"/>
                </a:solidFill>
                <a:latin typeface="Calibri"/>
              </a:rPr>
              <a:t>Tipologie</a:t>
            </a:r>
            <a:r>
              <a:rPr lang="en-GB" sz="2400" kern="1200" dirty="0">
                <a:solidFill>
                  <a:prstClr val="black"/>
                </a:solidFill>
                <a:latin typeface="Calibri"/>
              </a:rPr>
              <a:t> di </a:t>
            </a:r>
            <a:r>
              <a:rPr lang="en-GB" sz="2400" kern="1200" dirty="0" err="1">
                <a:solidFill>
                  <a:prstClr val="black"/>
                </a:solidFill>
                <a:latin typeface="Calibri"/>
              </a:rPr>
              <a:t>registri</a:t>
            </a:r>
            <a:r>
              <a:rPr lang="en-GB" sz="2400" kern="1200" dirty="0">
                <a:solidFill>
                  <a:prstClr val="black"/>
                </a:solidFill>
                <a:latin typeface="Calibri"/>
              </a:rPr>
              <a:t> di </a:t>
            </a:r>
            <a:r>
              <a:rPr lang="en-GB" sz="2400" kern="1200" dirty="0" err="1">
                <a:solidFill>
                  <a:prstClr val="black"/>
                </a:solidFill>
                <a:latin typeface="Calibri"/>
              </a:rPr>
              <a:t>dati</a:t>
            </a:r>
            <a:endParaRPr lang="en-GB" sz="2400" kern="1200" dirty="0">
              <a:solidFill>
                <a:prstClr val="black"/>
              </a:solidFill>
              <a:latin typeface="Calibri"/>
            </a:endParaRPr>
          </a:p>
          <a:p>
            <a:pPr algn="l" defTabSz="1219170" hangingPunct="1">
              <a:buClr>
                <a:srgbClr val="37A76F"/>
              </a:buClr>
              <a:buFont typeface="Wingdings" panose="05000000000000000000" pitchFamily="2" charset="2"/>
              <a:buChar char="v"/>
            </a:pPr>
            <a:r>
              <a:rPr lang="en-GB" sz="2400" kern="1200" dirty="0" err="1">
                <a:solidFill>
                  <a:prstClr val="black"/>
                </a:solidFill>
                <a:latin typeface="Calibri"/>
              </a:rPr>
              <a:t>Metadati</a:t>
            </a:r>
            <a:endParaRPr lang="en-GB" sz="2400" kern="1200" dirty="0">
              <a:solidFill>
                <a:prstClr val="black"/>
              </a:solidFill>
              <a:latin typeface="Calibri"/>
            </a:endParaRPr>
          </a:p>
          <a:p>
            <a:pPr algn="l" defTabSz="1219170" hangingPunct="1">
              <a:buClr>
                <a:srgbClr val="37A76F"/>
              </a:buClr>
              <a:buFont typeface="Wingdings" panose="05000000000000000000" pitchFamily="2" charset="2"/>
              <a:buChar char="v"/>
            </a:pPr>
            <a:r>
              <a:rPr lang="en-GB" sz="2400" kern="1200" dirty="0">
                <a:solidFill>
                  <a:prstClr val="black"/>
                </a:solidFill>
                <a:latin typeface="Calibri"/>
              </a:rPr>
              <a:t>E </a:t>
            </a:r>
            <a:r>
              <a:rPr lang="en-GB" sz="2400" kern="1200" dirty="0" err="1">
                <a:solidFill>
                  <a:prstClr val="black"/>
                </a:solidFill>
                <a:latin typeface="Calibri"/>
              </a:rPr>
              <a:t>altro</a:t>
            </a:r>
            <a:r>
              <a:rPr lang="en-GB" sz="2400" kern="1200" dirty="0">
                <a:solidFill>
                  <a:prstClr val="black"/>
                </a:solidFill>
                <a:latin typeface="Calibri"/>
              </a:rPr>
              <a:t> </a:t>
            </a:r>
            <a:r>
              <a:rPr lang="en-GB" sz="2400" kern="1200" dirty="0" err="1">
                <a:solidFill>
                  <a:prstClr val="black"/>
                </a:solidFill>
                <a:latin typeface="Calibri"/>
              </a:rPr>
              <a:t>ancora</a:t>
            </a:r>
            <a:r>
              <a:rPr lang="en-GB" sz="2400" kern="1200" dirty="0">
                <a:solidFill>
                  <a:prstClr val="black"/>
                </a:solidFill>
                <a:latin typeface="Calibri"/>
              </a:rPr>
              <a:t>!</a:t>
            </a:r>
          </a:p>
          <a:p>
            <a:pPr algn="l" defTabSz="1219170" hangingPunct="1"/>
            <a:endParaRPr lang="en-GB" sz="1800" kern="1200" dirty="0">
              <a:solidFill>
                <a:prstClr val="black"/>
              </a:solidFill>
              <a:latin typeface="Calibri"/>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318450" y="5076505"/>
            <a:ext cx="2378735" cy="3306835"/>
          </a:xfrm>
          <a:prstGeom prst="rect">
            <a:avLst/>
          </a:prstGeom>
        </p:spPr>
      </p:pic>
      <p:sp>
        <p:nvSpPr>
          <p:cNvPr id="9" name="Rectangle 5"/>
          <p:cNvSpPr/>
          <p:nvPr/>
        </p:nvSpPr>
        <p:spPr>
          <a:xfrm>
            <a:off x="2380077" y="8574501"/>
            <a:ext cx="3069302" cy="420564"/>
          </a:xfrm>
          <a:prstGeom prst="rect">
            <a:avLst/>
          </a:prstGeom>
        </p:spPr>
        <p:txBody>
          <a:bodyPr wrap="none">
            <a:spAutoFit/>
          </a:bodyPr>
          <a:lstStyle/>
          <a:p>
            <a:pPr algn="l" defTabSz="1219170" hangingPunct="1"/>
            <a:r>
              <a:rPr lang="en-GB" sz="2133" b="1" kern="1200">
                <a:solidFill>
                  <a:prstClr val="white"/>
                </a:solidFill>
                <a:latin typeface="Calibri"/>
              </a:rPr>
              <a:t>rd-alliance.org/about-</a:t>
            </a:r>
            <a:r>
              <a:rPr lang="en-GB" sz="2133" b="1" kern="1200" err="1">
                <a:solidFill>
                  <a:prstClr val="white"/>
                </a:solidFill>
                <a:latin typeface="Calibri"/>
              </a:rPr>
              <a:t>rda</a:t>
            </a:r>
            <a:endParaRPr lang="en-GB" sz="2133" b="1" kern="1200">
              <a:solidFill>
                <a:prstClr val="white"/>
              </a:solidFill>
              <a:latin typeface="Calibri"/>
            </a:endParaRPr>
          </a:p>
        </p:txBody>
      </p:sp>
      <p:sp>
        <p:nvSpPr>
          <p:cNvPr id="11" name="Segnaposto piè di pagina 6"/>
          <p:cNvSpPr>
            <a:spLocks noGrp="1"/>
          </p:cNvSpPr>
          <p:nvPr>
            <p:ph type="ftr" sz="quarter" idx="11"/>
          </p:nvPr>
        </p:nvSpPr>
        <p:spPr>
          <a:xfrm>
            <a:off x="9438182" y="8429898"/>
            <a:ext cx="4859367" cy="714103"/>
          </a:xfrm>
        </p:spPr>
        <p:txBody>
          <a:bodyPr/>
          <a:lstStyle/>
          <a:p>
            <a:pPr algn="l" defTabSz="1219170" hangingPunct="1"/>
            <a:r>
              <a:rPr lang="en-GB" sz="1600" b="1" kern="1200">
                <a:solidFill>
                  <a:prstClr val="white"/>
                </a:solidFill>
                <a:latin typeface="Calibri"/>
              </a:rPr>
              <a:t>www.rd-alliance.org</a:t>
            </a:r>
          </a:p>
          <a:p>
            <a:pPr algn="l" defTabSz="1219170" hangingPunct="1"/>
            <a:r>
              <a:rPr lang="en-GB" sz="1600" b="1" kern="1200">
                <a:solidFill>
                  <a:prstClr val="white"/>
                </a:solidFill>
                <a:latin typeface="Calibri"/>
              </a:rPr>
              <a:t>@resdatall</a:t>
            </a:r>
          </a:p>
        </p:txBody>
      </p:sp>
      <p:pic>
        <p:nvPicPr>
          <p:cNvPr id="12" name="Picture 2" descr="Creative Commons Licens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36045" y="8634589"/>
            <a:ext cx="887955" cy="312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p:cNvSpPr txBox="1"/>
          <p:nvPr/>
        </p:nvSpPr>
        <p:spPr bwMode="auto">
          <a:xfrm>
            <a:off x="13262499" y="8922455"/>
            <a:ext cx="954941" cy="276999"/>
          </a:xfrm>
          <a:prstGeom prst="rect">
            <a:avLst/>
          </a:prstGeom>
          <a:noFill/>
        </p:spPr>
        <p:txBody>
          <a:bodyPr wrap="none">
            <a:spAutoFit/>
          </a:bodyPr>
          <a:lstStyle/>
          <a:p>
            <a:pPr algn="l" defTabSz="1219170" hangingPunct="1">
              <a:defRPr/>
            </a:pPr>
            <a:r>
              <a:rPr lang="en-GB" sz="1200" kern="1200">
                <a:solidFill>
                  <a:srgbClr val="E2DFCC"/>
                </a:solidFill>
                <a:latin typeface="Calibri Light"/>
              </a:rPr>
              <a:t>CC BY-SA 4.0</a:t>
            </a:r>
          </a:p>
        </p:txBody>
      </p:sp>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32002" y="1143000"/>
            <a:ext cx="1569655" cy="1025728"/>
          </a:xfrm>
          <a:prstGeom prst="rect">
            <a:avLst/>
          </a:prstGeom>
        </p:spPr>
      </p:pic>
    </p:spTree>
    <p:extLst>
      <p:ext uri="{BB962C8B-B14F-4D97-AF65-F5344CB8AC3E}">
        <p14:creationId xmlns:p14="http://schemas.microsoft.com/office/powerpoint/2010/main" val="27877541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GB" dirty="0"/>
              <a:t>Chi </a:t>
            </a:r>
            <a:r>
              <a:rPr lang="en-GB" dirty="0" err="1"/>
              <a:t>può</a:t>
            </a:r>
            <a:r>
              <a:rPr lang="en-GB" dirty="0"/>
              <a:t> </a:t>
            </a:r>
            <a:r>
              <a:rPr lang="en-GB" dirty="0" err="1"/>
              <a:t>partecipare</a:t>
            </a:r>
            <a:r>
              <a:rPr lang="en-GB" dirty="0"/>
              <a:t> ad RDA?</a:t>
            </a:r>
          </a:p>
        </p:txBody>
      </p:sp>
      <p:sp>
        <p:nvSpPr>
          <p:cNvPr id="3" name="Content Placeholder 2"/>
          <p:cNvSpPr>
            <a:spLocks noGrp="1"/>
          </p:cNvSpPr>
          <p:nvPr>
            <p:ph idx="1"/>
          </p:nvPr>
        </p:nvSpPr>
        <p:spPr>
          <a:xfrm>
            <a:off x="3129280" y="2437619"/>
            <a:ext cx="10058401" cy="5364480"/>
          </a:xfrm>
        </p:spPr>
        <p:txBody>
          <a:bodyPr>
            <a:normAutofit lnSpcReduction="10000"/>
          </a:bodyPr>
          <a:lstStyle/>
          <a:p>
            <a:pPr marL="268217" lvl="1" indent="0">
              <a:buNone/>
            </a:pPr>
            <a:r>
              <a:rPr lang="en-US" sz="2667" i="1" dirty="0" err="1"/>
              <a:t>Qualunque</a:t>
            </a:r>
            <a:r>
              <a:rPr lang="en-US" sz="2667" i="1" dirty="0"/>
              <a:t> persona o </a:t>
            </a:r>
            <a:r>
              <a:rPr lang="en-US" sz="2667" i="1" dirty="0" err="1"/>
              <a:t>organizzazione</a:t>
            </a:r>
            <a:r>
              <a:rPr lang="en-US" sz="2667" i="1" dirty="0"/>
              <a:t>, </a:t>
            </a:r>
            <a:r>
              <a:rPr lang="en-US" sz="2667" i="1" dirty="0" err="1"/>
              <a:t>indipendentemente</a:t>
            </a:r>
            <a:r>
              <a:rPr lang="en-US" sz="2667" i="1" dirty="0"/>
              <a:t> </a:t>
            </a:r>
            <a:r>
              <a:rPr lang="en-US" sz="2667" i="1" dirty="0" err="1"/>
              <a:t>dalla</a:t>
            </a:r>
            <a:r>
              <a:rPr lang="en-US" sz="2667" i="1" dirty="0"/>
              <a:t> </a:t>
            </a:r>
            <a:r>
              <a:rPr lang="en-US" sz="2667" i="1" dirty="0" err="1"/>
              <a:t>professione</a:t>
            </a:r>
            <a:r>
              <a:rPr lang="en-US" sz="2667" i="1" dirty="0"/>
              <a:t> e </a:t>
            </a:r>
            <a:r>
              <a:rPr lang="en-US" sz="2667" i="1" dirty="0" err="1"/>
              <a:t>dalla</a:t>
            </a:r>
            <a:r>
              <a:rPr lang="en-US" sz="2667" i="1" dirty="0"/>
              <a:t> </a:t>
            </a:r>
            <a:r>
              <a:rPr lang="en-US" sz="2667" i="1" dirty="0" err="1"/>
              <a:t>disciplina</a:t>
            </a:r>
            <a:r>
              <a:rPr lang="en-US" sz="2667" i="1" dirty="0"/>
              <a:t>, con un </a:t>
            </a:r>
            <a:r>
              <a:rPr lang="en-US" sz="2667" i="1" dirty="0" err="1"/>
              <a:t>interesse</a:t>
            </a:r>
            <a:r>
              <a:rPr lang="en-US" sz="2667" i="1" dirty="0"/>
              <a:t> a </a:t>
            </a:r>
            <a:r>
              <a:rPr lang="en-US" sz="2667" i="1" dirty="0" err="1"/>
              <a:t>ridurre</a:t>
            </a:r>
            <a:r>
              <a:rPr lang="en-US" sz="2667" i="1" dirty="0"/>
              <a:t> </a:t>
            </a:r>
            <a:r>
              <a:rPr lang="en-US" sz="2667" i="1" dirty="0" err="1"/>
              <a:t>gli</a:t>
            </a:r>
            <a:r>
              <a:rPr lang="en-US" sz="2667" i="1" dirty="0"/>
              <a:t> </a:t>
            </a:r>
            <a:r>
              <a:rPr lang="en-US" sz="2667" i="1" dirty="0" err="1"/>
              <a:t>ostacoli</a:t>
            </a:r>
            <a:r>
              <a:rPr lang="en-US" sz="2667" i="1" dirty="0"/>
              <a:t> </a:t>
            </a:r>
            <a:r>
              <a:rPr lang="en-US" sz="2667" i="1" dirty="0" err="1"/>
              <a:t>alla</a:t>
            </a:r>
            <a:r>
              <a:rPr lang="en-US" sz="2667" i="1" dirty="0"/>
              <a:t> </a:t>
            </a:r>
            <a:r>
              <a:rPr lang="en-US" sz="2667" i="1" dirty="0" err="1"/>
              <a:t>condivisione</a:t>
            </a:r>
            <a:r>
              <a:rPr lang="en-US" sz="2667" i="1" dirty="0"/>
              <a:t> e al </a:t>
            </a:r>
            <a:r>
              <a:rPr lang="en-US" sz="2667" i="1" dirty="0" err="1"/>
              <a:t>riutilizzo</a:t>
            </a:r>
            <a:r>
              <a:rPr lang="en-US" sz="2667" i="1" dirty="0"/>
              <a:t> </a:t>
            </a:r>
            <a:r>
              <a:rPr lang="en-US" sz="2667" i="1" dirty="0" err="1"/>
              <a:t>dei</a:t>
            </a:r>
            <a:r>
              <a:rPr lang="en-US" sz="2667" i="1" dirty="0"/>
              <a:t> </a:t>
            </a:r>
            <a:r>
              <a:rPr lang="en-US" sz="2667" i="1" dirty="0" err="1"/>
              <a:t>dati</a:t>
            </a:r>
            <a:r>
              <a:rPr lang="en-US" sz="2667" i="1" dirty="0"/>
              <a:t> e </a:t>
            </a:r>
            <a:r>
              <a:rPr lang="en-US" sz="2667" i="1" dirty="0" err="1"/>
              <a:t>che</a:t>
            </a:r>
            <a:r>
              <a:rPr lang="en-US" sz="2667" i="1" dirty="0"/>
              <a:t> </a:t>
            </a:r>
            <a:r>
              <a:rPr lang="en-US" sz="2667" i="1" dirty="0" err="1"/>
              <a:t>sottoscrivano</a:t>
            </a:r>
            <a:r>
              <a:rPr lang="en-US" sz="2667" i="1" dirty="0"/>
              <a:t> </a:t>
            </a:r>
            <a:r>
              <a:rPr lang="en-US" sz="2667" i="1" dirty="0" err="1"/>
              <a:t>i</a:t>
            </a:r>
            <a:r>
              <a:rPr lang="en-US" sz="2667" i="1" dirty="0"/>
              <a:t> </a:t>
            </a:r>
            <a:r>
              <a:rPr lang="en-US" sz="2667" i="1" dirty="0" err="1"/>
              <a:t>principi</a:t>
            </a:r>
            <a:r>
              <a:rPr lang="en-US" sz="2667" i="1" dirty="0"/>
              <a:t> </a:t>
            </a:r>
            <a:r>
              <a:rPr lang="en-US" sz="2667" i="1" dirty="0" err="1"/>
              <a:t>guida</a:t>
            </a:r>
            <a:r>
              <a:rPr lang="en-US" sz="2667" i="1" dirty="0"/>
              <a:t> di RDA:</a:t>
            </a:r>
          </a:p>
          <a:p>
            <a:pPr lvl="8">
              <a:tabLst>
                <a:tab pos="517512" algn="l"/>
              </a:tabLst>
            </a:pPr>
            <a:r>
              <a:rPr lang="en-US" sz="2667" i="1" dirty="0" err="1"/>
              <a:t>Apertura</a:t>
            </a:r>
            <a:endParaRPr lang="en-US" sz="2667" i="1" dirty="0"/>
          </a:p>
          <a:p>
            <a:pPr lvl="8">
              <a:tabLst>
                <a:tab pos="517512" algn="l"/>
              </a:tabLst>
            </a:pPr>
            <a:r>
              <a:rPr lang="en-US" sz="2667" i="1" dirty="0" err="1"/>
              <a:t>Consenso</a:t>
            </a:r>
            <a:endParaRPr lang="en-US" sz="2667" i="1" dirty="0"/>
          </a:p>
          <a:p>
            <a:pPr lvl="8">
              <a:tabLst>
                <a:tab pos="517512" algn="l"/>
              </a:tabLst>
            </a:pPr>
            <a:r>
              <a:rPr lang="en-US" sz="2667" i="1" dirty="0" err="1"/>
              <a:t>Equilibrio</a:t>
            </a:r>
            <a:endParaRPr lang="en-US" sz="2667" i="1" dirty="0"/>
          </a:p>
          <a:p>
            <a:pPr lvl="8">
              <a:tabLst>
                <a:tab pos="517512" algn="l"/>
              </a:tabLst>
            </a:pPr>
            <a:r>
              <a:rPr lang="en-US" sz="2667" i="1" dirty="0" err="1"/>
              <a:t>Armonizzazione</a:t>
            </a:r>
            <a:endParaRPr lang="en-US" sz="2667" i="1" dirty="0"/>
          </a:p>
          <a:p>
            <a:pPr lvl="8">
              <a:tabLst>
                <a:tab pos="517512" algn="l"/>
              </a:tabLst>
            </a:pPr>
            <a:r>
              <a:rPr lang="en-US" sz="2667" i="1" dirty="0" err="1"/>
              <a:t>Nato</a:t>
            </a:r>
            <a:r>
              <a:rPr lang="en-US" sz="2667" i="1" dirty="0"/>
              <a:t> </a:t>
            </a:r>
            <a:r>
              <a:rPr lang="en-US" sz="2667" i="1" dirty="0" err="1"/>
              <a:t>dalla</a:t>
            </a:r>
            <a:r>
              <a:rPr lang="en-US" sz="2667" i="1" dirty="0"/>
              <a:t> </a:t>
            </a:r>
            <a:r>
              <a:rPr lang="en-US" sz="2667" i="1" dirty="0" err="1"/>
              <a:t>comunità</a:t>
            </a:r>
            <a:endParaRPr lang="en-US" sz="2667" i="1" dirty="0"/>
          </a:p>
          <a:p>
            <a:pPr lvl="8">
              <a:tabLst>
                <a:tab pos="517512" algn="l"/>
              </a:tabLst>
            </a:pPr>
            <a:r>
              <a:rPr lang="en-US" sz="2667" i="1" dirty="0"/>
              <a:t>No-profit e </a:t>
            </a:r>
            <a:r>
              <a:rPr lang="en-US" sz="2667" i="1" dirty="0" err="1"/>
              <a:t>neutrale</a:t>
            </a:r>
            <a:r>
              <a:rPr lang="en-US" sz="2667" i="1" dirty="0"/>
              <a:t> dal </a:t>
            </a:r>
            <a:r>
              <a:rPr lang="en-US" sz="2667" i="1" dirty="0" err="1"/>
              <a:t>punto</a:t>
            </a:r>
            <a:r>
              <a:rPr lang="en-US" sz="2667" i="1" dirty="0"/>
              <a:t> di vista </a:t>
            </a:r>
            <a:r>
              <a:rPr lang="en-US" sz="2667" i="1" dirty="0" err="1"/>
              <a:t>della</a:t>
            </a:r>
            <a:r>
              <a:rPr lang="en-US" sz="2667" i="1" dirty="0"/>
              <a:t> </a:t>
            </a:r>
            <a:r>
              <a:rPr lang="en-US" sz="2667" i="1" dirty="0" err="1"/>
              <a:t>tecnologia</a:t>
            </a:r>
            <a:endParaRPr lang="en-US" sz="2000" i="1" dirty="0"/>
          </a:p>
          <a:p>
            <a:pPr marL="0" indent="0" algn="ctr">
              <a:buNone/>
            </a:pPr>
            <a:r>
              <a:rPr lang="en-GB" sz="2800" b="1" dirty="0" err="1">
                <a:solidFill>
                  <a:srgbClr val="00B050"/>
                </a:solidFill>
              </a:rPr>
              <a:t>L’adesione</a:t>
            </a:r>
            <a:r>
              <a:rPr lang="en-GB" sz="2800" b="1" dirty="0">
                <a:solidFill>
                  <a:srgbClr val="00B050"/>
                </a:solidFill>
              </a:rPr>
              <a:t> </a:t>
            </a:r>
            <a:r>
              <a:rPr lang="en-GB" sz="2800" b="1" dirty="0" err="1">
                <a:solidFill>
                  <a:srgbClr val="00B050"/>
                </a:solidFill>
              </a:rPr>
              <a:t>individuale</a:t>
            </a:r>
            <a:r>
              <a:rPr lang="en-GB" sz="2800" b="1" dirty="0">
                <a:solidFill>
                  <a:srgbClr val="00B050"/>
                </a:solidFill>
              </a:rPr>
              <a:t> </a:t>
            </a:r>
            <a:r>
              <a:rPr lang="en-GB" sz="2800" b="1" dirty="0" err="1">
                <a:solidFill>
                  <a:srgbClr val="00B050"/>
                </a:solidFill>
              </a:rPr>
              <a:t>è</a:t>
            </a:r>
            <a:r>
              <a:rPr lang="en-GB" sz="2800" b="1" dirty="0">
                <a:solidFill>
                  <a:srgbClr val="00B050"/>
                </a:solidFill>
              </a:rPr>
              <a:t> </a:t>
            </a:r>
            <a:r>
              <a:rPr lang="en-GB" sz="2800" b="1" dirty="0" err="1">
                <a:solidFill>
                  <a:srgbClr val="00B050"/>
                </a:solidFill>
              </a:rPr>
              <a:t>gratuita</a:t>
            </a:r>
            <a:r>
              <a:rPr lang="en-GB" sz="2800" b="1" dirty="0">
                <a:solidFill>
                  <a:srgbClr val="00B050"/>
                </a:solidFill>
              </a:rPr>
              <a:t> @ </a:t>
            </a:r>
            <a:br>
              <a:rPr lang="en-GB" sz="2800" b="1" dirty="0">
                <a:solidFill>
                  <a:srgbClr val="00B050"/>
                </a:solidFill>
              </a:rPr>
            </a:br>
            <a:r>
              <a:rPr lang="en-GB" sz="2800" b="1" dirty="0">
                <a:solidFill>
                  <a:srgbClr val="00B050"/>
                </a:solidFill>
              </a:rPr>
              <a:t>https://</a:t>
            </a:r>
            <a:r>
              <a:rPr lang="en-GB" sz="2800" b="1" dirty="0" err="1">
                <a:solidFill>
                  <a:srgbClr val="00B050"/>
                </a:solidFill>
              </a:rPr>
              <a:t>www.rd-alliance.org</a:t>
            </a:r>
            <a:r>
              <a:rPr lang="en-GB" sz="2800" b="1" dirty="0">
                <a:solidFill>
                  <a:srgbClr val="00B050"/>
                </a:solidFill>
              </a:rPr>
              <a:t>/user/register</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32002" y="1143000"/>
            <a:ext cx="1569655" cy="1025728"/>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77547" y="3905955"/>
            <a:ext cx="3571112" cy="1467235"/>
          </a:xfrm>
          <a:prstGeom prst="rect">
            <a:avLst/>
          </a:prstGeom>
        </p:spPr>
      </p:pic>
      <p:sp>
        <p:nvSpPr>
          <p:cNvPr id="10" name="Rectangle 5"/>
          <p:cNvSpPr/>
          <p:nvPr/>
        </p:nvSpPr>
        <p:spPr>
          <a:xfrm>
            <a:off x="2380078" y="8574501"/>
            <a:ext cx="3948197" cy="420564"/>
          </a:xfrm>
          <a:prstGeom prst="rect">
            <a:avLst/>
          </a:prstGeom>
        </p:spPr>
        <p:txBody>
          <a:bodyPr wrap="none">
            <a:spAutoFit/>
          </a:bodyPr>
          <a:lstStyle/>
          <a:p>
            <a:pPr algn="l" defTabSz="1219170" hangingPunct="1"/>
            <a:r>
              <a:rPr lang="en-GB" sz="2133" b="1" kern="1200">
                <a:solidFill>
                  <a:prstClr val="white"/>
                </a:solidFill>
                <a:latin typeface="Calibri"/>
              </a:rPr>
              <a:t>rd-alliance.org/get-involved.html</a:t>
            </a:r>
          </a:p>
        </p:txBody>
      </p:sp>
      <p:sp>
        <p:nvSpPr>
          <p:cNvPr id="9" name="Segnaposto piè di pagina 6"/>
          <p:cNvSpPr>
            <a:spLocks noGrp="1"/>
          </p:cNvSpPr>
          <p:nvPr>
            <p:ph type="ftr" sz="quarter" idx="11"/>
          </p:nvPr>
        </p:nvSpPr>
        <p:spPr>
          <a:xfrm>
            <a:off x="9438182" y="8429898"/>
            <a:ext cx="4859367" cy="714103"/>
          </a:xfrm>
        </p:spPr>
        <p:txBody>
          <a:bodyPr/>
          <a:lstStyle/>
          <a:p>
            <a:pPr algn="l" defTabSz="1219170" hangingPunct="1"/>
            <a:r>
              <a:rPr lang="en-GB" sz="1600" b="1" kern="1200">
                <a:solidFill>
                  <a:prstClr val="white"/>
                </a:solidFill>
                <a:latin typeface="Calibri"/>
              </a:rPr>
              <a:t>www.rd-alliance.org</a:t>
            </a:r>
          </a:p>
          <a:p>
            <a:pPr algn="l" defTabSz="1219170" hangingPunct="1"/>
            <a:r>
              <a:rPr lang="en-GB" sz="1600" b="1" kern="1200">
                <a:solidFill>
                  <a:prstClr val="white"/>
                </a:solidFill>
                <a:latin typeface="Calibri"/>
              </a:rPr>
              <a:t>@resdatall</a:t>
            </a:r>
          </a:p>
        </p:txBody>
      </p:sp>
      <p:pic>
        <p:nvPicPr>
          <p:cNvPr id="11" name="Picture 2" descr="Creative Commons Licens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36045" y="8634589"/>
            <a:ext cx="887955" cy="312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p:cNvSpPr txBox="1"/>
          <p:nvPr/>
        </p:nvSpPr>
        <p:spPr bwMode="auto">
          <a:xfrm>
            <a:off x="13262499" y="8922455"/>
            <a:ext cx="954941" cy="276999"/>
          </a:xfrm>
          <a:prstGeom prst="rect">
            <a:avLst/>
          </a:prstGeom>
          <a:noFill/>
        </p:spPr>
        <p:txBody>
          <a:bodyPr wrap="none">
            <a:spAutoFit/>
          </a:bodyPr>
          <a:lstStyle/>
          <a:p>
            <a:pPr algn="l" defTabSz="1219170" hangingPunct="1">
              <a:defRPr/>
            </a:pPr>
            <a:r>
              <a:rPr lang="en-GB" sz="1200" kern="1200">
                <a:solidFill>
                  <a:srgbClr val="E2DFCC"/>
                </a:solidFill>
                <a:latin typeface="Calibri Light"/>
              </a:rPr>
              <a:t>CC BY-SA 4.0</a:t>
            </a:r>
          </a:p>
        </p:txBody>
      </p:sp>
    </p:spTree>
    <p:extLst>
      <p:ext uri="{BB962C8B-B14F-4D97-AF65-F5344CB8AC3E}">
        <p14:creationId xmlns:p14="http://schemas.microsoft.com/office/powerpoint/2010/main" val="7060344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59880" y="66513"/>
            <a:ext cx="10058400" cy="1934343"/>
          </a:xfrm>
        </p:spPr>
        <p:txBody>
          <a:bodyPr>
            <a:normAutofit/>
          </a:bodyPr>
          <a:lstStyle/>
          <a:p>
            <a:pPr algn="r"/>
            <a:r>
              <a:rPr lang="en-US" dirty="0"/>
              <a:t>Le </a:t>
            </a:r>
            <a:r>
              <a:rPr lang="en-US" dirty="0" err="1"/>
              <a:t>Raccomandazioni</a:t>
            </a:r>
            <a:r>
              <a:rPr lang="en-US" dirty="0"/>
              <a:t> di RDA: </a:t>
            </a:r>
            <a:r>
              <a:rPr lang="en-US" dirty="0" err="1"/>
              <a:t>facciamo</a:t>
            </a:r>
            <a:r>
              <a:rPr lang="en-US" dirty="0"/>
              <a:t> </a:t>
            </a:r>
            <a:r>
              <a:rPr lang="en-US" dirty="0" err="1"/>
              <a:t>funzionare</a:t>
            </a:r>
            <a:r>
              <a:rPr lang="en-US" dirty="0"/>
              <a:t> </a:t>
            </a:r>
            <a:r>
              <a:rPr lang="en-US" dirty="0" err="1"/>
              <a:t>i</a:t>
            </a:r>
            <a:r>
              <a:rPr lang="en-US" dirty="0"/>
              <a:t> </a:t>
            </a:r>
            <a:r>
              <a:rPr lang="en-US" dirty="0" err="1"/>
              <a:t>dati</a:t>
            </a:r>
            <a:r>
              <a:rPr lang="en-US" dirty="0"/>
              <a:t>!</a:t>
            </a:r>
          </a:p>
        </p:txBody>
      </p:sp>
      <p:sp>
        <p:nvSpPr>
          <p:cNvPr id="3" name="Content Placeholder 2"/>
          <p:cNvSpPr>
            <a:spLocks noGrp="1"/>
          </p:cNvSpPr>
          <p:nvPr>
            <p:ph idx="1"/>
          </p:nvPr>
        </p:nvSpPr>
        <p:spPr>
          <a:xfrm>
            <a:off x="3129280" y="3112199"/>
            <a:ext cx="10058400" cy="2082031"/>
          </a:xfrm>
        </p:spPr>
        <p:txBody>
          <a:bodyPr>
            <a:noAutofit/>
          </a:bodyPr>
          <a:lstStyle/>
          <a:p>
            <a:r>
              <a:rPr lang="en-GB" sz="2400"/>
              <a:t> </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14658" y="117272"/>
            <a:ext cx="1569655" cy="1025728"/>
          </a:xfrm>
          <a:prstGeom prst="rect">
            <a:avLst/>
          </a:prstGeom>
        </p:spPr>
      </p:pic>
      <p:sp>
        <p:nvSpPr>
          <p:cNvPr id="9" name="Rectangle 5"/>
          <p:cNvSpPr/>
          <p:nvPr/>
        </p:nvSpPr>
        <p:spPr>
          <a:xfrm>
            <a:off x="2380077" y="8574501"/>
            <a:ext cx="4991366" cy="420564"/>
          </a:xfrm>
          <a:prstGeom prst="rect">
            <a:avLst/>
          </a:prstGeom>
        </p:spPr>
        <p:txBody>
          <a:bodyPr wrap="none">
            <a:spAutoFit/>
          </a:bodyPr>
          <a:lstStyle/>
          <a:p>
            <a:pPr algn="l" defTabSz="1219170" hangingPunct="1"/>
            <a:r>
              <a:rPr lang="en-GB" altLang="en-US" sz="2133" b="1" kern="1200">
                <a:solidFill>
                  <a:prstClr val="white"/>
                </a:solidFill>
                <a:latin typeface="Calibri"/>
              </a:rPr>
              <a:t>rd-alliance.org/recommendations-outputs</a:t>
            </a:r>
            <a:endParaRPr lang="en-GB" sz="2133" b="1" kern="1200">
              <a:solidFill>
                <a:prstClr val="white"/>
              </a:solidFill>
              <a:latin typeface="Calibri"/>
            </a:endParaRPr>
          </a:p>
        </p:txBody>
      </p:sp>
      <p:sp>
        <p:nvSpPr>
          <p:cNvPr id="11" name="Shape 486"/>
          <p:cNvSpPr txBox="1">
            <a:spLocks/>
          </p:cNvSpPr>
          <p:nvPr/>
        </p:nvSpPr>
        <p:spPr>
          <a:xfrm>
            <a:off x="2989943" y="3266185"/>
            <a:ext cx="10526485" cy="5364480"/>
          </a:xfrm>
          <a:prstGeom prst="rect">
            <a:avLst/>
          </a:prstGeom>
        </p:spPr>
        <p:txBody>
          <a:bodyPr>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121917" indent="-121917" algn="just" defTabSz="1219170">
              <a:spcBef>
                <a:spcPts val="1600"/>
              </a:spcBef>
              <a:spcAft>
                <a:spcPts val="267"/>
              </a:spcAft>
              <a:buClr>
                <a:srgbClr val="99CB38"/>
              </a:buClr>
              <a:buFont typeface="Wingdings 2" panose="05020102010507070707" pitchFamily="18" charset="2"/>
              <a:buChar char="P"/>
              <a:defRPr sz="3000"/>
            </a:pPr>
            <a:r>
              <a:rPr lang="en-GB" sz="3200" dirty="0" err="1">
                <a:solidFill>
                  <a:prstClr val="black">
                    <a:lumMod val="75000"/>
                    <a:lumOff val="25000"/>
                  </a:prstClr>
                </a:solidFill>
                <a:latin typeface="Calibri"/>
              </a:rPr>
              <a:t>Codici</a:t>
            </a:r>
            <a:r>
              <a:rPr lang="en-GB" sz="3200" dirty="0">
                <a:solidFill>
                  <a:prstClr val="black">
                    <a:lumMod val="75000"/>
                    <a:lumOff val="25000"/>
                  </a:prstClr>
                </a:solidFill>
                <a:latin typeface="Calibri"/>
              </a:rPr>
              <a:t>, policy, </a:t>
            </a:r>
            <a:r>
              <a:rPr lang="en-GB" sz="3200" dirty="0" err="1">
                <a:solidFill>
                  <a:prstClr val="black">
                    <a:lumMod val="75000"/>
                    <a:lumOff val="25000"/>
                  </a:prstClr>
                </a:solidFill>
                <a:latin typeface="Calibri"/>
              </a:rPr>
              <a:t>specifiche</a:t>
            </a:r>
            <a:r>
              <a:rPr lang="en-GB" sz="3200" dirty="0">
                <a:solidFill>
                  <a:prstClr val="black">
                    <a:lumMod val="75000"/>
                    <a:lumOff val="25000"/>
                  </a:prstClr>
                </a:solidFill>
                <a:latin typeface="Calibri"/>
              </a:rPr>
              <a:t>, standard o </a:t>
            </a:r>
            <a:r>
              <a:rPr lang="en-GB" sz="3200" dirty="0" err="1">
                <a:solidFill>
                  <a:prstClr val="black">
                    <a:lumMod val="75000"/>
                    <a:lumOff val="25000"/>
                  </a:prstClr>
                </a:solidFill>
                <a:latin typeface="Calibri"/>
              </a:rPr>
              <a:t>pratiche</a:t>
            </a:r>
            <a:r>
              <a:rPr lang="en-GB" sz="3200" dirty="0">
                <a:solidFill>
                  <a:prstClr val="black">
                    <a:lumMod val="75000"/>
                    <a:lumOff val="25000"/>
                  </a:prstClr>
                </a:solidFill>
                <a:latin typeface="Calibri"/>
              </a:rPr>
              <a:t> </a:t>
            </a:r>
            <a:r>
              <a:rPr lang="en-GB" sz="3200" dirty="0" err="1">
                <a:solidFill>
                  <a:prstClr val="black">
                    <a:lumMod val="75000"/>
                    <a:lumOff val="25000"/>
                  </a:prstClr>
                </a:solidFill>
                <a:latin typeface="Calibri"/>
              </a:rPr>
              <a:t>adottate</a:t>
            </a:r>
            <a:r>
              <a:rPr lang="en-GB" sz="3200" dirty="0">
                <a:solidFill>
                  <a:prstClr val="black">
                    <a:lumMod val="75000"/>
                    <a:lumOff val="25000"/>
                  </a:prstClr>
                </a:solidFill>
                <a:latin typeface="Calibri"/>
              </a:rPr>
              <a:t> </a:t>
            </a:r>
            <a:r>
              <a:rPr lang="en-GB" sz="3200" dirty="0" err="1">
                <a:solidFill>
                  <a:prstClr val="black">
                    <a:lumMod val="75000"/>
                    <a:lumOff val="25000"/>
                  </a:prstClr>
                </a:solidFill>
                <a:latin typeface="Calibri"/>
              </a:rPr>
              <a:t>che</a:t>
            </a:r>
            <a:r>
              <a:rPr lang="en-GB" sz="3200" dirty="0">
                <a:solidFill>
                  <a:prstClr val="black">
                    <a:lumMod val="75000"/>
                    <a:lumOff val="25000"/>
                  </a:prstClr>
                </a:solidFill>
                <a:latin typeface="Calibri"/>
              </a:rPr>
              <a:t> </a:t>
            </a:r>
            <a:r>
              <a:rPr lang="en-GB" sz="3200" dirty="0" err="1">
                <a:solidFill>
                  <a:prstClr val="black">
                    <a:lumMod val="75000"/>
                    <a:lumOff val="25000"/>
                  </a:prstClr>
                </a:solidFill>
                <a:latin typeface="Calibri"/>
              </a:rPr>
              <a:t>permettono</a:t>
            </a:r>
            <a:r>
              <a:rPr lang="en-GB" sz="3200" dirty="0">
                <a:solidFill>
                  <a:prstClr val="black">
                    <a:lumMod val="75000"/>
                    <a:lumOff val="25000"/>
                  </a:prstClr>
                </a:solidFill>
                <a:latin typeface="Calibri"/>
              </a:rPr>
              <a:t> la </a:t>
            </a:r>
            <a:r>
              <a:rPr lang="en-GB" sz="3200" dirty="0" err="1">
                <a:solidFill>
                  <a:prstClr val="black">
                    <a:lumMod val="75000"/>
                    <a:lumOff val="25000"/>
                  </a:prstClr>
                </a:solidFill>
                <a:latin typeface="Calibri"/>
              </a:rPr>
              <a:t>condivisione</a:t>
            </a:r>
            <a:r>
              <a:rPr lang="en-GB" sz="3200" dirty="0">
                <a:solidFill>
                  <a:prstClr val="black">
                    <a:lumMod val="75000"/>
                    <a:lumOff val="25000"/>
                  </a:prstClr>
                </a:solidFill>
                <a:latin typeface="Calibri"/>
              </a:rPr>
              <a:t> </a:t>
            </a:r>
            <a:r>
              <a:rPr lang="en-GB" sz="3200" dirty="0" err="1">
                <a:solidFill>
                  <a:prstClr val="black">
                    <a:lumMod val="75000"/>
                    <a:lumOff val="25000"/>
                  </a:prstClr>
                </a:solidFill>
                <a:latin typeface="Calibri"/>
              </a:rPr>
              <a:t>dei</a:t>
            </a:r>
            <a:r>
              <a:rPr lang="en-GB" sz="3200" dirty="0">
                <a:solidFill>
                  <a:prstClr val="black">
                    <a:lumMod val="75000"/>
                    <a:lumOff val="25000"/>
                  </a:prstClr>
                </a:solidFill>
                <a:latin typeface="Calibri"/>
              </a:rPr>
              <a:t> </a:t>
            </a:r>
            <a:r>
              <a:rPr lang="en-GB" sz="3200" dirty="0" err="1">
                <a:solidFill>
                  <a:prstClr val="black">
                    <a:lumMod val="75000"/>
                    <a:lumOff val="25000"/>
                  </a:prstClr>
                </a:solidFill>
                <a:latin typeface="Calibri"/>
              </a:rPr>
              <a:t>dati</a:t>
            </a:r>
            <a:r>
              <a:rPr lang="en-GB" sz="3200" dirty="0">
                <a:solidFill>
                  <a:prstClr val="black">
                    <a:lumMod val="75000"/>
                    <a:lumOff val="25000"/>
                  </a:prstClr>
                </a:solidFill>
                <a:latin typeface="Calibri"/>
              </a:rPr>
              <a:t> </a:t>
            </a:r>
          </a:p>
          <a:p>
            <a:pPr marL="121917" indent="-121917" algn="just" defTabSz="1219170">
              <a:spcBef>
                <a:spcPts val="1600"/>
              </a:spcBef>
              <a:spcAft>
                <a:spcPts val="267"/>
              </a:spcAft>
              <a:buClr>
                <a:srgbClr val="99CB38"/>
              </a:buClr>
              <a:buFont typeface="Wingdings 2" panose="05020102010507070707" pitchFamily="18" charset="2"/>
              <a:buChar char="P"/>
              <a:defRPr sz="3000"/>
            </a:pPr>
            <a:r>
              <a:rPr lang="en-GB" sz="3200" dirty="0" err="1">
                <a:solidFill>
                  <a:prstClr val="black">
                    <a:lumMod val="75000"/>
                    <a:lumOff val="25000"/>
                  </a:prstClr>
                </a:solidFill>
                <a:latin typeface="Calibri"/>
              </a:rPr>
              <a:t>Azioni</a:t>
            </a:r>
            <a:r>
              <a:rPr lang="en-GB" sz="3200" dirty="0">
                <a:solidFill>
                  <a:prstClr val="black">
                    <a:lumMod val="75000"/>
                    <a:lumOff val="25000"/>
                  </a:prstClr>
                </a:solidFill>
                <a:latin typeface="Calibri"/>
              </a:rPr>
              <a:t> </a:t>
            </a:r>
            <a:r>
              <a:rPr lang="en-GB" sz="3200" dirty="0" err="1">
                <a:solidFill>
                  <a:prstClr val="black">
                    <a:lumMod val="75000"/>
                    <a:lumOff val="25000"/>
                  </a:prstClr>
                </a:solidFill>
                <a:latin typeface="Calibri"/>
              </a:rPr>
              <a:t>finalizzabili</a:t>
            </a:r>
            <a:r>
              <a:rPr lang="en-GB" sz="3200" dirty="0">
                <a:solidFill>
                  <a:prstClr val="black">
                    <a:lumMod val="75000"/>
                    <a:lumOff val="25000"/>
                  </a:prstClr>
                </a:solidFill>
                <a:latin typeface="Calibri"/>
              </a:rPr>
              <a:t> in 12-18 </a:t>
            </a:r>
            <a:r>
              <a:rPr lang="en-GB" sz="3200" dirty="0" err="1">
                <a:solidFill>
                  <a:prstClr val="black">
                    <a:lumMod val="75000"/>
                    <a:lumOff val="25000"/>
                  </a:prstClr>
                </a:solidFill>
                <a:latin typeface="Calibri"/>
              </a:rPr>
              <a:t>mesi</a:t>
            </a:r>
            <a:r>
              <a:rPr lang="en-GB" sz="3200" dirty="0">
                <a:solidFill>
                  <a:prstClr val="black">
                    <a:lumMod val="75000"/>
                    <a:lumOff val="25000"/>
                  </a:prstClr>
                </a:solidFill>
                <a:latin typeface="Calibri"/>
              </a:rPr>
              <a:t> di </a:t>
            </a:r>
            <a:r>
              <a:rPr lang="en-GB" sz="3200" dirty="0" err="1">
                <a:solidFill>
                  <a:prstClr val="black">
                    <a:lumMod val="75000"/>
                    <a:lumOff val="25000"/>
                  </a:prstClr>
                </a:solidFill>
                <a:latin typeface="Calibri"/>
              </a:rPr>
              <a:t>lavoro</a:t>
            </a:r>
            <a:r>
              <a:rPr lang="en-GB" sz="3200" dirty="0">
                <a:solidFill>
                  <a:prstClr val="black">
                    <a:lumMod val="75000"/>
                    <a:lumOff val="25000"/>
                  </a:prstClr>
                </a:solidFill>
                <a:latin typeface="Calibri"/>
              </a:rPr>
              <a:t> </a:t>
            </a:r>
            <a:r>
              <a:rPr lang="en-GB" sz="3200" dirty="0" err="1">
                <a:solidFill>
                  <a:prstClr val="black">
                    <a:lumMod val="75000"/>
                    <a:lumOff val="25000"/>
                  </a:prstClr>
                </a:solidFill>
                <a:latin typeface="Calibri"/>
              </a:rPr>
              <a:t>che</a:t>
            </a:r>
            <a:r>
              <a:rPr lang="en-GB" sz="3200" dirty="0">
                <a:solidFill>
                  <a:prstClr val="black">
                    <a:lumMod val="75000"/>
                    <a:lumOff val="25000"/>
                  </a:prstClr>
                </a:solidFill>
                <a:latin typeface="Calibri"/>
              </a:rPr>
              <a:t> </a:t>
            </a:r>
            <a:r>
              <a:rPr lang="en-GB" sz="3200" dirty="0" err="1">
                <a:solidFill>
                  <a:prstClr val="black">
                    <a:lumMod val="75000"/>
                    <a:lumOff val="25000"/>
                  </a:prstClr>
                </a:solidFill>
                <a:latin typeface="Calibri"/>
              </a:rPr>
              <a:t>possono</a:t>
            </a:r>
            <a:r>
              <a:rPr lang="en-GB" sz="3200" dirty="0">
                <a:solidFill>
                  <a:prstClr val="black">
                    <a:lumMod val="75000"/>
                    <a:lumOff val="25000"/>
                  </a:prstClr>
                </a:solidFill>
                <a:latin typeface="Calibri"/>
              </a:rPr>
              <a:t> </a:t>
            </a:r>
            <a:r>
              <a:rPr lang="en-GB" sz="3200" dirty="0" err="1">
                <a:solidFill>
                  <a:prstClr val="black">
                    <a:lumMod val="75000"/>
                    <a:lumOff val="25000"/>
                  </a:prstClr>
                </a:solidFill>
                <a:latin typeface="Calibri"/>
              </a:rPr>
              <a:t>eliminare</a:t>
            </a:r>
            <a:r>
              <a:rPr lang="en-GB" sz="3200" dirty="0">
                <a:solidFill>
                  <a:prstClr val="black">
                    <a:lumMod val="75000"/>
                    <a:lumOff val="25000"/>
                  </a:prstClr>
                </a:solidFill>
                <a:latin typeface="Calibri"/>
              </a:rPr>
              <a:t> un </a:t>
            </a:r>
            <a:r>
              <a:rPr lang="en-GB" sz="3200" dirty="0" err="1">
                <a:solidFill>
                  <a:prstClr val="black">
                    <a:lumMod val="75000"/>
                    <a:lumOff val="25000"/>
                  </a:prstClr>
                </a:solidFill>
                <a:latin typeface="Calibri"/>
              </a:rPr>
              <a:t>ostacolo</a:t>
            </a:r>
            <a:r>
              <a:rPr lang="en-GB" sz="3200" dirty="0">
                <a:solidFill>
                  <a:prstClr val="black">
                    <a:lumMod val="75000"/>
                    <a:lumOff val="25000"/>
                  </a:prstClr>
                </a:solidFill>
                <a:latin typeface="Calibri"/>
              </a:rPr>
              <a:t> </a:t>
            </a:r>
            <a:r>
              <a:rPr lang="en-GB" sz="3200" dirty="0" err="1">
                <a:solidFill>
                  <a:prstClr val="black">
                    <a:lumMod val="75000"/>
                    <a:lumOff val="25000"/>
                  </a:prstClr>
                </a:solidFill>
                <a:latin typeface="Calibri"/>
              </a:rPr>
              <a:t>alla</a:t>
            </a:r>
            <a:r>
              <a:rPr lang="en-GB" sz="3200" dirty="0">
                <a:solidFill>
                  <a:prstClr val="black">
                    <a:lumMod val="75000"/>
                    <a:lumOff val="25000"/>
                  </a:prstClr>
                </a:solidFill>
                <a:latin typeface="Calibri"/>
              </a:rPr>
              <a:t> </a:t>
            </a:r>
            <a:r>
              <a:rPr lang="en-GB" sz="3200" dirty="0" err="1">
                <a:solidFill>
                  <a:prstClr val="black">
                    <a:lumMod val="75000"/>
                    <a:lumOff val="25000"/>
                  </a:prstClr>
                </a:solidFill>
                <a:latin typeface="Calibri"/>
              </a:rPr>
              <a:t>condivisione</a:t>
            </a:r>
            <a:r>
              <a:rPr lang="en-GB" sz="3200" dirty="0">
                <a:solidFill>
                  <a:prstClr val="black">
                    <a:lumMod val="75000"/>
                    <a:lumOff val="25000"/>
                  </a:prstClr>
                </a:solidFill>
                <a:latin typeface="Calibri"/>
              </a:rPr>
              <a:t> </a:t>
            </a:r>
            <a:r>
              <a:rPr lang="en-GB" sz="3200" dirty="0" err="1">
                <a:solidFill>
                  <a:prstClr val="black">
                    <a:lumMod val="75000"/>
                    <a:lumOff val="25000"/>
                  </a:prstClr>
                </a:solidFill>
                <a:latin typeface="Calibri"/>
              </a:rPr>
              <a:t>dei</a:t>
            </a:r>
            <a:r>
              <a:rPr lang="en-GB" sz="3200" dirty="0">
                <a:solidFill>
                  <a:prstClr val="black">
                    <a:lumMod val="75000"/>
                    <a:lumOff val="25000"/>
                  </a:prstClr>
                </a:solidFill>
                <a:latin typeface="Calibri"/>
              </a:rPr>
              <a:t> </a:t>
            </a:r>
            <a:r>
              <a:rPr lang="en-GB" sz="3200" dirty="0" err="1">
                <a:solidFill>
                  <a:prstClr val="black">
                    <a:lumMod val="75000"/>
                    <a:lumOff val="25000"/>
                  </a:prstClr>
                </a:solidFill>
                <a:latin typeface="Calibri"/>
              </a:rPr>
              <a:t>dati</a:t>
            </a:r>
            <a:endParaRPr lang="en-GB" sz="3200" dirty="0">
              <a:solidFill>
                <a:prstClr val="black">
                  <a:lumMod val="75000"/>
                  <a:lumOff val="25000"/>
                </a:prstClr>
              </a:solidFill>
              <a:latin typeface="Calibri"/>
            </a:endParaRPr>
          </a:p>
          <a:p>
            <a:pPr marL="121917" indent="-121917" algn="just" defTabSz="1219170">
              <a:spcBef>
                <a:spcPts val="1600"/>
              </a:spcBef>
              <a:spcAft>
                <a:spcPts val="267"/>
              </a:spcAft>
              <a:buClr>
                <a:srgbClr val="99CB38"/>
              </a:buClr>
              <a:buFont typeface="Wingdings 2" panose="05020102010507070707" pitchFamily="18" charset="2"/>
              <a:buChar char="P"/>
              <a:defRPr sz="3000"/>
            </a:pPr>
            <a:r>
              <a:rPr lang="en-GB" sz="3200" dirty="0" err="1">
                <a:solidFill>
                  <a:prstClr val="black">
                    <a:lumMod val="75000"/>
                    <a:lumOff val="25000"/>
                  </a:prstClr>
                </a:solidFill>
                <a:latin typeface="Calibri"/>
              </a:rPr>
              <a:t>Sforzi</a:t>
            </a:r>
            <a:r>
              <a:rPr lang="en-GB" sz="3200" dirty="0">
                <a:solidFill>
                  <a:prstClr val="black">
                    <a:lumMod val="75000"/>
                    <a:lumOff val="25000"/>
                  </a:prstClr>
                </a:solidFill>
                <a:latin typeface="Calibri"/>
              </a:rPr>
              <a:t> </a:t>
            </a:r>
            <a:r>
              <a:rPr lang="en-GB" sz="3200" dirty="0" err="1">
                <a:solidFill>
                  <a:prstClr val="black">
                    <a:lumMod val="75000"/>
                    <a:lumOff val="25000"/>
                  </a:prstClr>
                </a:solidFill>
                <a:latin typeface="Calibri"/>
              </a:rPr>
              <a:t>sostanziali</a:t>
            </a:r>
            <a:r>
              <a:rPr lang="en-GB" sz="3200" dirty="0">
                <a:solidFill>
                  <a:prstClr val="black">
                    <a:lumMod val="75000"/>
                    <a:lumOff val="25000"/>
                  </a:prstClr>
                </a:solidFill>
                <a:latin typeface="Calibri"/>
              </a:rPr>
              <a:t> </a:t>
            </a:r>
            <a:r>
              <a:rPr lang="en-GB" sz="3200" dirty="0" err="1">
                <a:solidFill>
                  <a:prstClr val="black">
                    <a:lumMod val="75000"/>
                    <a:lumOff val="25000"/>
                  </a:prstClr>
                </a:solidFill>
                <a:latin typeface="Calibri"/>
              </a:rPr>
              <a:t>che</a:t>
            </a:r>
            <a:r>
              <a:rPr lang="en-GB" sz="3200" dirty="0">
                <a:solidFill>
                  <a:prstClr val="black">
                    <a:lumMod val="75000"/>
                    <a:lumOff val="25000"/>
                  </a:prstClr>
                </a:solidFill>
                <a:latin typeface="Calibri"/>
              </a:rPr>
              <a:t> </a:t>
            </a:r>
            <a:r>
              <a:rPr lang="en-GB" sz="3200" dirty="0" err="1">
                <a:solidFill>
                  <a:prstClr val="black">
                    <a:lumMod val="75000"/>
                    <a:lumOff val="25000"/>
                  </a:prstClr>
                </a:solidFill>
                <a:latin typeface="Calibri"/>
              </a:rPr>
              <a:t>si</a:t>
            </a:r>
            <a:r>
              <a:rPr lang="en-GB" sz="3200" dirty="0">
                <a:solidFill>
                  <a:prstClr val="black">
                    <a:lumMod val="75000"/>
                    <a:lumOff val="25000"/>
                  </a:prstClr>
                </a:solidFill>
                <a:latin typeface="Calibri"/>
              </a:rPr>
              <a:t> </a:t>
            </a:r>
            <a:r>
              <a:rPr lang="en-GB" sz="3200" dirty="0" err="1">
                <a:solidFill>
                  <a:prstClr val="black">
                    <a:lumMod val="75000"/>
                    <a:lumOff val="25000"/>
                  </a:prstClr>
                </a:solidFill>
                <a:latin typeface="Calibri"/>
              </a:rPr>
              <a:t>applicano</a:t>
            </a:r>
            <a:r>
              <a:rPr lang="en-GB" sz="3200" dirty="0">
                <a:solidFill>
                  <a:prstClr val="black">
                    <a:lumMod val="75000"/>
                    <a:lumOff val="25000"/>
                  </a:prstClr>
                </a:solidFill>
                <a:latin typeface="Calibri"/>
              </a:rPr>
              <a:t> ad </a:t>
            </a:r>
            <a:r>
              <a:rPr lang="en-GB" sz="3200" dirty="0" err="1">
                <a:solidFill>
                  <a:prstClr val="black">
                    <a:lumMod val="75000"/>
                    <a:lumOff val="25000"/>
                  </a:prstClr>
                </a:solidFill>
                <a:latin typeface="Calibri"/>
              </a:rPr>
              <a:t>alcuni</a:t>
            </a:r>
            <a:r>
              <a:rPr lang="en-GB" sz="3200" dirty="0">
                <a:solidFill>
                  <a:prstClr val="black">
                    <a:lumMod val="75000"/>
                    <a:lumOff val="25000"/>
                  </a:prstClr>
                </a:solidFill>
                <a:latin typeface="Calibri"/>
              </a:rPr>
              <a:t> ma non </a:t>
            </a:r>
            <a:r>
              <a:rPr lang="en-GB" sz="3200" dirty="0" err="1">
                <a:solidFill>
                  <a:prstClr val="black">
                    <a:lumMod val="75000"/>
                    <a:lumOff val="25000"/>
                  </a:prstClr>
                </a:solidFill>
                <a:latin typeface="Calibri"/>
              </a:rPr>
              <a:t>sempre</a:t>
            </a:r>
            <a:r>
              <a:rPr lang="en-GB" sz="3200" dirty="0">
                <a:solidFill>
                  <a:prstClr val="black">
                    <a:lumMod val="75000"/>
                    <a:lumOff val="25000"/>
                  </a:prstClr>
                </a:solidFill>
                <a:latin typeface="Calibri"/>
              </a:rPr>
              <a:t> a </a:t>
            </a:r>
            <a:r>
              <a:rPr lang="en-GB" sz="3200" dirty="0" err="1">
                <a:solidFill>
                  <a:prstClr val="black">
                    <a:lumMod val="75000"/>
                    <a:lumOff val="25000"/>
                  </a:prstClr>
                </a:solidFill>
                <a:latin typeface="Calibri"/>
              </a:rPr>
              <a:t>tutti</a:t>
            </a:r>
            <a:r>
              <a:rPr lang="en-GB" sz="3200" dirty="0">
                <a:solidFill>
                  <a:prstClr val="black">
                    <a:lumMod val="75000"/>
                    <a:lumOff val="25000"/>
                  </a:prstClr>
                </a:solidFill>
                <a:latin typeface="Calibri"/>
              </a:rPr>
              <a:t> </a:t>
            </a:r>
            <a:r>
              <a:rPr lang="en-GB" sz="3200" dirty="0" err="1">
                <a:solidFill>
                  <a:prstClr val="black">
                    <a:lumMod val="75000"/>
                    <a:lumOff val="25000"/>
                  </a:prstClr>
                </a:solidFill>
                <a:latin typeface="Calibri"/>
              </a:rPr>
              <a:t>i</a:t>
            </a:r>
            <a:r>
              <a:rPr lang="en-GB" sz="3200" dirty="0">
                <a:solidFill>
                  <a:prstClr val="black">
                    <a:lumMod val="75000"/>
                    <a:lumOff val="25000"/>
                  </a:prstClr>
                </a:solidFill>
                <a:latin typeface="Calibri"/>
              </a:rPr>
              <a:t> </a:t>
            </a:r>
            <a:r>
              <a:rPr lang="en-GB" sz="3200" dirty="0" err="1">
                <a:solidFill>
                  <a:prstClr val="black">
                    <a:lumMod val="75000"/>
                    <a:lumOff val="25000"/>
                  </a:prstClr>
                </a:solidFill>
                <a:latin typeface="Calibri"/>
              </a:rPr>
              <a:t>gruppi</a:t>
            </a:r>
            <a:r>
              <a:rPr lang="en-GB" sz="3200" dirty="0">
                <a:solidFill>
                  <a:prstClr val="black">
                    <a:lumMod val="75000"/>
                    <a:lumOff val="25000"/>
                  </a:prstClr>
                </a:solidFill>
                <a:latin typeface="Calibri"/>
              </a:rPr>
              <a:t> </a:t>
            </a:r>
            <a:r>
              <a:rPr lang="en-GB" sz="3200" dirty="0" err="1">
                <a:solidFill>
                  <a:prstClr val="black">
                    <a:lumMod val="75000"/>
                    <a:lumOff val="25000"/>
                  </a:prstClr>
                </a:solidFill>
                <a:latin typeface="Calibri"/>
              </a:rPr>
              <a:t>all’interno</a:t>
            </a:r>
            <a:r>
              <a:rPr lang="en-GB" sz="3200" dirty="0">
                <a:solidFill>
                  <a:prstClr val="black">
                    <a:lumMod val="75000"/>
                    <a:lumOff val="25000"/>
                  </a:prstClr>
                </a:solidFill>
                <a:latin typeface="Calibri"/>
              </a:rPr>
              <a:t> </a:t>
            </a:r>
            <a:r>
              <a:rPr lang="en-GB" sz="3200" dirty="0" err="1">
                <a:solidFill>
                  <a:prstClr val="black">
                    <a:lumMod val="75000"/>
                    <a:lumOff val="25000"/>
                  </a:prstClr>
                </a:solidFill>
                <a:latin typeface="Calibri"/>
              </a:rPr>
              <a:t>della</a:t>
            </a:r>
            <a:r>
              <a:rPr lang="en-GB" sz="3200" dirty="0">
                <a:solidFill>
                  <a:prstClr val="black">
                    <a:lumMod val="75000"/>
                    <a:lumOff val="25000"/>
                  </a:prstClr>
                </a:solidFill>
                <a:latin typeface="Calibri"/>
              </a:rPr>
              <a:t> </a:t>
            </a:r>
            <a:r>
              <a:rPr lang="en-GB" sz="3200" dirty="0" err="1">
                <a:solidFill>
                  <a:prstClr val="black">
                    <a:lumMod val="75000"/>
                    <a:lumOff val="25000"/>
                  </a:prstClr>
                </a:solidFill>
                <a:latin typeface="Calibri"/>
              </a:rPr>
              <a:t>comunità</a:t>
            </a:r>
            <a:r>
              <a:rPr lang="en-GB" sz="3200" dirty="0">
                <a:solidFill>
                  <a:prstClr val="black">
                    <a:lumMod val="75000"/>
                    <a:lumOff val="25000"/>
                  </a:prstClr>
                </a:solidFill>
                <a:latin typeface="Calibri"/>
              </a:rPr>
              <a:t> </a:t>
            </a:r>
            <a:r>
              <a:rPr lang="en-GB" sz="3200" dirty="0" err="1">
                <a:solidFill>
                  <a:prstClr val="black">
                    <a:lumMod val="75000"/>
                    <a:lumOff val="25000"/>
                  </a:prstClr>
                </a:solidFill>
                <a:latin typeface="Calibri"/>
              </a:rPr>
              <a:t>dei</a:t>
            </a:r>
            <a:r>
              <a:rPr lang="en-GB" sz="3200" dirty="0">
                <a:solidFill>
                  <a:prstClr val="black">
                    <a:lumMod val="75000"/>
                    <a:lumOff val="25000"/>
                  </a:prstClr>
                </a:solidFill>
                <a:latin typeface="Calibri"/>
              </a:rPr>
              <a:t> </a:t>
            </a:r>
            <a:r>
              <a:rPr lang="en-GB" sz="3200" dirty="0" err="1">
                <a:solidFill>
                  <a:prstClr val="black">
                    <a:lumMod val="75000"/>
                    <a:lumOff val="25000"/>
                  </a:prstClr>
                </a:solidFill>
                <a:latin typeface="Calibri"/>
              </a:rPr>
              <a:t>dati</a:t>
            </a:r>
            <a:r>
              <a:rPr lang="en-GB" sz="3200" dirty="0">
                <a:solidFill>
                  <a:prstClr val="black">
                    <a:lumMod val="75000"/>
                    <a:lumOff val="25000"/>
                  </a:prstClr>
                </a:solidFill>
                <a:latin typeface="Calibri"/>
              </a:rPr>
              <a:t> </a:t>
            </a:r>
          </a:p>
          <a:p>
            <a:pPr marL="121917" indent="-121917" algn="just" defTabSz="1219170">
              <a:spcBef>
                <a:spcPts val="1600"/>
              </a:spcBef>
              <a:spcAft>
                <a:spcPts val="267"/>
              </a:spcAft>
              <a:buClr>
                <a:srgbClr val="99CB38"/>
              </a:buClr>
              <a:buFont typeface="Wingdings 2" panose="05020102010507070707" pitchFamily="18" charset="2"/>
              <a:buChar char="P"/>
              <a:defRPr sz="3000"/>
            </a:pPr>
            <a:r>
              <a:rPr lang="en-GB" sz="3200" dirty="0" err="1">
                <a:solidFill>
                  <a:prstClr val="black">
                    <a:lumMod val="75000"/>
                    <a:lumOff val="25000"/>
                  </a:prstClr>
                </a:solidFill>
                <a:latin typeface="Calibri"/>
              </a:rPr>
              <a:t>Azioni</a:t>
            </a:r>
            <a:r>
              <a:rPr lang="en-GB" sz="3200" dirty="0">
                <a:solidFill>
                  <a:prstClr val="black">
                    <a:lumMod val="75000"/>
                    <a:lumOff val="25000"/>
                  </a:prstClr>
                </a:solidFill>
                <a:latin typeface="Calibri"/>
              </a:rPr>
              <a:t> </a:t>
            </a:r>
            <a:r>
              <a:rPr lang="en-GB" sz="3200" dirty="0" err="1">
                <a:solidFill>
                  <a:prstClr val="black">
                    <a:lumMod val="75000"/>
                    <a:lumOff val="25000"/>
                  </a:prstClr>
                </a:solidFill>
                <a:latin typeface="Calibri"/>
              </a:rPr>
              <a:t>che</a:t>
            </a:r>
            <a:r>
              <a:rPr lang="en-GB" sz="3200" dirty="0">
                <a:solidFill>
                  <a:prstClr val="black">
                    <a:lumMod val="75000"/>
                    <a:lumOff val="25000"/>
                  </a:prstClr>
                </a:solidFill>
                <a:latin typeface="Calibri"/>
              </a:rPr>
              <a:t> </a:t>
            </a:r>
            <a:r>
              <a:rPr lang="en-GB" sz="3200" dirty="0" err="1">
                <a:solidFill>
                  <a:prstClr val="black">
                    <a:lumMod val="75000"/>
                    <a:lumOff val="25000"/>
                  </a:prstClr>
                </a:solidFill>
                <a:latin typeface="Calibri"/>
              </a:rPr>
              <a:t>possono</a:t>
            </a:r>
            <a:r>
              <a:rPr lang="en-GB" sz="3200" dirty="0">
                <a:solidFill>
                  <a:prstClr val="black">
                    <a:lumMod val="75000"/>
                    <a:lumOff val="25000"/>
                  </a:prstClr>
                </a:solidFill>
                <a:latin typeface="Calibri"/>
              </a:rPr>
              <a:t> </a:t>
            </a:r>
            <a:r>
              <a:rPr lang="en-GB" sz="3200" dirty="0" err="1">
                <a:solidFill>
                  <a:prstClr val="black">
                    <a:lumMod val="75000"/>
                    <a:lumOff val="25000"/>
                  </a:prstClr>
                </a:solidFill>
                <a:latin typeface="Calibri"/>
              </a:rPr>
              <a:t>iniziare</a:t>
            </a:r>
            <a:r>
              <a:rPr lang="en-GB" sz="3200" dirty="0">
                <a:solidFill>
                  <a:prstClr val="black">
                    <a:lumMod val="75000"/>
                    <a:lumOff val="25000"/>
                  </a:prstClr>
                </a:solidFill>
                <a:latin typeface="Calibri"/>
              </a:rPr>
              <a:t> </a:t>
            </a:r>
            <a:r>
              <a:rPr lang="en-GB" sz="3200" dirty="0" err="1">
                <a:solidFill>
                  <a:prstClr val="black">
                    <a:lumMod val="75000"/>
                    <a:lumOff val="25000"/>
                  </a:prstClr>
                </a:solidFill>
                <a:latin typeface="Calibri"/>
              </a:rPr>
              <a:t>immediatamente</a:t>
            </a:r>
            <a:endParaRPr lang="en-GB" sz="3200" dirty="0">
              <a:solidFill>
                <a:prstClr val="black">
                  <a:lumMod val="75000"/>
                  <a:lumOff val="25000"/>
                </a:prstClr>
              </a:solidFill>
              <a:latin typeface="Calibri"/>
            </a:endParaRPr>
          </a:p>
        </p:txBody>
      </p:sp>
      <p:sp>
        <p:nvSpPr>
          <p:cNvPr id="13" name="Segnaposto piè di pagina 6"/>
          <p:cNvSpPr>
            <a:spLocks noGrp="1"/>
          </p:cNvSpPr>
          <p:nvPr>
            <p:ph type="ftr" sz="quarter" idx="11"/>
          </p:nvPr>
        </p:nvSpPr>
        <p:spPr>
          <a:xfrm>
            <a:off x="9438182" y="8429898"/>
            <a:ext cx="4859367" cy="714103"/>
          </a:xfrm>
        </p:spPr>
        <p:txBody>
          <a:bodyPr/>
          <a:lstStyle/>
          <a:p>
            <a:pPr algn="l" defTabSz="1219170" hangingPunct="1"/>
            <a:r>
              <a:rPr lang="en-GB" sz="1600" b="1" kern="1200">
                <a:solidFill>
                  <a:prstClr val="white"/>
                </a:solidFill>
                <a:latin typeface="Calibri"/>
              </a:rPr>
              <a:t>www.rd-alliance.org</a:t>
            </a:r>
          </a:p>
          <a:p>
            <a:pPr algn="l" defTabSz="1219170" hangingPunct="1"/>
            <a:r>
              <a:rPr lang="en-GB" sz="1600" b="1" kern="1200">
                <a:solidFill>
                  <a:prstClr val="white"/>
                </a:solidFill>
                <a:latin typeface="Calibri"/>
              </a:rPr>
              <a:t>@resdatall</a:t>
            </a:r>
          </a:p>
        </p:txBody>
      </p:sp>
      <p:pic>
        <p:nvPicPr>
          <p:cNvPr id="14" name="Picture 2" descr="Creative Commons Licens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36045" y="8634589"/>
            <a:ext cx="887955" cy="312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p:cNvSpPr txBox="1"/>
          <p:nvPr/>
        </p:nvSpPr>
        <p:spPr bwMode="auto">
          <a:xfrm>
            <a:off x="13262499" y="8922455"/>
            <a:ext cx="954941" cy="276999"/>
          </a:xfrm>
          <a:prstGeom prst="rect">
            <a:avLst/>
          </a:prstGeom>
          <a:noFill/>
        </p:spPr>
        <p:txBody>
          <a:bodyPr wrap="none">
            <a:spAutoFit/>
          </a:bodyPr>
          <a:lstStyle/>
          <a:p>
            <a:pPr algn="l" defTabSz="1219170" hangingPunct="1">
              <a:defRPr/>
            </a:pPr>
            <a:r>
              <a:rPr lang="en-GB" sz="1200" kern="1200">
                <a:solidFill>
                  <a:srgbClr val="E2DFCC"/>
                </a:solidFill>
                <a:latin typeface="Calibri Light"/>
              </a:rPr>
              <a:t>CC BY-SA 4.0</a:t>
            </a:r>
          </a:p>
        </p:txBody>
      </p:sp>
      <p:sp>
        <p:nvSpPr>
          <p:cNvPr id="4" name="TextBox 3"/>
          <p:cNvSpPr txBox="1"/>
          <p:nvPr/>
        </p:nvSpPr>
        <p:spPr>
          <a:xfrm>
            <a:off x="2844888" y="2454931"/>
            <a:ext cx="6035704" cy="584775"/>
          </a:xfrm>
          <a:prstGeom prst="rect">
            <a:avLst/>
          </a:prstGeom>
          <a:noFill/>
        </p:spPr>
        <p:txBody>
          <a:bodyPr wrap="square" rtlCol="0">
            <a:spAutoFit/>
          </a:bodyPr>
          <a:lstStyle/>
          <a:p>
            <a:pPr algn="l" defTabSz="1219170" hangingPunct="1"/>
            <a:r>
              <a:rPr lang="en-GB" b="1" kern="1200" dirty="0">
                <a:solidFill>
                  <a:srgbClr val="6C2D20"/>
                </a:solidFill>
                <a:latin typeface="Calibri"/>
              </a:rPr>
              <a:t>“</a:t>
            </a:r>
            <a:r>
              <a:rPr lang="en-GB" b="1" kern="1200" dirty="0" err="1">
                <a:solidFill>
                  <a:srgbClr val="6C2D20"/>
                </a:solidFill>
                <a:latin typeface="Calibri"/>
              </a:rPr>
              <a:t>Creare</a:t>
            </a:r>
            <a:r>
              <a:rPr lang="en-GB" b="1" kern="1200" dirty="0">
                <a:solidFill>
                  <a:srgbClr val="6C2D20"/>
                </a:solidFill>
                <a:latin typeface="Calibri"/>
              </a:rPr>
              <a:t> – </a:t>
            </a:r>
            <a:r>
              <a:rPr lang="en-GB" b="1" kern="1200" dirty="0" err="1">
                <a:solidFill>
                  <a:srgbClr val="6C2D20"/>
                </a:solidFill>
                <a:latin typeface="Calibri"/>
              </a:rPr>
              <a:t>Adottare</a:t>
            </a:r>
            <a:r>
              <a:rPr lang="en-GB" b="1" kern="1200" dirty="0">
                <a:solidFill>
                  <a:srgbClr val="6C2D20"/>
                </a:solidFill>
                <a:latin typeface="Calibri"/>
              </a:rPr>
              <a:t> - </a:t>
            </a:r>
            <a:r>
              <a:rPr lang="en-GB" b="1" kern="1200" dirty="0" err="1">
                <a:solidFill>
                  <a:srgbClr val="6C2D20"/>
                </a:solidFill>
                <a:latin typeface="Calibri"/>
              </a:rPr>
              <a:t>Utilizzare</a:t>
            </a:r>
            <a:r>
              <a:rPr lang="en-GB" b="1" kern="1200" dirty="0">
                <a:solidFill>
                  <a:srgbClr val="6C2D20"/>
                </a:solidFill>
                <a:latin typeface="Calibri"/>
              </a:rPr>
              <a:t>”</a:t>
            </a:r>
          </a:p>
        </p:txBody>
      </p:sp>
      <p:sp>
        <p:nvSpPr>
          <p:cNvPr id="5" name="TextBox 4"/>
          <p:cNvSpPr txBox="1"/>
          <p:nvPr/>
        </p:nvSpPr>
        <p:spPr>
          <a:xfrm>
            <a:off x="2989943" y="7354422"/>
            <a:ext cx="10526485" cy="830997"/>
          </a:xfrm>
          <a:prstGeom prst="rect">
            <a:avLst/>
          </a:prstGeom>
          <a:solidFill>
            <a:schemeClr val="bg1">
              <a:lumMod val="75000"/>
            </a:schemeClr>
          </a:solidFill>
        </p:spPr>
        <p:txBody>
          <a:bodyPr wrap="square" rtlCol="0">
            <a:spAutoFit/>
          </a:bodyPr>
          <a:lstStyle/>
          <a:p>
            <a:pPr algn="l" defTabSz="1219170" hangingPunct="1"/>
            <a:r>
              <a:rPr lang="en-US" sz="2400" kern="1200" dirty="0">
                <a:solidFill>
                  <a:prstClr val="black"/>
                </a:solidFill>
                <a:latin typeface="Calibri"/>
              </a:rPr>
              <a:t>23 </a:t>
            </a:r>
            <a:r>
              <a:rPr lang="en-US" sz="2400" kern="1200" dirty="0" err="1">
                <a:solidFill>
                  <a:prstClr val="black"/>
                </a:solidFill>
                <a:latin typeface="Calibri"/>
              </a:rPr>
              <a:t>raccomandazioni</a:t>
            </a:r>
            <a:r>
              <a:rPr lang="en-US" sz="2400" kern="1200" dirty="0">
                <a:solidFill>
                  <a:prstClr val="black"/>
                </a:solidFill>
                <a:latin typeface="Calibri"/>
              </a:rPr>
              <a:t> </a:t>
            </a:r>
            <a:r>
              <a:rPr lang="en-US" sz="2400" kern="1200" dirty="0" err="1">
                <a:solidFill>
                  <a:prstClr val="black"/>
                </a:solidFill>
                <a:latin typeface="Calibri"/>
              </a:rPr>
              <a:t>principali</a:t>
            </a:r>
            <a:r>
              <a:rPr lang="en-US" sz="2400" kern="1200" dirty="0">
                <a:solidFill>
                  <a:prstClr val="black"/>
                </a:solidFill>
                <a:latin typeface="Calibri"/>
              </a:rPr>
              <a:t>  &amp; </a:t>
            </a:r>
            <a:r>
              <a:rPr lang="en-US" sz="2400" kern="1200" dirty="0" err="1">
                <a:solidFill>
                  <a:prstClr val="black"/>
                </a:solidFill>
                <a:latin typeface="Calibri"/>
              </a:rPr>
              <a:t>risultati</a:t>
            </a:r>
            <a:r>
              <a:rPr lang="en-US" sz="2400" kern="1200" dirty="0">
                <a:solidFill>
                  <a:prstClr val="black"/>
                </a:solidFill>
                <a:latin typeface="Calibri"/>
              </a:rPr>
              <a:t> con </a:t>
            </a:r>
            <a:r>
              <a:rPr lang="en-US" sz="2400" kern="1200" dirty="0" err="1">
                <a:solidFill>
                  <a:prstClr val="black"/>
                </a:solidFill>
                <a:latin typeface="Calibri"/>
              </a:rPr>
              <a:t>più</a:t>
            </a:r>
            <a:r>
              <a:rPr lang="en-US" sz="2400" kern="1200" dirty="0">
                <a:solidFill>
                  <a:prstClr val="black"/>
                </a:solidFill>
                <a:latin typeface="Calibri"/>
              </a:rPr>
              <a:t> di </a:t>
            </a:r>
          </a:p>
          <a:p>
            <a:pPr algn="l" defTabSz="1219170" hangingPunct="1"/>
            <a:r>
              <a:rPr lang="en-US" sz="2400" kern="1200" dirty="0">
                <a:solidFill>
                  <a:prstClr val="black"/>
                </a:solidFill>
                <a:latin typeface="Calibri"/>
              </a:rPr>
              <a:t>75 </a:t>
            </a:r>
            <a:r>
              <a:rPr lang="en-US" sz="2400" kern="1200" dirty="0" err="1">
                <a:solidFill>
                  <a:prstClr val="black"/>
                </a:solidFill>
                <a:latin typeface="Calibri"/>
              </a:rPr>
              <a:t>casi</a:t>
            </a:r>
            <a:r>
              <a:rPr lang="en-US" sz="2400" kern="1200" dirty="0">
                <a:solidFill>
                  <a:prstClr val="black"/>
                </a:solidFill>
                <a:latin typeface="Calibri"/>
              </a:rPr>
              <a:t> di </a:t>
            </a:r>
            <a:r>
              <a:rPr lang="en-US" sz="2400" kern="1200" dirty="0" err="1">
                <a:solidFill>
                  <a:prstClr val="black"/>
                </a:solidFill>
                <a:latin typeface="Calibri"/>
              </a:rPr>
              <a:t>adozione</a:t>
            </a:r>
            <a:r>
              <a:rPr lang="en-US" sz="2400" kern="1200" dirty="0">
                <a:solidFill>
                  <a:prstClr val="black"/>
                </a:solidFill>
                <a:latin typeface="Calibri"/>
              </a:rPr>
              <a:t> in </a:t>
            </a:r>
            <a:r>
              <a:rPr lang="en-US" sz="2400" kern="1200" dirty="0" err="1">
                <a:solidFill>
                  <a:prstClr val="black"/>
                </a:solidFill>
                <a:latin typeface="Calibri"/>
              </a:rPr>
              <a:t>diversi</a:t>
            </a:r>
            <a:r>
              <a:rPr lang="en-US" sz="2400" kern="1200" dirty="0">
                <a:solidFill>
                  <a:prstClr val="black"/>
                </a:solidFill>
                <a:latin typeface="Calibri"/>
              </a:rPr>
              <a:t> </a:t>
            </a:r>
            <a:r>
              <a:rPr lang="en-US" sz="2400" kern="1200" dirty="0" err="1">
                <a:solidFill>
                  <a:prstClr val="black"/>
                </a:solidFill>
                <a:latin typeface="Calibri"/>
              </a:rPr>
              <a:t>domini</a:t>
            </a:r>
            <a:r>
              <a:rPr lang="en-US" sz="2400" kern="1200" dirty="0">
                <a:solidFill>
                  <a:prstClr val="black"/>
                </a:solidFill>
                <a:latin typeface="Calibri"/>
              </a:rPr>
              <a:t>, </a:t>
            </a:r>
            <a:r>
              <a:rPr lang="en-US" sz="2400" kern="1200" dirty="0" err="1">
                <a:solidFill>
                  <a:prstClr val="black"/>
                </a:solidFill>
                <a:latin typeface="Calibri"/>
              </a:rPr>
              <a:t>organizzazioni</a:t>
            </a:r>
            <a:r>
              <a:rPr lang="en-US" sz="2400" kern="1200" dirty="0">
                <a:solidFill>
                  <a:prstClr val="black"/>
                </a:solidFill>
                <a:latin typeface="Calibri"/>
              </a:rPr>
              <a:t> e </a:t>
            </a:r>
            <a:r>
              <a:rPr lang="en-US" sz="2400" kern="1200" dirty="0" err="1">
                <a:solidFill>
                  <a:prstClr val="black"/>
                </a:solidFill>
                <a:latin typeface="Calibri"/>
              </a:rPr>
              <a:t>Paesi</a:t>
            </a:r>
            <a:endParaRPr lang="en-US" sz="2400" kern="1200" dirty="0">
              <a:solidFill>
                <a:prstClr val="black"/>
              </a:solidFill>
              <a:latin typeface="Calibri"/>
            </a:endParaRPr>
          </a:p>
        </p:txBody>
      </p:sp>
    </p:spTree>
    <p:extLst>
      <p:ext uri="{BB962C8B-B14F-4D97-AF65-F5344CB8AC3E}">
        <p14:creationId xmlns:p14="http://schemas.microsoft.com/office/powerpoint/2010/main" val="7431155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egnaposto testo 6">
            <a:extLst>
              <a:ext uri="{FF2B5EF4-FFF2-40B4-BE49-F238E27FC236}">
                <a16:creationId xmlns:a16="http://schemas.microsoft.com/office/drawing/2014/main" id="{EA9FEA6E-417E-C842-9CE6-45BF2EF79CAC}"/>
              </a:ext>
            </a:extLst>
          </p:cNvPr>
          <p:cNvSpPr>
            <a:spLocks noGrp="1"/>
          </p:cNvSpPr>
          <p:nvPr>
            <p:ph type="body" sz="quarter" idx="10"/>
          </p:nvPr>
        </p:nvSpPr>
        <p:spPr/>
        <p:txBody>
          <a:bodyPr/>
          <a:lstStyle/>
          <a:p>
            <a:r>
              <a:rPr lang="it-IT" dirty="0"/>
              <a:t>Riferimenti </a:t>
            </a:r>
            <a:br>
              <a:rPr lang="it-IT" dirty="0"/>
            </a:br>
            <a:r>
              <a:rPr lang="it-IT" dirty="0"/>
              <a:t>normativi</a:t>
            </a:r>
          </a:p>
        </p:txBody>
      </p:sp>
      <p:sp>
        <p:nvSpPr>
          <p:cNvPr id="9" name="Segnaposto testo 8">
            <a:extLst>
              <a:ext uri="{FF2B5EF4-FFF2-40B4-BE49-F238E27FC236}">
                <a16:creationId xmlns:a16="http://schemas.microsoft.com/office/drawing/2014/main" id="{1A0B0DF2-BAD9-EE47-B794-8E5DF0240AB9}"/>
              </a:ext>
            </a:extLst>
          </p:cNvPr>
          <p:cNvSpPr>
            <a:spLocks noGrp="1"/>
          </p:cNvSpPr>
          <p:nvPr>
            <p:ph type="body" sz="quarter" idx="25"/>
          </p:nvPr>
        </p:nvSpPr>
        <p:spPr>
          <a:xfrm>
            <a:off x="723899" y="3357798"/>
            <a:ext cx="6126605" cy="4854876"/>
          </a:xfrm>
        </p:spPr>
        <p:txBody>
          <a:bodyPr>
            <a:normAutofit/>
          </a:bodyPr>
          <a:lstStyle/>
          <a:p>
            <a:r>
              <a:rPr lang="en" i="1" dirty="0">
                <a:hlinkClick r:id="rId2"/>
              </a:rPr>
              <a:t>Article 29.2 </a:t>
            </a:r>
            <a:r>
              <a:rPr lang="en" i="1" dirty="0"/>
              <a:t>of the Model Grant Agreement</a:t>
            </a:r>
          </a:p>
          <a:p>
            <a:r>
              <a:rPr lang="en" i="1" dirty="0">
                <a:hlinkClick r:id="rId3"/>
              </a:rPr>
              <a:t>Guidelines</a:t>
            </a:r>
            <a:r>
              <a:rPr lang="en" i="1" dirty="0"/>
              <a:t> to the Rules on Open Access to Scientific Publications and Open Access to Research Data in Horizon 2020</a:t>
            </a:r>
          </a:p>
          <a:p>
            <a:r>
              <a:rPr lang="en" i="1" dirty="0"/>
              <a:t>H2020 </a:t>
            </a:r>
            <a:r>
              <a:rPr lang="en" i="1" dirty="0" err="1"/>
              <a:t>Programme</a:t>
            </a:r>
            <a:r>
              <a:rPr lang="en" i="1" dirty="0"/>
              <a:t> Guidelines on </a:t>
            </a:r>
            <a:r>
              <a:rPr lang="en" i="1" dirty="0">
                <a:hlinkClick r:id="rId4"/>
              </a:rPr>
              <a:t>FAIR Data Management</a:t>
            </a:r>
            <a:r>
              <a:rPr lang="en" i="1" dirty="0"/>
              <a:t> in Horizon 2020 </a:t>
            </a:r>
            <a:endParaRPr lang="it-IT" i="1" dirty="0"/>
          </a:p>
        </p:txBody>
      </p:sp>
      <p:sp>
        <p:nvSpPr>
          <p:cNvPr id="18" name="Footer Placeholder 1">
            <a:extLst>
              <a:ext uri="{FF2B5EF4-FFF2-40B4-BE49-F238E27FC236}">
                <a16:creationId xmlns:a16="http://schemas.microsoft.com/office/drawing/2014/main" id="{D0B0FB33-6C25-4D46-8733-EB7AB9069E27}"/>
              </a:ext>
            </a:extLst>
          </p:cNvPr>
          <p:cNvSpPr txBox="1">
            <a:spLocks noGrp="1"/>
          </p:cNvSpPr>
          <p:nvPr>
            <p:ph type="ftr" sz="quarter" idx="18"/>
          </p:nvPr>
        </p:nvSpPr>
        <p:spPr>
          <a:prstGeom prst="rect">
            <a:avLst/>
          </a:prstGeom>
        </p:spPr>
        <p:txBody>
          <a:bodyPr vert="horz" lIns="0" tIns="0" rIns="0" bIns="0" rtlCol="0" anchor="ctr">
            <a:norm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547687"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chemeClr val="bg2">
                    <a:lumMod val="50000"/>
                  </a:schemeClr>
                </a:solidFill>
                <a:effectLst/>
                <a:uFillTx/>
                <a:latin typeface="+mn-lt"/>
                <a:ea typeface="Open Sans Light" charset="0"/>
                <a:cs typeface="Open Sans Light" charset="0"/>
                <a:sym typeface="Helvetica Light"/>
              </a:defRPr>
            </a:lvl1pPr>
            <a:lvl2pPr marL="0" marR="0" indent="228600" algn="ctr" defTabSz="547687"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Helvetica Light"/>
              </a:defRPr>
            </a:lvl2pPr>
            <a:lvl3pPr marL="0" marR="0" indent="457200" algn="ctr" defTabSz="547687"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Helvetica Light"/>
              </a:defRPr>
            </a:lvl3pPr>
            <a:lvl4pPr marL="0" marR="0" indent="685800" algn="ctr" defTabSz="547687"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Helvetica Light"/>
              </a:defRPr>
            </a:lvl4pPr>
            <a:lvl5pPr marL="0" marR="0" indent="914400" algn="ctr" defTabSz="547687"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Helvetica Light"/>
              </a:defRPr>
            </a:lvl5pPr>
            <a:lvl6pPr marL="0" marR="0" indent="1143000" algn="ctr" defTabSz="547687"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Helvetica Light"/>
              </a:defRPr>
            </a:lvl6pPr>
            <a:lvl7pPr marL="0" marR="0" indent="1371600" algn="ctr" defTabSz="547687"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Helvetica Light"/>
              </a:defRPr>
            </a:lvl7pPr>
            <a:lvl8pPr marL="0" marR="0" indent="1600200" algn="ctr" defTabSz="547687"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Helvetica Light"/>
              </a:defRPr>
            </a:lvl8pPr>
            <a:lvl9pPr marL="0" marR="0" indent="1828800" algn="ctr" defTabSz="547687"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Helvetica Light"/>
              </a:defRPr>
            </a:lvl9pPr>
          </a:lstStyle>
          <a:p>
            <a:r>
              <a:rPr lang="en-US" dirty="0"/>
              <a:t> </a:t>
            </a:r>
            <a:r>
              <a:rPr lang="en" dirty="0"/>
              <a:t>Corso Open Science, Open Access, Fair Data </a:t>
            </a:r>
            <a:r>
              <a:rPr lang="en-US" dirty="0"/>
              <a:t>| Pisa, CNR | 8-9 </a:t>
            </a:r>
            <a:r>
              <a:rPr lang="en-US" dirty="0" err="1"/>
              <a:t>maggio</a:t>
            </a:r>
            <a:r>
              <a:rPr lang="en-US" dirty="0"/>
              <a:t> 2019</a:t>
            </a:r>
          </a:p>
        </p:txBody>
      </p:sp>
      <p:pic>
        <p:nvPicPr>
          <p:cNvPr id="22" name="Immagine 21">
            <a:extLst>
              <a:ext uri="{FF2B5EF4-FFF2-40B4-BE49-F238E27FC236}">
                <a16:creationId xmlns:a16="http://schemas.microsoft.com/office/drawing/2014/main" id="{B46DF3E6-A103-F94D-A829-4B4FEDF6242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966698" y="216268"/>
            <a:ext cx="4058541" cy="4775959"/>
          </a:xfrm>
          <a:prstGeom prst="rect">
            <a:avLst/>
          </a:prstGeom>
          <a:effectLst>
            <a:outerShdw blurRad="203200" dist="38100" dir="2700000" algn="tl" rotWithShape="0">
              <a:prstClr val="black">
                <a:alpha val="40000"/>
              </a:prstClr>
            </a:outerShdw>
          </a:effectLst>
        </p:spPr>
      </p:pic>
      <p:pic>
        <p:nvPicPr>
          <p:cNvPr id="20" name="Immagine 19">
            <a:extLst>
              <a:ext uri="{FF2B5EF4-FFF2-40B4-BE49-F238E27FC236}">
                <a16:creationId xmlns:a16="http://schemas.microsoft.com/office/drawing/2014/main" id="{4781DD03-3ED5-7549-8AEF-298A842A610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09438" y="219115"/>
            <a:ext cx="4071417" cy="4854876"/>
          </a:xfrm>
          <a:prstGeom prst="rect">
            <a:avLst/>
          </a:prstGeom>
          <a:effectLst>
            <a:outerShdw blurRad="203200" dist="38100" dir="2700000" algn="tl" rotWithShape="0">
              <a:prstClr val="black">
                <a:alpha val="40000"/>
              </a:prstClr>
            </a:outerShdw>
          </a:effectLst>
        </p:spPr>
      </p:pic>
      <p:pic>
        <p:nvPicPr>
          <p:cNvPr id="8" name="Immagine 7">
            <a:extLst>
              <a:ext uri="{FF2B5EF4-FFF2-40B4-BE49-F238E27FC236}">
                <a16:creationId xmlns:a16="http://schemas.microsoft.com/office/drawing/2014/main" id="{318AD007-EDD7-3440-B33B-360B93FE7C5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60247" y="8212674"/>
            <a:ext cx="3098800" cy="895350"/>
          </a:xfrm>
          <a:prstGeom prst="rect">
            <a:avLst/>
          </a:prstGeom>
        </p:spPr>
      </p:pic>
      <p:pic>
        <p:nvPicPr>
          <p:cNvPr id="3" name="Immagine 2">
            <a:extLst>
              <a:ext uri="{FF2B5EF4-FFF2-40B4-BE49-F238E27FC236}">
                <a16:creationId xmlns:a16="http://schemas.microsoft.com/office/drawing/2014/main" id="{0522AFD2-E941-7A4B-B256-AA6B355E0BD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618971" y="4525285"/>
            <a:ext cx="4058541" cy="3944446"/>
          </a:xfrm>
          <a:prstGeom prst="rect">
            <a:avLst/>
          </a:prstGeom>
          <a:effectLst>
            <a:outerShdw blurRad="203200" dist="38100" dir="2700000" algn="tl" rotWithShape="0">
              <a:prstClr val="black">
                <a:alpha val="40000"/>
              </a:prstClr>
            </a:outerShdw>
          </a:effectLst>
        </p:spPr>
      </p:pic>
    </p:spTree>
    <p:extLst>
      <p:ext uri="{BB962C8B-B14F-4D97-AF65-F5344CB8AC3E}">
        <p14:creationId xmlns:p14="http://schemas.microsoft.com/office/powerpoint/2010/main" val="1201319187"/>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251158" y="2709334"/>
            <a:ext cx="10619874" cy="5360609"/>
          </a:xfrm>
          <a:solidFill>
            <a:schemeClr val="accent1">
              <a:lumMod val="60000"/>
              <a:lumOff val="40000"/>
            </a:schemeClr>
          </a:solidFill>
        </p:spPr>
        <p:txBody>
          <a:bodyPr>
            <a:normAutofit fontScale="92500" lnSpcReduction="20000"/>
          </a:bodyPr>
          <a:lstStyle/>
          <a:p>
            <a:pPr>
              <a:defRPr/>
            </a:pPr>
            <a:r>
              <a:rPr lang="en-GB" b="1" dirty="0"/>
              <a:t>LEGENDA DEI RISULTATI RDA</a:t>
            </a:r>
          </a:p>
          <a:p>
            <a:pPr>
              <a:defRPr/>
            </a:pPr>
            <a:r>
              <a:rPr lang="en-GB" b="1" dirty="0" err="1"/>
              <a:t>Raccomandazioni</a:t>
            </a:r>
            <a:r>
              <a:rPr lang="en-GB" b="1" dirty="0"/>
              <a:t> (</a:t>
            </a:r>
            <a:r>
              <a:rPr lang="en-GB" b="1" dirty="0" err="1"/>
              <a:t>Recomendations</a:t>
            </a:r>
            <a:r>
              <a:rPr lang="en-GB" b="1" dirty="0"/>
              <a:t>): </a:t>
            </a:r>
            <a:r>
              <a:rPr lang="en-GB" dirty="0" err="1"/>
              <a:t>sono</a:t>
            </a:r>
            <a:r>
              <a:rPr lang="en-GB" dirty="0"/>
              <a:t> </a:t>
            </a:r>
            <a:r>
              <a:rPr lang="en-GB" dirty="0" err="1"/>
              <a:t>i</a:t>
            </a:r>
            <a:r>
              <a:rPr lang="en-GB" dirty="0"/>
              <a:t> </a:t>
            </a:r>
            <a:r>
              <a:rPr lang="en-GB" dirty="0" err="1"/>
              <a:t>risultati</a:t>
            </a:r>
            <a:r>
              <a:rPr lang="en-GB" dirty="0"/>
              <a:t> </a:t>
            </a:r>
            <a:r>
              <a:rPr lang="en-GB" dirty="0" err="1"/>
              <a:t>principali</a:t>
            </a:r>
            <a:r>
              <a:rPr lang="en-GB" dirty="0"/>
              <a:t> di RDA. </a:t>
            </a:r>
            <a:r>
              <a:rPr lang="en-GB" dirty="0" err="1"/>
              <a:t>Sono</a:t>
            </a:r>
            <a:r>
              <a:rPr lang="en-GB" dirty="0"/>
              <a:t> </a:t>
            </a:r>
            <a:r>
              <a:rPr lang="en-GB" dirty="0" err="1"/>
              <a:t>l’equivalente</a:t>
            </a:r>
            <a:r>
              <a:rPr lang="en-GB" dirty="0"/>
              <a:t> </a:t>
            </a:r>
            <a:r>
              <a:rPr lang="en-GB" dirty="0" err="1"/>
              <a:t>delle</a:t>
            </a:r>
            <a:r>
              <a:rPr lang="en-GB" dirty="0"/>
              <a:t> ”</a:t>
            </a:r>
            <a:r>
              <a:rPr lang="en-GB" dirty="0" err="1"/>
              <a:t>specifiche</a:t>
            </a:r>
            <a:r>
              <a:rPr lang="en-GB" dirty="0"/>
              <a:t>” o </a:t>
            </a:r>
            <a:r>
              <a:rPr lang="en-GB" dirty="0" err="1"/>
              <a:t>degli</a:t>
            </a:r>
            <a:r>
              <a:rPr lang="en-GB" dirty="0"/>
              <a:t> “standard” </a:t>
            </a:r>
            <a:r>
              <a:rPr lang="en-GB" dirty="0" err="1"/>
              <a:t>che</a:t>
            </a:r>
            <a:r>
              <a:rPr lang="en-GB" dirty="0"/>
              <a:t> </a:t>
            </a:r>
            <a:r>
              <a:rPr lang="en-GB" dirty="0" err="1"/>
              <a:t>vengono</a:t>
            </a:r>
            <a:r>
              <a:rPr lang="en-GB" dirty="0"/>
              <a:t> </a:t>
            </a:r>
            <a:r>
              <a:rPr lang="en-GB" dirty="0" err="1"/>
              <a:t>prodotti</a:t>
            </a:r>
            <a:r>
              <a:rPr lang="en-GB" dirty="0"/>
              <a:t> e </a:t>
            </a:r>
            <a:r>
              <a:rPr lang="en-GB" dirty="0" err="1"/>
              <a:t>approvati</a:t>
            </a:r>
            <a:r>
              <a:rPr lang="en-GB" dirty="0"/>
              <a:t> da </a:t>
            </a:r>
            <a:r>
              <a:rPr lang="en-GB" dirty="0" err="1"/>
              <a:t>altre</a:t>
            </a:r>
            <a:r>
              <a:rPr lang="en-GB" dirty="0"/>
              <a:t> </a:t>
            </a:r>
            <a:r>
              <a:rPr lang="en-GB" dirty="0" err="1"/>
              <a:t>organizzazioni</a:t>
            </a:r>
            <a:r>
              <a:rPr lang="en-GB" dirty="0"/>
              <a:t>. La </a:t>
            </a:r>
            <a:r>
              <a:rPr lang="en-GB" dirty="0" err="1"/>
              <a:t>procedura</a:t>
            </a:r>
            <a:r>
              <a:rPr lang="en-GB" dirty="0"/>
              <a:t> per la </a:t>
            </a:r>
            <a:r>
              <a:rPr lang="en-GB" dirty="0" err="1"/>
              <a:t>creazione</a:t>
            </a:r>
            <a:r>
              <a:rPr lang="en-GB" dirty="0"/>
              <a:t> e </a:t>
            </a:r>
            <a:r>
              <a:rPr lang="en-GB" dirty="0" err="1"/>
              <a:t>l’adozione</a:t>
            </a:r>
            <a:r>
              <a:rPr lang="en-GB" dirty="0"/>
              <a:t> </a:t>
            </a:r>
            <a:r>
              <a:rPr lang="en-GB" dirty="0" err="1"/>
              <a:t>delle</a:t>
            </a:r>
            <a:r>
              <a:rPr lang="en-GB" dirty="0"/>
              <a:t> </a:t>
            </a:r>
            <a:r>
              <a:rPr lang="en-GB" dirty="0" err="1"/>
              <a:t>raccomandazioni</a:t>
            </a:r>
            <a:r>
              <a:rPr lang="en-GB" dirty="0"/>
              <a:t> </a:t>
            </a:r>
            <a:r>
              <a:rPr lang="en-GB" dirty="0" err="1"/>
              <a:t>è</a:t>
            </a:r>
            <a:r>
              <a:rPr lang="en-GB" dirty="0"/>
              <a:t> </a:t>
            </a:r>
            <a:r>
              <a:rPr lang="en-GB" dirty="0" err="1"/>
              <a:t>già</a:t>
            </a:r>
            <a:r>
              <a:rPr lang="en-GB" dirty="0"/>
              <a:t> </a:t>
            </a:r>
            <a:r>
              <a:rPr lang="en-GB" dirty="0" err="1"/>
              <a:t>stata</a:t>
            </a:r>
            <a:r>
              <a:rPr lang="en-GB" dirty="0"/>
              <a:t> </a:t>
            </a:r>
            <a:r>
              <a:rPr lang="en-GB" dirty="0" err="1"/>
              <a:t>definita</a:t>
            </a:r>
            <a:r>
              <a:rPr lang="en-GB" dirty="0"/>
              <a:t> da RDA.</a:t>
            </a:r>
          </a:p>
          <a:p>
            <a:pPr>
              <a:defRPr/>
            </a:pPr>
            <a:r>
              <a:rPr lang="en-GB" b="1" dirty="0" err="1"/>
              <a:t>Risultati</a:t>
            </a:r>
            <a:r>
              <a:rPr lang="en-GB" b="1" dirty="0"/>
              <a:t> di </a:t>
            </a:r>
            <a:r>
              <a:rPr lang="en-GB" b="1" dirty="0" err="1"/>
              <a:t>Supporto</a:t>
            </a:r>
            <a:r>
              <a:rPr lang="en-GB" b="1" dirty="0"/>
              <a:t> (Supporting Outputs)</a:t>
            </a:r>
            <a:r>
              <a:rPr lang="en-GB" dirty="0"/>
              <a:t>: </a:t>
            </a:r>
            <a:r>
              <a:rPr lang="en-GB" dirty="0" err="1"/>
              <a:t>sono</a:t>
            </a:r>
            <a:r>
              <a:rPr lang="en-GB" dirty="0"/>
              <a:t> </a:t>
            </a:r>
            <a:r>
              <a:rPr lang="en-GB" dirty="0" err="1"/>
              <a:t>risultati</a:t>
            </a:r>
            <a:r>
              <a:rPr lang="en-GB" dirty="0"/>
              <a:t> di WG e IG </a:t>
            </a:r>
            <a:r>
              <a:rPr lang="en-GB" dirty="0" err="1"/>
              <a:t>frutto</a:t>
            </a:r>
            <a:r>
              <a:rPr lang="en-GB" dirty="0"/>
              <a:t> del </a:t>
            </a:r>
            <a:r>
              <a:rPr lang="en-GB" dirty="0" err="1"/>
              <a:t>lavoro</a:t>
            </a:r>
            <a:r>
              <a:rPr lang="en-GB" dirty="0"/>
              <a:t> di RDA, </a:t>
            </a:r>
            <a:r>
              <a:rPr lang="en-GB" dirty="0" err="1"/>
              <a:t>che</a:t>
            </a:r>
            <a:r>
              <a:rPr lang="en-GB" dirty="0"/>
              <a:t> non </a:t>
            </a:r>
            <a:r>
              <a:rPr lang="en-GB" dirty="0" err="1"/>
              <a:t>sono</a:t>
            </a:r>
            <a:r>
              <a:rPr lang="en-GB" dirty="0"/>
              <a:t> </a:t>
            </a:r>
            <a:r>
              <a:rPr lang="en-GB" dirty="0" err="1"/>
              <a:t>necessariamente</a:t>
            </a:r>
            <a:r>
              <a:rPr lang="en-GB" dirty="0"/>
              <a:t> </a:t>
            </a:r>
            <a:r>
              <a:rPr lang="en-GB" dirty="0" err="1"/>
              <a:t>pronti</a:t>
            </a:r>
            <a:r>
              <a:rPr lang="en-GB" dirty="0"/>
              <a:t> per </a:t>
            </a:r>
            <a:r>
              <a:rPr lang="en-GB" dirty="0" err="1"/>
              <a:t>l’adozione</a:t>
            </a:r>
            <a:r>
              <a:rPr lang="en-GB" dirty="0"/>
              <a:t> </a:t>
            </a:r>
            <a:r>
              <a:rPr lang="en-GB" dirty="0" err="1"/>
              <a:t>generica</a:t>
            </a:r>
            <a:r>
              <a:rPr lang="en-GB" dirty="0"/>
              <a:t>, ma </a:t>
            </a:r>
            <a:r>
              <a:rPr lang="en-GB" dirty="0" err="1"/>
              <a:t>che</a:t>
            </a:r>
            <a:r>
              <a:rPr lang="en-GB" dirty="0"/>
              <a:t>, </a:t>
            </a:r>
            <a:r>
              <a:rPr lang="en-GB" dirty="0" err="1"/>
              <a:t>su</a:t>
            </a:r>
            <a:r>
              <a:rPr lang="en-GB" dirty="0"/>
              <a:t> </a:t>
            </a:r>
            <a:r>
              <a:rPr lang="en-GB" dirty="0" err="1"/>
              <a:t>richiesta</a:t>
            </a:r>
            <a:r>
              <a:rPr lang="en-GB" dirty="0"/>
              <a:t>, </a:t>
            </a:r>
            <a:r>
              <a:rPr lang="en-GB" dirty="0" err="1"/>
              <a:t>possono</a:t>
            </a:r>
            <a:r>
              <a:rPr lang="en-GB" dirty="0"/>
              <a:t> </a:t>
            </a:r>
            <a:r>
              <a:rPr lang="en-GB" dirty="0" err="1"/>
              <a:t>essere</a:t>
            </a:r>
            <a:r>
              <a:rPr lang="en-GB" dirty="0"/>
              <a:t> </a:t>
            </a:r>
            <a:r>
              <a:rPr lang="en-GB" dirty="0" err="1"/>
              <a:t>avviati</a:t>
            </a:r>
            <a:r>
              <a:rPr lang="en-GB" dirty="0"/>
              <a:t> al </a:t>
            </a:r>
            <a:r>
              <a:rPr lang="en-GB" dirty="0" err="1"/>
              <a:t>vaglio</a:t>
            </a:r>
            <a:r>
              <a:rPr lang="en-GB" dirty="0"/>
              <a:t> </a:t>
            </a:r>
            <a:r>
              <a:rPr lang="en-GB" dirty="0" err="1"/>
              <a:t>della</a:t>
            </a:r>
            <a:r>
              <a:rPr lang="en-GB" dirty="0"/>
              <a:t> </a:t>
            </a:r>
            <a:r>
              <a:rPr lang="en-GB" dirty="0" err="1"/>
              <a:t>comunità</a:t>
            </a:r>
            <a:r>
              <a:rPr lang="en-GB" dirty="0"/>
              <a:t> per un </a:t>
            </a:r>
            <a:r>
              <a:rPr lang="en-GB" dirty="0" err="1"/>
              <a:t>certo</a:t>
            </a:r>
            <a:r>
              <a:rPr lang="en-GB" dirty="0"/>
              <a:t> </a:t>
            </a:r>
            <a:r>
              <a:rPr lang="en-GB" dirty="0" err="1"/>
              <a:t>periodo</a:t>
            </a:r>
            <a:r>
              <a:rPr lang="en-GB" dirty="0"/>
              <a:t> e, se non </a:t>
            </a:r>
            <a:r>
              <a:rPr lang="en-GB" dirty="0" err="1"/>
              <a:t>vengono</a:t>
            </a:r>
            <a:r>
              <a:rPr lang="en-GB" dirty="0"/>
              <a:t> </a:t>
            </a:r>
            <a:r>
              <a:rPr lang="en-GB" dirty="0" err="1"/>
              <a:t>identificate</a:t>
            </a:r>
            <a:r>
              <a:rPr lang="en-GB" dirty="0"/>
              <a:t> </a:t>
            </a:r>
            <a:r>
              <a:rPr lang="en-GB" dirty="0" err="1"/>
              <a:t>sostanziali</a:t>
            </a:r>
            <a:r>
              <a:rPr lang="en-GB" dirty="0"/>
              <a:t> </a:t>
            </a:r>
            <a:r>
              <a:rPr lang="en-GB" dirty="0" err="1"/>
              <a:t>obiezioni</a:t>
            </a:r>
            <a:r>
              <a:rPr lang="en-GB" dirty="0"/>
              <a:t> o </a:t>
            </a:r>
            <a:r>
              <a:rPr lang="en-GB" dirty="0" err="1"/>
              <a:t>limiti</a:t>
            </a:r>
            <a:r>
              <a:rPr lang="en-GB" dirty="0"/>
              <a:t>, </a:t>
            </a:r>
            <a:r>
              <a:rPr lang="en-GB" dirty="0" err="1"/>
              <a:t>possono</a:t>
            </a:r>
            <a:r>
              <a:rPr lang="en-GB" dirty="0"/>
              <a:t> </a:t>
            </a:r>
            <a:r>
              <a:rPr lang="en-GB" dirty="0" err="1"/>
              <a:t>essere</a:t>
            </a:r>
            <a:r>
              <a:rPr lang="en-GB" dirty="0"/>
              <a:t> </a:t>
            </a:r>
            <a:r>
              <a:rPr lang="en-GB" dirty="0" err="1"/>
              <a:t>insigniti</a:t>
            </a:r>
            <a:r>
              <a:rPr lang="en-GB" dirty="0"/>
              <a:t> del </a:t>
            </a:r>
            <a:r>
              <a:rPr lang="en-GB" dirty="0" err="1"/>
              <a:t>marchio</a:t>
            </a:r>
            <a:r>
              <a:rPr lang="en-GB" dirty="0"/>
              <a:t> RDA.</a:t>
            </a:r>
          </a:p>
          <a:p>
            <a:pPr>
              <a:defRPr/>
            </a:pPr>
            <a:r>
              <a:rPr lang="en-GB" b="1" dirty="0" err="1"/>
              <a:t>Altri</a:t>
            </a:r>
            <a:r>
              <a:rPr lang="en-GB" b="1" dirty="0"/>
              <a:t> </a:t>
            </a:r>
            <a:r>
              <a:rPr lang="en-GB" b="1" dirty="0" err="1"/>
              <a:t>Risultati</a:t>
            </a:r>
            <a:r>
              <a:rPr lang="en-GB" b="1" dirty="0"/>
              <a:t> (Other Outputs): </a:t>
            </a:r>
            <a:r>
              <a:rPr lang="en-GB" dirty="0" err="1"/>
              <a:t>questa</a:t>
            </a:r>
            <a:r>
              <a:rPr lang="en-GB" dirty="0"/>
              <a:t> </a:t>
            </a:r>
            <a:r>
              <a:rPr lang="en-GB" dirty="0" err="1"/>
              <a:t>tipologia</a:t>
            </a:r>
            <a:r>
              <a:rPr lang="en-GB" dirty="0"/>
              <a:t> di </a:t>
            </a:r>
            <a:r>
              <a:rPr lang="en-GB" dirty="0" err="1"/>
              <a:t>risultati</a:t>
            </a:r>
            <a:r>
              <a:rPr lang="en-GB" dirty="0"/>
              <a:t> include </a:t>
            </a:r>
            <a:r>
              <a:rPr lang="en-GB" dirty="0" err="1"/>
              <a:t>relazioni</a:t>
            </a:r>
            <a:r>
              <a:rPr lang="en-GB" dirty="0"/>
              <a:t> </a:t>
            </a:r>
            <a:r>
              <a:rPr lang="en-GB" dirty="0" err="1"/>
              <a:t>dei</a:t>
            </a:r>
            <a:r>
              <a:rPr lang="en-GB" dirty="0"/>
              <a:t> workshop, </a:t>
            </a:r>
            <a:r>
              <a:rPr lang="en-GB" dirty="0" err="1"/>
              <a:t>articoli</a:t>
            </a:r>
            <a:r>
              <a:rPr lang="en-GB" dirty="0"/>
              <a:t> </a:t>
            </a:r>
            <a:r>
              <a:rPr lang="en-GB" dirty="0" err="1"/>
              <a:t>pubblicati</a:t>
            </a:r>
            <a:r>
              <a:rPr lang="en-GB" dirty="0"/>
              <a:t>, </a:t>
            </a:r>
            <a:r>
              <a:rPr lang="en-GB" dirty="0" err="1"/>
              <a:t>risultati</a:t>
            </a:r>
            <a:r>
              <a:rPr lang="en-GB" dirty="0"/>
              <a:t> di </a:t>
            </a:r>
            <a:r>
              <a:rPr lang="en-GB" dirty="0" err="1"/>
              <a:t>questionari</a:t>
            </a:r>
            <a:r>
              <a:rPr lang="en-GB" dirty="0"/>
              <a:t>, </a:t>
            </a:r>
            <a:r>
              <a:rPr lang="en-GB" dirty="0" err="1"/>
              <a:t>ecc</a:t>
            </a:r>
            <a:r>
              <a:rPr lang="is-IS" dirty="0"/>
              <a:t>… Tutto ciò che un WG o un IG ritiene sia necessario segnalare e riportare in forma scritta. Su rischiesta, questi risultati sono pubblicati e ricercabili sul sito di RDA ma non hanno alcun tipo di riconoscimento ufficiale da parte di RDA.</a:t>
            </a:r>
            <a:endParaRPr lang="en-GB" dirty="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25706" y="120167"/>
            <a:ext cx="1569655" cy="1025728"/>
          </a:xfrm>
          <a:prstGeom prst="rect">
            <a:avLst/>
          </a:prstGeom>
        </p:spPr>
      </p:pic>
      <p:sp>
        <p:nvSpPr>
          <p:cNvPr id="3" name="Title 2"/>
          <p:cNvSpPr>
            <a:spLocks noGrp="1"/>
          </p:cNvSpPr>
          <p:nvPr>
            <p:ph type="title"/>
          </p:nvPr>
        </p:nvSpPr>
        <p:spPr>
          <a:xfrm>
            <a:off x="2972526" y="314406"/>
            <a:ext cx="10892657" cy="1934343"/>
          </a:xfrm>
        </p:spPr>
        <p:txBody>
          <a:bodyPr>
            <a:normAutofit/>
          </a:bodyPr>
          <a:lstStyle/>
          <a:p>
            <a:pPr algn="r"/>
            <a:r>
              <a:rPr lang="en-GB" sz="5867" dirty="0" err="1"/>
              <a:t>Raccomandazioni</a:t>
            </a:r>
            <a:r>
              <a:rPr lang="en-GB" sz="5867" dirty="0"/>
              <a:t> e </a:t>
            </a:r>
            <a:r>
              <a:rPr lang="en-GB" sz="5867" dirty="0" err="1"/>
              <a:t>Risultati</a:t>
            </a:r>
            <a:r>
              <a:rPr lang="en-GB" sz="5867" dirty="0"/>
              <a:t> di RDA</a:t>
            </a:r>
          </a:p>
        </p:txBody>
      </p:sp>
      <p:sp>
        <p:nvSpPr>
          <p:cNvPr id="11" name="Title 4"/>
          <p:cNvSpPr txBox="1">
            <a:spLocks/>
          </p:cNvSpPr>
          <p:nvPr/>
        </p:nvSpPr>
        <p:spPr bwMode="auto">
          <a:xfrm>
            <a:off x="2032000" y="8544723"/>
            <a:ext cx="6403192" cy="51219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b" anchorCtr="0" compatLnSpc="1">
            <a:prstTxWarp prst="textNoShape">
              <a:avLst/>
            </a:prstTxWarp>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defTabSz="1219170"/>
            <a:r>
              <a:rPr lang="en-GB" altLang="en-US" sz="1867" b="1" spc="-67">
                <a:solidFill>
                  <a:prstClr val="white"/>
                </a:solidFill>
                <a:latin typeface="Calibri Light"/>
              </a:rPr>
              <a:t>rd-alliance.org/recommendations-and-outputs/all-recommendations-and-outputs</a:t>
            </a:r>
            <a:endParaRPr lang="en-GB" altLang="en-US" sz="1867" b="1" spc="-67">
              <a:solidFill>
                <a:prstClr val="white"/>
              </a:solidFill>
              <a:latin typeface="Calibri Light"/>
              <a:ea typeface="ＭＳ Ｐゴシック" pitchFamily="34" charset="-128"/>
            </a:endParaRPr>
          </a:p>
        </p:txBody>
      </p:sp>
      <p:sp>
        <p:nvSpPr>
          <p:cNvPr id="13" name="Segnaposto piè di pagina 6"/>
          <p:cNvSpPr>
            <a:spLocks noGrp="1"/>
          </p:cNvSpPr>
          <p:nvPr>
            <p:ph type="ftr" sz="quarter" idx="11"/>
          </p:nvPr>
        </p:nvSpPr>
        <p:spPr>
          <a:xfrm>
            <a:off x="9438182" y="8429898"/>
            <a:ext cx="4859367" cy="714103"/>
          </a:xfrm>
        </p:spPr>
        <p:txBody>
          <a:bodyPr/>
          <a:lstStyle/>
          <a:p>
            <a:pPr algn="l" defTabSz="1219170" hangingPunct="1"/>
            <a:r>
              <a:rPr lang="en-GB" sz="1600" b="1" kern="1200">
                <a:solidFill>
                  <a:prstClr val="white"/>
                </a:solidFill>
                <a:latin typeface="Calibri"/>
              </a:rPr>
              <a:t>www.rd-alliance.org</a:t>
            </a:r>
          </a:p>
          <a:p>
            <a:pPr algn="l" defTabSz="1219170" hangingPunct="1"/>
            <a:r>
              <a:rPr lang="en-GB" sz="1600" b="1" kern="1200">
                <a:solidFill>
                  <a:prstClr val="white"/>
                </a:solidFill>
                <a:latin typeface="Calibri"/>
              </a:rPr>
              <a:t>@resdatall</a:t>
            </a:r>
          </a:p>
        </p:txBody>
      </p:sp>
      <p:pic>
        <p:nvPicPr>
          <p:cNvPr id="14" name="Picture 2" descr="Creative Commons Licens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36045" y="8634589"/>
            <a:ext cx="887955" cy="312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p:cNvSpPr txBox="1"/>
          <p:nvPr/>
        </p:nvSpPr>
        <p:spPr bwMode="auto">
          <a:xfrm>
            <a:off x="13262499" y="8922455"/>
            <a:ext cx="954941" cy="276999"/>
          </a:xfrm>
          <a:prstGeom prst="rect">
            <a:avLst/>
          </a:prstGeom>
          <a:noFill/>
        </p:spPr>
        <p:txBody>
          <a:bodyPr wrap="none">
            <a:spAutoFit/>
          </a:bodyPr>
          <a:lstStyle/>
          <a:p>
            <a:pPr algn="l" defTabSz="1219170" hangingPunct="1">
              <a:defRPr/>
            </a:pPr>
            <a:r>
              <a:rPr lang="en-GB" sz="1200" kern="1200">
                <a:solidFill>
                  <a:srgbClr val="E2DFCC"/>
                </a:solidFill>
                <a:latin typeface="Calibri Light"/>
              </a:rPr>
              <a:t>CC BY-SA 4.0</a:t>
            </a:r>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615179" y="3204309"/>
            <a:ext cx="2390284" cy="287245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207828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3451748" y="317499"/>
            <a:ext cx="9895416" cy="1068917"/>
          </a:xfrm>
        </p:spPr>
        <p:txBody>
          <a:bodyPr/>
          <a:lstStyle/>
          <a:p>
            <a:pPr eaLnBrk="1" hangingPunct="1">
              <a:lnSpc>
                <a:spcPct val="85000"/>
              </a:lnSpc>
            </a:pPr>
            <a:r>
              <a:rPr lang="en-GB" altLang="en-US" sz="5333" spc="-67" dirty="0" err="1">
                <a:solidFill>
                  <a:schemeClr val="tx1">
                    <a:lumMod val="75000"/>
                    <a:lumOff val="25000"/>
                  </a:schemeClr>
                </a:solidFill>
              </a:rPr>
              <a:t>Che</a:t>
            </a:r>
            <a:r>
              <a:rPr lang="en-GB" altLang="en-US" sz="5333" spc="-67" dirty="0">
                <a:solidFill>
                  <a:schemeClr val="tx1">
                    <a:lumMod val="75000"/>
                    <a:lumOff val="25000"/>
                  </a:schemeClr>
                </a:solidFill>
              </a:rPr>
              <a:t> </a:t>
            </a:r>
            <a:r>
              <a:rPr lang="en-GB" altLang="en-US" sz="5333" spc="-67" dirty="0" err="1">
                <a:solidFill>
                  <a:schemeClr val="tx1">
                    <a:lumMod val="75000"/>
                    <a:lumOff val="25000"/>
                  </a:schemeClr>
                </a:solidFill>
              </a:rPr>
              <a:t>cosa</a:t>
            </a:r>
            <a:r>
              <a:rPr lang="en-GB" altLang="en-US" sz="5333" spc="-67" dirty="0">
                <a:solidFill>
                  <a:schemeClr val="tx1">
                    <a:lumMod val="75000"/>
                    <a:lumOff val="25000"/>
                  </a:schemeClr>
                </a:solidFill>
              </a:rPr>
              <a:t> </a:t>
            </a:r>
            <a:r>
              <a:rPr lang="en-GB" altLang="en-US" sz="5333" spc="-67" dirty="0" err="1">
                <a:solidFill>
                  <a:schemeClr val="tx1">
                    <a:lumMod val="75000"/>
                    <a:lumOff val="25000"/>
                  </a:schemeClr>
                </a:solidFill>
              </a:rPr>
              <a:t>sono</a:t>
            </a:r>
            <a:r>
              <a:rPr lang="en-GB" altLang="en-US" sz="5333" spc="-67" dirty="0">
                <a:solidFill>
                  <a:schemeClr val="tx1">
                    <a:lumMod val="75000"/>
                    <a:lumOff val="25000"/>
                  </a:schemeClr>
                </a:solidFill>
              </a:rPr>
              <a:t> </a:t>
            </a:r>
            <a:r>
              <a:rPr lang="en-GB" altLang="en-US" sz="5333" spc="-67" dirty="0" err="1">
                <a:solidFill>
                  <a:schemeClr val="tx1">
                    <a:lumMod val="75000"/>
                    <a:lumOff val="25000"/>
                  </a:schemeClr>
                </a:solidFill>
              </a:rPr>
              <a:t>i</a:t>
            </a:r>
            <a:br>
              <a:rPr lang="en-GB" altLang="en-US" sz="5333" spc="-67" dirty="0">
                <a:solidFill>
                  <a:schemeClr val="tx1">
                    <a:lumMod val="75000"/>
                    <a:lumOff val="25000"/>
                  </a:schemeClr>
                </a:solidFill>
              </a:rPr>
            </a:br>
            <a:r>
              <a:rPr lang="en-GB" altLang="en-US" sz="5333" spc="-67" dirty="0">
                <a:solidFill>
                  <a:schemeClr val="tx1">
                    <a:lumMod val="75000"/>
                    <a:lumOff val="25000"/>
                  </a:schemeClr>
                </a:solidFill>
              </a:rPr>
              <a:t>Plenary Meeting?</a:t>
            </a:r>
          </a:p>
        </p:txBody>
      </p:sp>
      <p:sp>
        <p:nvSpPr>
          <p:cNvPr id="8195" name="Content Placeholder 2"/>
          <p:cNvSpPr>
            <a:spLocks noGrp="1"/>
          </p:cNvSpPr>
          <p:nvPr>
            <p:ph idx="1"/>
          </p:nvPr>
        </p:nvSpPr>
        <p:spPr>
          <a:xfrm>
            <a:off x="2146300" y="2000334"/>
            <a:ext cx="11127317" cy="6452095"/>
          </a:xfrm>
        </p:spPr>
        <p:txBody>
          <a:bodyPr/>
          <a:lstStyle/>
          <a:p>
            <a:pPr eaLnBrk="1" hangingPunct="1"/>
            <a:r>
              <a:rPr lang="en-GB" altLang="en-US" sz="3200" dirty="0" err="1"/>
              <a:t>Organizzati</a:t>
            </a:r>
            <a:r>
              <a:rPr lang="en-GB" altLang="en-US" sz="3200" dirty="0"/>
              <a:t> a </a:t>
            </a:r>
            <a:r>
              <a:rPr lang="en-GB" altLang="en-US" sz="3200" dirty="0" err="1"/>
              <a:t>livello</a:t>
            </a:r>
            <a:r>
              <a:rPr lang="en-GB" altLang="en-US" sz="3200" dirty="0"/>
              <a:t> </a:t>
            </a:r>
            <a:r>
              <a:rPr lang="en-GB" altLang="en-US" sz="3200" dirty="0" err="1"/>
              <a:t>mondiale</a:t>
            </a:r>
            <a:r>
              <a:rPr lang="en-GB" altLang="en-US" sz="3200" dirty="0"/>
              <a:t> </a:t>
            </a:r>
            <a:r>
              <a:rPr lang="en-GB" altLang="en-US" sz="3200" dirty="0" err="1"/>
              <a:t>ogni</a:t>
            </a:r>
            <a:r>
              <a:rPr lang="en-GB" altLang="en-US" sz="3200" dirty="0"/>
              <a:t> 6 </a:t>
            </a:r>
            <a:r>
              <a:rPr lang="en-GB" altLang="en-US" sz="3200" dirty="0" err="1"/>
              <a:t>mesi</a:t>
            </a:r>
            <a:r>
              <a:rPr lang="en-GB" altLang="en-US" sz="3200" dirty="0"/>
              <a:t>;</a:t>
            </a:r>
          </a:p>
          <a:p>
            <a:pPr eaLnBrk="1" hangingPunct="1"/>
            <a:r>
              <a:rPr lang="en-GB" altLang="en-US" sz="3200" dirty="0" err="1"/>
              <a:t>Eventi</a:t>
            </a:r>
            <a:r>
              <a:rPr lang="en-GB" altLang="en-US" sz="3200" dirty="0"/>
              <a:t> </a:t>
            </a:r>
            <a:r>
              <a:rPr lang="en-GB" altLang="en-US" sz="3200" dirty="0" err="1"/>
              <a:t>appassionanti</a:t>
            </a:r>
            <a:r>
              <a:rPr lang="en-GB" altLang="en-US" sz="3200" dirty="0"/>
              <a:t> e </a:t>
            </a:r>
            <a:r>
              <a:rPr lang="en-GB" altLang="en-US" sz="3200" dirty="0" err="1"/>
              <a:t>produttivi</a:t>
            </a:r>
            <a:r>
              <a:rPr lang="en-GB" altLang="en-US" sz="3200" dirty="0"/>
              <a:t> </a:t>
            </a:r>
            <a:r>
              <a:rPr lang="en-GB" altLang="en-US" sz="3200" dirty="0" err="1"/>
              <a:t>che</a:t>
            </a:r>
            <a:r>
              <a:rPr lang="en-GB" altLang="en-US" sz="3200" dirty="0"/>
              <a:t> </a:t>
            </a:r>
            <a:r>
              <a:rPr lang="en-GB" altLang="en-US" sz="3200" dirty="0" err="1"/>
              <a:t>riuniscono</a:t>
            </a:r>
            <a:r>
              <a:rPr lang="en-GB" altLang="en-US" sz="3200" dirty="0"/>
              <a:t> </a:t>
            </a:r>
            <a:r>
              <a:rPr lang="en-GB" altLang="en-US" sz="3200" dirty="0" err="1"/>
              <a:t>una</a:t>
            </a:r>
            <a:r>
              <a:rPr lang="en-GB" altLang="en-US" sz="3200" dirty="0"/>
              <a:t> </a:t>
            </a:r>
            <a:r>
              <a:rPr lang="en-GB" altLang="en-US" sz="3200" dirty="0" err="1"/>
              <a:t>comunità</a:t>
            </a:r>
            <a:r>
              <a:rPr lang="en-GB" altLang="en-US" sz="3200" dirty="0"/>
              <a:t> </a:t>
            </a:r>
            <a:r>
              <a:rPr lang="en-GB" altLang="en-US" sz="3200" dirty="0" err="1"/>
              <a:t>unica</a:t>
            </a:r>
            <a:r>
              <a:rPr lang="en-GB" altLang="en-US" sz="3200" dirty="0"/>
              <a:t> di </a:t>
            </a:r>
            <a:r>
              <a:rPr lang="en-GB" altLang="en-US" sz="3200" b="1" dirty="0" err="1"/>
              <a:t>professionisti</a:t>
            </a:r>
            <a:r>
              <a:rPr lang="en-GB" altLang="en-US" sz="3200" b="1" dirty="0"/>
              <a:t> </a:t>
            </a:r>
            <a:r>
              <a:rPr lang="en-GB" altLang="en-US" sz="3200" b="1" dirty="0" err="1"/>
              <a:t>della</a:t>
            </a:r>
            <a:r>
              <a:rPr lang="en-GB" altLang="en-US" sz="3200" b="1" dirty="0"/>
              <a:t> Data Science, </a:t>
            </a:r>
            <a:r>
              <a:rPr lang="en-GB" altLang="en-US" sz="3200" b="1" dirty="0" err="1"/>
              <a:t>appartenti</a:t>
            </a:r>
            <a:r>
              <a:rPr lang="en-GB" altLang="en-US" sz="3200" b="1" dirty="0"/>
              <a:t> a </a:t>
            </a:r>
            <a:r>
              <a:rPr lang="en-GB" altLang="en-US" sz="3200" b="1" dirty="0" err="1"/>
              <a:t>tutte</a:t>
            </a:r>
            <a:r>
              <a:rPr lang="en-GB" altLang="en-US" sz="3200" b="1" dirty="0"/>
              <a:t> le discipline </a:t>
            </a:r>
            <a:r>
              <a:rPr lang="en-GB" altLang="en-US" sz="3200" b="1" dirty="0" err="1"/>
              <a:t>scientifiche</a:t>
            </a:r>
            <a:r>
              <a:rPr lang="en-GB" altLang="en-US" sz="3200" dirty="0"/>
              <a:t>;</a:t>
            </a:r>
          </a:p>
          <a:p>
            <a:pPr eaLnBrk="1" hangingPunct="1"/>
            <a:r>
              <a:rPr lang="en-GB" altLang="en-US" sz="3200" dirty="0" err="1"/>
              <a:t>Rappresentano</a:t>
            </a:r>
            <a:r>
              <a:rPr lang="en-GB" altLang="en-US" sz="3200" dirty="0"/>
              <a:t> un </a:t>
            </a:r>
            <a:r>
              <a:rPr lang="en-GB" altLang="en-US" sz="3200" dirty="0" err="1"/>
              <a:t>sostegno</a:t>
            </a:r>
            <a:r>
              <a:rPr lang="en-GB" altLang="en-US" sz="3200" dirty="0"/>
              <a:t> </a:t>
            </a:r>
            <a:r>
              <a:rPr lang="en-GB" altLang="en-US" sz="3200" dirty="0" err="1"/>
              <a:t>alla</a:t>
            </a:r>
            <a:r>
              <a:rPr lang="en-GB" altLang="en-US" sz="3200" dirty="0"/>
              <a:t> </a:t>
            </a:r>
            <a:r>
              <a:rPr lang="en-GB" altLang="en-US" sz="3200" dirty="0" err="1"/>
              <a:t>comunità</a:t>
            </a:r>
            <a:r>
              <a:rPr lang="en-GB" altLang="en-US" sz="3200" dirty="0"/>
              <a:t> e la </a:t>
            </a:r>
            <a:r>
              <a:rPr lang="en-GB" altLang="en-US" sz="3200" dirty="0" err="1"/>
              <a:t>aiutano</a:t>
            </a:r>
            <a:r>
              <a:rPr lang="en-GB" altLang="en-US" sz="3200" dirty="0"/>
              <a:t> a </a:t>
            </a:r>
            <a:r>
              <a:rPr lang="en-GB" altLang="en-US" sz="3200" dirty="0" err="1"/>
              <a:t>progredire</a:t>
            </a:r>
            <a:r>
              <a:rPr lang="en-GB" altLang="en-US" sz="3200" dirty="0"/>
              <a:t> </a:t>
            </a:r>
            <a:r>
              <a:rPr lang="en-GB" altLang="en-US" sz="3200" b="1" dirty="0" err="1"/>
              <a:t>creando</a:t>
            </a:r>
            <a:r>
              <a:rPr lang="en-GB" altLang="en-US" sz="3200" b="1" dirty="0"/>
              <a:t> </a:t>
            </a:r>
            <a:r>
              <a:rPr lang="en-GB" altLang="en-US" sz="3200" b="1" dirty="0" err="1"/>
              <a:t>risultati</a:t>
            </a:r>
            <a:r>
              <a:rPr lang="en-GB" altLang="en-US" sz="3200" b="1" dirty="0"/>
              <a:t> </a:t>
            </a:r>
            <a:r>
              <a:rPr lang="en-GB" altLang="en-US" sz="3200" b="1" dirty="0" err="1"/>
              <a:t>tangibili</a:t>
            </a:r>
            <a:r>
              <a:rPr lang="en-GB" altLang="en-US" sz="3200" b="1" dirty="0"/>
              <a:t> </a:t>
            </a:r>
            <a:r>
              <a:rPr lang="en-GB" altLang="en-US" sz="3200" dirty="0" err="1"/>
              <a:t>che</a:t>
            </a:r>
            <a:r>
              <a:rPr lang="en-GB" altLang="en-US" sz="3200" dirty="0"/>
              <a:t> </a:t>
            </a:r>
            <a:r>
              <a:rPr lang="en-GB" altLang="en-US" sz="3200" dirty="0" err="1"/>
              <a:t>migliorano</a:t>
            </a:r>
            <a:r>
              <a:rPr lang="en-GB" altLang="en-US" sz="3200" dirty="0"/>
              <a:t> la </a:t>
            </a:r>
            <a:r>
              <a:rPr lang="en-GB" altLang="en-US" sz="3200" dirty="0" err="1"/>
              <a:t>condivisione</a:t>
            </a:r>
            <a:r>
              <a:rPr lang="en-GB" altLang="en-US" sz="3200" dirty="0"/>
              <a:t> </a:t>
            </a:r>
            <a:r>
              <a:rPr lang="en-GB" altLang="en-US" sz="3200" dirty="0" err="1"/>
              <a:t>dei</a:t>
            </a:r>
            <a:r>
              <a:rPr lang="en-GB" altLang="en-US" sz="3200" dirty="0"/>
              <a:t> </a:t>
            </a:r>
            <a:r>
              <a:rPr lang="en-GB" altLang="en-US" sz="3200" dirty="0" err="1"/>
              <a:t>dati</a:t>
            </a:r>
            <a:r>
              <a:rPr lang="en-GB" altLang="en-US" sz="3200" dirty="0"/>
              <a:t> </a:t>
            </a:r>
            <a:r>
              <a:rPr lang="en-GB" altLang="en-US" sz="3200" dirty="0" err="1"/>
              <a:t>tra</a:t>
            </a:r>
            <a:r>
              <a:rPr lang="en-GB" altLang="en-US" sz="3200" dirty="0"/>
              <a:t> le diverse discipline, </a:t>
            </a:r>
            <a:r>
              <a:rPr lang="en-GB" altLang="en-US" sz="3200" dirty="0" err="1"/>
              <a:t>tecnologie</a:t>
            </a:r>
            <a:r>
              <a:rPr lang="en-GB" altLang="en-US" sz="3200" dirty="0"/>
              <a:t> e </a:t>
            </a:r>
            <a:r>
              <a:rPr lang="en-GB" altLang="en-US" sz="3200" dirty="0" err="1"/>
              <a:t>nazioni</a:t>
            </a:r>
            <a:r>
              <a:rPr lang="en-GB" altLang="en-US" sz="3200" dirty="0"/>
              <a:t>;</a:t>
            </a:r>
          </a:p>
          <a:p>
            <a:pPr eaLnBrk="1" hangingPunct="1"/>
            <a:r>
              <a:rPr lang="en-GB" altLang="en-US" sz="3200" dirty="0"/>
              <a:t>Le </a:t>
            </a:r>
            <a:r>
              <a:rPr lang="en-GB" altLang="en-US" sz="3200" dirty="0" err="1"/>
              <a:t>riunioni</a:t>
            </a:r>
            <a:r>
              <a:rPr lang="en-GB" altLang="en-US" sz="3200" dirty="0"/>
              <a:t> </a:t>
            </a:r>
            <a:r>
              <a:rPr lang="en-GB" altLang="en-US" sz="3200" dirty="0" err="1"/>
              <a:t>dei</a:t>
            </a:r>
            <a:r>
              <a:rPr lang="en-GB" altLang="en-US" sz="3200" dirty="0"/>
              <a:t> </a:t>
            </a:r>
            <a:r>
              <a:rPr lang="en-GB" altLang="en-US" sz="3200" b="1" dirty="0"/>
              <a:t>Working e Interest Group di RDA </a:t>
            </a:r>
            <a:r>
              <a:rPr lang="en-GB" altLang="en-US" sz="3200" dirty="0" err="1"/>
              <a:t>sono</a:t>
            </a:r>
            <a:r>
              <a:rPr lang="en-GB" altLang="en-US" sz="3200" dirty="0"/>
              <a:t> </a:t>
            </a:r>
            <a:r>
              <a:rPr lang="en-GB" altLang="en-US" sz="3200" dirty="0" err="1"/>
              <a:t>il</a:t>
            </a:r>
            <a:r>
              <a:rPr lang="en-GB" altLang="en-US" sz="3200" dirty="0"/>
              <a:t> </a:t>
            </a:r>
            <a:r>
              <a:rPr lang="en-GB" altLang="en-US" sz="3200" dirty="0" err="1"/>
              <a:t>cuore</a:t>
            </a:r>
            <a:r>
              <a:rPr lang="en-GB" altLang="en-US" sz="3200" dirty="0"/>
              <a:t> </a:t>
            </a:r>
            <a:r>
              <a:rPr lang="en-GB" altLang="en-US" sz="3200" dirty="0" err="1"/>
              <a:t>delle</a:t>
            </a:r>
            <a:r>
              <a:rPr lang="en-GB" altLang="en-US" sz="3200" dirty="0"/>
              <a:t> Plenary </a:t>
            </a:r>
            <a:r>
              <a:rPr lang="en-GB" altLang="en-US" sz="3200" dirty="0" err="1"/>
              <a:t>insieme</a:t>
            </a:r>
            <a:r>
              <a:rPr lang="en-GB" altLang="en-US" sz="3200" dirty="0"/>
              <a:t> </a:t>
            </a:r>
            <a:r>
              <a:rPr lang="en-GB" altLang="en-US" sz="3200" dirty="0" err="1"/>
              <a:t>alle</a:t>
            </a:r>
            <a:r>
              <a:rPr lang="en-GB" altLang="en-US" sz="3200" dirty="0"/>
              <a:t> </a:t>
            </a:r>
            <a:r>
              <a:rPr lang="en-GB" altLang="en-US" sz="3200" dirty="0" err="1"/>
              <a:t>riunioni</a:t>
            </a:r>
            <a:r>
              <a:rPr lang="en-GB" altLang="en-US" sz="3200" dirty="0"/>
              <a:t> </a:t>
            </a:r>
            <a:r>
              <a:rPr lang="en-GB" altLang="en-US" sz="3200" dirty="0" err="1"/>
              <a:t>informali</a:t>
            </a:r>
            <a:r>
              <a:rPr lang="en-GB" altLang="en-US" sz="3200" dirty="0"/>
              <a:t> di </a:t>
            </a:r>
            <a:r>
              <a:rPr lang="en-GB" altLang="en-US" sz="3200" dirty="0" err="1"/>
              <a:t>scambio</a:t>
            </a:r>
            <a:r>
              <a:rPr lang="en-GB" altLang="en-US" sz="3200" dirty="0"/>
              <a:t> di </a:t>
            </a:r>
            <a:r>
              <a:rPr lang="en-GB" altLang="en-US" sz="3200" dirty="0" err="1"/>
              <a:t>opinioni</a:t>
            </a:r>
            <a:r>
              <a:rPr lang="en-GB" altLang="en-US" sz="3200" dirty="0"/>
              <a:t> sui </a:t>
            </a:r>
            <a:r>
              <a:rPr lang="en-GB" altLang="en-US" sz="3200" dirty="0" err="1"/>
              <a:t>nuovi</a:t>
            </a:r>
            <a:r>
              <a:rPr lang="en-GB" altLang="en-US" sz="3200" dirty="0"/>
              <a:t> </a:t>
            </a:r>
            <a:r>
              <a:rPr lang="en-GB" altLang="en-US" sz="3200" dirty="0" err="1"/>
              <a:t>temi</a:t>
            </a:r>
            <a:r>
              <a:rPr lang="en-GB" altLang="en-US" sz="3200" dirty="0"/>
              <a:t> (</a:t>
            </a:r>
            <a:r>
              <a:rPr lang="en-GB" altLang="en-US" sz="3200" dirty="0" err="1"/>
              <a:t>sessioni</a:t>
            </a:r>
            <a:r>
              <a:rPr lang="en-GB" altLang="en-US" sz="3200" dirty="0"/>
              <a:t> </a:t>
            </a:r>
            <a:r>
              <a:rPr lang="en-GB" altLang="en-US" sz="3200" b="1" dirty="0"/>
              <a:t>Birds of a Feather</a:t>
            </a:r>
            <a:r>
              <a:rPr lang="en-GB" altLang="en-US" sz="3200" dirty="0"/>
              <a:t>)</a:t>
            </a:r>
          </a:p>
          <a:p>
            <a:pPr eaLnBrk="1" hangingPunct="1"/>
            <a:r>
              <a:rPr lang="en-GB" altLang="en-US" sz="3200" dirty="0"/>
              <a:t>Son </a:t>
            </a:r>
            <a:r>
              <a:rPr lang="en-GB" altLang="en-US" sz="3200" dirty="0" err="1"/>
              <a:t>il</a:t>
            </a:r>
            <a:r>
              <a:rPr lang="en-GB" altLang="en-US" sz="3200" dirty="0"/>
              <a:t> </a:t>
            </a:r>
            <a:r>
              <a:rPr lang="en-GB" altLang="en-US" sz="3200" dirty="0" err="1"/>
              <a:t>luogo</a:t>
            </a:r>
            <a:r>
              <a:rPr lang="en-GB" altLang="en-US" sz="3200" dirty="0"/>
              <a:t> in cui </a:t>
            </a:r>
            <a:r>
              <a:rPr lang="en-GB" altLang="en-US" sz="3200" dirty="0" err="1"/>
              <a:t>vengono</a:t>
            </a:r>
            <a:r>
              <a:rPr lang="en-GB" altLang="en-US" sz="3200" dirty="0"/>
              <a:t> </a:t>
            </a:r>
            <a:r>
              <a:rPr lang="en-GB" altLang="en-US" sz="3200" dirty="0" err="1"/>
              <a:t>presentati</a:t>
            </a:r>
            <a:r>
              <a:rPr lang="en-GB" altLang="en-US" sz="3200" dirty="0"/>
              <a:t> </a:t>
            </a:r>
            <a:r>
              <a:rPr lang="en-GB" altLang="en-US" sz="3200" dirty="0" err="1"/>
              <a:t>i</a:t>
            </a:r>
            <a:r>
              <a:rPr lang="en-GB" altLang="en-US" sz="3200" dirty="0"/>
              <a:t> </a:t>
            </a:r>
            <a:r>
              <a:rPr lang="en-GB" altLang="en-US" sz="3200" b="1" dirty="0" err="1"/>
              <a:t>nuovi</a:t>
            </a:r>
            <a:r>
              <a:rPr lang="en-GB" altLang="en-US" sz="3200" b="1" dirty="0"/>
              <a:t> </a:t>
            </a:r>
            <a:r>
              <a:rPr lang="en-GB" altLang="en-US" sz="3200" b="1" dirty="0" err="1"/>
              <a:t>Risultati</a:t>
            </a:r>
            <a:r>
              <a:rPr lang="en-GB" altLang="en-US" sz="3200" b="1" dirty="0"/>
              <a:t> e </a:t>
            </a:r>
            <a:r>
              <a:rPr lang="en-GB" altLang="en-US" sz="3200" b="1" dirty="0" err="1"/>
              <a:t>casi</a:t>
            </a:r>
            <a:r>
              <a:rPr lang="en-GB" altLang="en-US" sz="3200" b="1" dirty="0"/>
              <a:t> di </a:t>
            </a:r>
            <a:r>
              <a:rPr lang="en-GB" altLang="en-US" sz="3200" b="1" dirty="0" err="1"/>
              <a:t>Adozione</a:t>
            </a:r>
            <a:r>
              <a:rPr lang="en-GB" altLang="en-US" sz="3200" dirty="0"/>
              <a:t>.</a:t>
            </a:r>
          </a:p>
        </p:txBody>
      </p:sp>
      <p:grpSp>
        <p:nvGrpSpPr>
          <p:cNvPr id="8196" name="Group 3"/>
          <p:cNvGrpSpPr>
            <a:grpSpLocks/>
          </p:cNvGrpSpPr>
          <p:nvPr/>
        </p:nvGrpSpPr>
        <p:grpSpPr bwMode="auto">
          <a:xfrm>
            <a:off x="13273618" y="8623301"/>
            <a:ext cx="961502" cy="564866"/>
            <a:chOff x="-36512" y="44624"/>
            <a:chExt cx="721022" cy="424379"/>
          </a:xfrm>
        </p:grpSpPr>
        <p:pic>
          <p:nvPicPr>
            <p:cNvPr id="8198" name="Picture 2" descr="Creative Commons Licens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640" y="44624"/>
              <a:ext cx="665870" cy="234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36512" y="260896"/>
              <a:ext cx="716102" cy="208107"/>
            </a:xfrm>
            <a:prstGeom prst="rect">
              <a:avLst/>
            </a:prstGeom>
            <a:noFill/>
          </p:spPr>
          <p:txBody>
            <a:bodyPr wrap="none">
              <a:spAutoFit/>
            </a:bodyPr>
            <a:lstStyle/>
            <a:p>
              <a:pPr algn="l" defTabSz="1219170" eaLnBrk="0" fontAlgn="base">
                <a:spcBef>
                  <a:spcPct val="0"/>
                </a:spcBef>
                <a:spcAft>
                  <a:spcPct val="0"/>
                </a:spcAft>
                <a:defRPr/>
              </a:pPr>
              <a:r>
                <a:rPr lang="en-GB" sz="1200" kern="1200">
                  <a:solidFill>
                    <a:srgbClr val="E7E6E6"/>
                  </a:solidFill>
                  <a:latin typeface="Calibri Light" panose="020F0302020204030204"/>
                </a:rPr>
                <a:t>CC BY-SA 4.0</a:t>
              </a:r>
            </a:p>
          </p:txBody>
        </p:sp>
      </p:grpSp>
      <p:pic>
        <p:nvPicPr>
          <p:cNvPr id="8197"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315701" y="80434"/>
            <a:ext cx="2908300" cy="2611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Segnaposto piè di pagina 6"/>
          <p:cNvSpPr>
            <a:spLocks noGrp="1"/>
          </p:cNvSpPr>
          <p:nvPr>
            <p:ph type="ftr" sz="quarter" idx="11"/>
          </p:nvPr>
        </p:nvSpPr>
        <p:spPr>
          <a:xfrm>
            <a:off x="9438182" y="8429898"/>
            <a:ext cx="4859367" cy="714103"/>
          </a:xfrm>
        </p:spPr>
        <p:txBody>
          <a:bodyPr/>
          <a:lstStyle/>
          <a:p>
            <a:pPr algn="l" defTabSz="1219170"/>
            <a:r>
              <a:rPr lang="en-GB" b="1" kern="1200">
                <a:solidFill>
                  <a:prstClr val="white"/>
                </a:solidFill>
                <a:latin typeface="Calibri"/>
              </a:rPr>
              <a:t>WWW.RD-ALLIANCE.ORG</a:t>
            </a:r>
          </a:p>
          <a:p>
            <a:pPr algn="l" defTabSz="1219170"/>
            <a:r>
              <a:rPr lang="en-GB" b="1" kern="1200">
                <a:solidFill>
                  <a:prstClr val="white"/>
                </a:solidFill>
                <a:latin typeface="Calibri"/>
              </a:rPr>
              <a:t>@RESDATALL</a:t>
            </a:r>
          </a:p>
        </p:txBody>
      </p:sp>
      <p:sp>
        <p:nvSpPr>
          <p:cNvPr id="10" name="Title 4"/>
          <p:cNvSpPr txBox="1">
            <a:spLocks/>
          </p:cNvSpPr>
          <p:nvPr/>
        </p:nvSpPr>
        <p:spPr bwMode="auto">
          <a:xfrm>
            <a:off x="2032000" y="8544723"/>
            <a:ext cx="6403192" cy="51219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b" anchorCtr="0" compatLnSpc="1">
            <a:prstTxWarp prst="textNoShape">
              <a:avLst/>
            </a:prstTxWarp>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defTabSz="1219170"/>
            <a:r>
              <a:rPr lang="en-GB" altLang="en-US" sz="2133" b="1" spc="-67">
                <a:solidFill>
                  <a:prstClr val="white"/>
                </a:solidFill>
                <a:latin typeface="Calibri Light"/>
                <a:ea typeface="ＭＳ Ｐゴシック" pitchFamily="34" charset="-128"/>
              </a:rPr>
              <a:t>rd-alliance.org/plenaries</a:t>
            </a:r>
            <a:endParaRPr lang="en-GB" altLang="en-US" sz="1867" b="1" spc="-67">
              <a:solidFill>
                <a:prstClr val="white"/>
              </a:solidFill>
              <a:latin typeface="Calibri Light"/>
              <a:ea typeface="ＭＳ Ｐゴシック" pitchFamily="34" charset="-128"/>
            </a:endParaRPr>
          </a:p>
        </p:txBody>
      </p:sp>
    </p:spTree>
    <p:extLst>
      <p:ext uri="{BB962C8B-B14F-4D97-AF65-F5344CB8AC3E}">
        <p14:creationId xmlns:p14="http://schemas.microsoft.com/office/powerpoint/2010/main" val="688158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2578100" y="1020233"/>
            <a:ext cx="2491317" cy="2091267"/>
          </a:xfrm>
        </p:spPr>
      </p:pic>
      <p:sp>
        <p:nvSpPr>
          <p:cNvPr id="10242" name="Title 1"/>
          <p:cNvSpPr>
            <a:spLocks noGrp="1"/>
          </p:cNvSpPr>
          <p:nvPr>
            <p:ph type="title"/>
          </p:nvPr>
        </p:nvSpPr>
        <p:spPr>
          <a:xfrm>
            <a:off x="4176180" y="281478"/>
            <a:ext cx="9958385" cy="1158887"/>
          </a:xfrm>
        </p:spPr>
        <p:txBody>
          <a:bodyPr>
            <a:noAutofit/>
          </a:bodyPr>
          <a:lstStyle/>
          <a:p>
            <a:pPr eaLnBrk="1" hangingPunct="1"/>
            <a:r>
              <a:rPr lang="en-GB" altLang="en-US" sz="4267" dirty="0"/>
              <a:t>RDA Plenary Meetings: </a:t>
            </a:r>
            <a:br>
              <a:rPr lang="en-GB" altLang="en-US" sz="4267" dirty="0"/>
            </a:br>
            <a:r>
              <a:rPr lang="en-GB" altLang="en-US" sz="4267" dirty="0" err="1"/>
              <a:t>i</a:t>
            </a:r>
            <a:r>
              <a:rPr lang="en-GB" altLang="en-US" sz="4267" dirty="0"/>
              <a:t> </a:t>
            </a:r>
            <a:r>
              <a:rPr lang="en-GB" altLang="en-US" sz="4267" dirty="0" err="1"/>
              <a:t>vantaggi</a:t>
            </a:r>
            <a:r>
              <a:rPr lang="en-GB" altLang="en-US" sz="4267" dirty="0"/>
              <a:t> </a:t>
            </a:r>
            <a:r>
              <a:rPr lang="en-GB" altLang="en-US" sz="4267" dirty="0" err="1"/>
              <a:t>della</a:t>
            </a:r>
            <a:r>
              <a:rPr lang="en-GB" altLang="en-US" sz="4267" dirty="0"/>
              <a:t> </a:t>
            </a:r>
            <a:r>
              <a:rPr lang="en-GB" altLang="en-US" sz="4267" dirty="0" err="1"/>
              <a:t>partecipazione</a:t>
            </a:r>
            <a:endParaRPr lang="en-GB" altLang="en-US" sz="4267" dirty="0"/>
          </a:p>
        </p:txBody>
      </p:sp>
      <p:sp>
        <p:nvSpPr>
          <p:cNvPr id="8" name="TextBox 7"/>
          <p:cNvSpPr txBox="1"/>
          <p:nvPr/>
        </p:nvSpPr>
        <p:spPr>
          <a:xfrm>
            <a:off x="5071534" y="1509184"/>
            <a:ext cx="8190965" cy="1191816"/>
          </a:xfrm>
          <a:prstGeom prst="round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algn="l" defTabSz="1219170" hangingPunct="1">
              <a:defRPr/>
            </a:pPr>
            <a:r>
              <a:rPr lang="en-GB" kern="1200" dirty="0" err="1">
                <a:solidFill>
                  <a:prstClr val="black"/>
                </a:solidFill>
                <a:latin typeface="Calibri"/>
              </a:rPr>
              <a:t>Scambiare</a:t>
            </a:r>
            <a:r>
              <a:rPr lang="en-GB" kern="1200" dirty="0">
                <a:solidFill>
                  <a:prstClr val="black"/>
                </a:solidFill>
                <a:latin typeface="Calibri"/>
              </a:rPr>
              <a:t> </a:t>
            </a:r>
            <a:r>
              <a:rPr lang="en-GB" kern="1200" dirty="0" err="1">
                <a:solidFill>
                  <a:prstClr val="black"/>
                </a:solidFill>
                <a:latin typeface="Calibri"/>
              </a:rPr>
              <a:t>conoscenze</a:t>
            </a:r>
            <a:r>
              <a:rPr lang="en-GB" kern="1200" dirty="0">
                <a:solidFill>
                  <a:prstClr val="black"/>
                </a:solidFill>
                <a:latin typeface="Calibri"/>
              </a:rPr>
              <a:t>, </a:t>
            </a:r>
            <a:r>
              <a:rPr lang="en-GB" kern="1200" dirty="0" err="1">
                <a:solidFill>
                  <a:prstClr val="black"/>
                </a:solidFill>
                <a:latin typeface="Calibri"/>
              </a:rPr>
              <a:t>scoperte</a:t>
            </a:r>
            <a:r>
              <a:rPr lang="en-GB" kern="1200" dirty="0">
                <a:solidFill>
                  <a:prstClr val="black"/>
                </a:solidFill>
                <a:latin typeface="Calibri"/>
              </a:rPr>
              <a:t>, </a:t>
            </a:r>
            <a:r>
              <a:rPr lang="en-GB" kern="1200" dirty="0" err="1">
                <a:solidFill>
                  <a:prstClr val="black"/>
                </a:solidFill>
                <a:latin typeface="Calibri"/>
              </a:rPr>
              <a:t>discutere</a:t>
            </a:r>
            <a:r>
              <a:rPr lang="en-GB" kern="1200" dirty="0">
                <a:solidFill>
                  <a:prstClr val="black"/>
                </a:solidFill>
                <a:latin typeface="Calibri"/>
              </a:rPr>
              <a:t> </a:t>
            </a:r>
            <a:r>
              <a:rPr lang="en-GB" kern="1200" dirty="0" err="1">
                <a:solidFill>
                  <a:prstClr val="black"/>
                </a:solidFill>
                <a:latin typeface="Calibri"/>
              </a:rPr>
              <a:t>ostacoli</a:t>
            </a:r>
            <a:r>
              <a:rPr lang="en-GB" kern="1200" dirty="0">
                <a:solidFill>
                  <a:prstClr val="black"/>
                </a:solidFill>
                <a:latin typeface="Calibri"/>
              </a:rPr>
              <a:t> e </a:t>
            </a:r>
            <a:r>
              <a:rPr lang="en-GB" kern="1200" dirty="0" err="1">
                <a:solidFill>
                  <a:prstClr val="black"/>
                </a:solidFill>
                <a:latin typeface="Calibri"/>
              </a:rPr>
              <a:t>possibili</a:t>
            </a:r>
            <a:r>
              <a:rPr lang="en-GB" kern="1200" dirty="0">
                <a:solidFill>
                  <a:prstClr val="black"/>
                </a:solidFill>
                <a:latin typeface="Calibri"/>
              </a:rPr>
              <a:t> </a:t>
            </a:r>
            <a:r>
              <a:rPr lang="en-GB" kern="1200" dirty="0" err="1">
                <a:solidFill>
                  <a:prstClr val="black"/>
                </a:solidFill>
                <a:latin typeface="Calibri"/>
              </a:rPr>
              <a:t>soluzioni</a:t>
            </a:r>
            <a:endParaRPr lang="en-GB" kern="1200" dirty="0">
              <a:solidFill>
                <a:prstClr val="black"/>
              </a:solidFill>
              <a:latin typeface="Calibri"/>
            </a:endParaRPr>
          </a:p>
        </p:txBody>
      </p:sp>
      <p:pic>
        <p:nvPicPr>
          <p:cNvPr id="10247" name="Picture 1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359377" y="4552951"/>
            <a:ext cx="2514600" cy="1885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p:cNvSpPr txBox="1"/>
          <p:nvPr/>
        </p:nvSpPr>
        <p:spPr>
          <a:xfrm>
            <a:off x="5069417" y="4996464"/>
            <a:ext cx="8193081" cy="1736646"/>
          </a:xfrm>
          <a:prstGeom prst="round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l" defTabSz="1219170" hangingPunct="1">
              <a:defRPr/>
            </a:pPr>
            <a:r>
              <a:rPr lang="en-GB" kern="1200" dirty="0" err="1">
                <a:solidFill>
                  <a:prstClr val="black"/>
                </a:solidFill>
                <a:latin typeface="Calibri"/>
              </a:rPr>
              <a:t>Espandere</a:t>
            </a:r>
            <a:r>
              <a:rPr lang="en-GB" kern="1200" dirty="0">
                <a:solidFill>
                  <a:prstClr val="black"/>
                </a:solidFill>
                <a:latin typeface="Calibri"/>
              </a:rPr>
              <a:t> la </a:t>
            </a:r>
            <a:r>
              <a:rPr lang="en-GB" kern="1200" dirty="0" err="1">
                <a:solidFill>
                  <a:prstClr val="black"/>
                </a:solidFill>
                <a:latin typeface="Calibri"/>
              </a:rPr>
              <a:t>propria</a:t>
            </a:r>
            <a:r>
              <a:rPr lang="en-GB" kern="1200" dirty="0">
                <a:solidFill>
                  <a:prstClr val="black"/>
                </a:solidFill>
                <a:latin typeface="Calibri"/>
              </a:rPr>
              <a:t> rete e </a:t>
            </a:r>
            <a:r>
              <a:rPr lang="en-GB" kern="1200" dirty="0" err="1">
                <a:solidFill>
                  <a:prstClr val="black"/>
                </a:solidFill>
                <a:latin typeface="Calibri"/>
              </a:rPr>
              <a:t>conoscere</a:t>
            </a:r>
            <a:r>
              <a:rPr lang="en-GB" kern="1200" dirty="0">
                <a:solidFill>
                  <a:prstClr val="black"/>
                </a:solidFill>
                <a:latin typeface="Calibri"/>
              </a:rPr>
              <a:t> </a:t>
            </a:r>
            <a:r>
              <a:rPr lang="en-GB" kern="1200" dirty="0" err="1">
                <a:solidFill>
                  <a:prstClr val="black"/>
                </a:solidFill>
                <a:latin typeface="Calibri"/>
              </a:rPr>
              <a:t>altri</a:t>
            </a:r>
            <a:r>
              <a:rPr lang="en-GB" kern="1200" dirty="0">
                <a:solidFill>
                  <a:prstClr val="black"/>
                </a:solidFill>
                <a:latin typeface="Calibri"/>
              </a:rPr>
              <a:t> </a:t>
            </a:r>
            <a:r>
              <a:rPr lang="en-GB" kern="1200" dirty="0" err="1">
                <a:solidFill>
                  <a:prstClr val="black"/>
                </a:solidFill>
                <a:latin typeface="Calibri"/>
              </a:rPr>
              <a:t>professionisti</a:t>
            </a:r>
            <a:r>
              <a:rPr lang="en-GB" kern="1200" dirty="0">
                <a:solidFill>
                  <a:prstClr val="black"/>
                </a:solidFill>
                <a:latin typeface="Calibri"/>
              </a:rPr>
              <a:t> </a:t>
            </a:r>
            <a:r>
              <a:rPr lang="en-GB" kern="1200" dirty="0" err="1">
                <a:solidFill>
                  <a:prstClr val="black"/>
                </a:solidFill>
                <a:latin typeface="Calibri"/>
              </a:rPr>
              <a:t>dei</a:t>
            </a:r>
            <a:r>
              <a:rPr lang="en-GB" kern="1200" dirty="0">
                <a:solidFill>
                  <a:prstClr val="black"/>
                </a:solidFill>
                <a:latin typeface="Calibri"/>
              </a:rPr>
              <a:t> </a:t>
            </a:r>
            <a:r>
              <a:rPr lang="en-GB" kern="1200" dirty="0" err="1">
                <a:solidFill>
                  <a:prstClr val="black"/>
                </a:solidFill>
                <a:latin typeface="Calibri"/>
              </a:rPr>
              <a:t>dati</a:t>
            </a:r>
            <a:r>
              <a:rPr lang="en-GB" kern="1200" dirty="0">
                <a:solidFill>
                  <a:prstClr val="black"/>
                </a:solidFill>
                <a:latin typeface="Calibri"/>
              </a:rPr>
              <a:t> </a:t>
            </a:r>
            <a:r>
              <a:rPr lang="en-GB" kern="1200" dirty="0" err="1">
                <a:solidFill>
                  <a:prstClr val="black"/>
                </a:solidFill>
                <a:latin typeface="Calibri"/>
              </a:rPr>
              <a:t>appassionati</a:t>
            </a:r>
            <a:r>
              <a:rPr lang="en-GB" kern="1200" dirty="0">
                <a:solidFill>
                  <a:prstClr val="black"/>
                </a:solidFill>
                <a:latin typeface="Calibri"/>
              </a:rPr>
              <a:t> e </a:t>
            </a:r>
            <a:r>
              <a:rPr lang="en-GB" kern="1200" dirty="0" err="1">
                <a:solidFill>
                  <a:prstClr val="black"/>
                </a:solidFill>
                <a:latin typeface="Calibri"/>
              </a:rPr>
              <a:t>impegnati</a:t>
            </a:r>
            <a:r>
              <a:rPr lang="en-GB" kern="1200" dirty="0">
                <a:solidFill>
                  <a:prstClr val="black"/>
                </a:solidFill>
                <a:latin typeface="Calibri"/>
              </a:rPr>
              <a:t> </a:t>
            </a:r>
            <a:r>
              <a:rPr lang="en-GB" kern="1200" dirty="0" err="1">
                <a:solidFill>
                  <a:prstClr val="black"/>
                </a:solidFill>
                <a:latin typeface="Calibri"/>
              </a:rPr>
              <a:t>appartenenti</a:t>
            </a:r>
            <a:r>
              <a:rPr lang="en-GB" kern="1200" dirty="0">
                <a:solidFill>
                  <a:prstClr val="black"/>
                </a:solidFill>
                <a:latin typeface="Calibri"/>
              </a:rPr>
              <a:t> a diverse discipline</a:t>
            </a:r>
          </a:p>
        </p:txBody>
      </p:sp>
      <p:sp>
        <p:nvSpPr>
          <p:cNvPr id="14" name="TextBox 13"/>
          <p:cNvSpPr txBox="1"/>
          <p:nvPr/>
        </p:nvSpPr>
        <p:spPr>
          <a:xfrm>
            <a:off x="5048250" y="7012517"/>
            <a:ext cx="8214247" cy="1191816"/>
          </a:xfrm>
          <a:prstGeom prst="round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algn="l" defTabSz="1219170" hangingPunct="1">
              <a:defRPr/>
            </a:pPr>
            <a:r>
              <a:rPr lang="en-GB" kern="1200" dirty="0" err="1">
                <a:solidFill>
                  <a:prstClr val="black"/>
                </a:solidFill>
                <a:latin typeface="Calibri"/>
              </a:rPr>
              <a:t>Contribuire</a:t>
            </a:r>
            <a:r>
              <a:rPr lang="en-GB" kern="1200" dirty="0">
                <a:solidFill>
                  <a:prstClr val="black"/>
                </a:solidFill>
                <a:latin typeface="Calibri"/>
              </a:rPr>
              <a:t> ad </a:t>
            </a:r>
            <a:r>
              <a:rPr lang="en-GB" kern="1200" dirty="0" err="1">
                <a:solidFill>
                  <a:prstClr val="black"/>
                </a:solidFill>
                <a:latin typeface="Calibri"/>
              </a:rPr>
              <a:t>accelerare</a:t>
            </a:r>
            <a:r>
              <a:rPr lang="en-GB" kern="1200" dirty="0">
                <a:solidFill>
                  <a:prstClr val="black"/>
                </a:solidFill>
                <a:latin typeface="Calibri"/>
              </a:rPr>
              <a:t> lo </a:t>
            </a:r>
            <a:r>
              <a:rPr lang="en-GB" kern="1200" dirty="0" err="1">
                <a:solidFill>
                  <a:prstClr val="black"/>
                </a:solidFill>
                <a:latin typeface="Calibri"/>
              </a:rPr>
              <a:t>sviluppo</a:t>
            </a:r>
            <a:r>
              <a:rPr lang="en-GB" kern="1200" dirty="0">
                <a:solidFill>
                  <a:prstClr val="black"/>
                </a:solidFill>
                <a:latin typeface="Calibri"/>
              </a:rPr>
              <a:t> </a:t>
            </a:r>
            <a:r>
              <a:rPr lang="en-GB" kern="1200" dirty="0" err="1">
                <a:solidFill>
                  <a:prstClr val="black"/>
                </a:solidFill>
                <a:latin typeface="Calibri"/>
              </a:rPr>
              <a:t>dell’infrastruttura</a:t>
            </a:r>
            <a:r>
              <a:rPr lang="en-GB" kern="1200" dirty="0">
                <a:solidFill>
                  <a:prstClr val="black"/>
                </a:solidFill>
                <a:latin typeface="Calibri"/>
              </a:rPr>
              <a:t> </a:t>
            </a:r>
            <a:r>
              <a:rPr lang="en-GB" kern="1200" dirty="0" err="1">
                <a:solidFill>
                  <a:prstClr val="black"/>
                </a:solidFill>
                <a:latin typeface="Calibri"/>
              </a:rPr>
              <a:t>dei</a:t>
            </a:r>
            <a:r>
              <a:rPr lang="en-GB" kern="1200" dirty="0">
                <a:solidFill>
                  <a:prstClr val="black"/>
                </a:solidFill>
                <a:latin typeface="Calibri"/>
              </a:rPr>
              <a:t> </a:t>
            </a:r>
            <a:r>
              <a:rPr lang="en-GB" kern="1200" dirty="0" err="1">
                <a:solidFill>
                  <a:prstClr val="black"/>
                </a:solidFill>
                <a:latin typeface="Calibri"/>
              </a:rPr>
              <a:t>dati</a:t>
            </a:r>
            <a:endParaRPr lang="en-GB" kern="1200" dirty="0">
              <a:solidFill>
                <a:prstClr val="black"/>
              </a:solidFill>
              <a:latin typeface="Calibri"/>
            </a:endParaRPr>
          </a:p>
        </p:txBody>
      </p:sp>
      <p:pic>
        <p:nvPicPr>
          <p:cNvPr id="10250" name="Picture 1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287411" y="6438901"/>
            <a:ext cx="2658533" cy="199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1" name="Picture 1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977092" y="3111500"/>
            <a:ext cx="1693333" cy="1693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6"/>
          <p:cNvSpPr txBox="1"/>
          <p:nvPr/>
        </p:nvSpPr>
        <p:spPr>
          <a:xfrm>
            <a:off x="5071534" y="2980409"/>
            <a:ext cx="8190965" cy="1736646"/>
          </a:xfrm>
          <a:prstGeom prst="round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algn="l" defTabSz="1219170" hangingPunct="1">
              <a:defRPr/>
            </a:pPr>
            <a:r>
              <a:rPr lang="en-GB" kern="1200" dirty="0" err="1">
                <a:solidFill>
                  <a:prstClr val="black"/>
                </a:solidFill>
                <a:latin typeface="Calibri"/>
              </a:rPr>
              <a:t>Essere</a:t>
            </a:r>
            <a:r>
              <a:rPr lang="en-GB" kern="1200" dirty="0">
                <a:solidFill>
                  <a:prstClr val="black"/>
                </a:solidFill>
                <a:latin typeface="Calibri"/>
              </a:rPr>
              <a:t> </a:t>
            </a:r>
            <a:r>
              <a:rPr lang="en-GB" kern="1200" dirty="0" err="1">
                <a:solidFill>
                  <a:prstClr val="black"/>
                </a:solidFill>
                <a:latin typeface="Calibri"/>
              </a:rPr>
              <a:t>informati</a:t>
            </a:r>
            <a:r>
              <a:rPr lang="en-GB" kern="1200" dirty="0">
                <a:solidFill>
                  <a:prstClr val="black"/>
                </a:solidFill>
                <a:latin typeface="Calibri"/>
              </a:rPr>
              <a:t> </a:t>
            </a:r>
            <a:r>
              <a:rPr lang="en-GB" kern="1200" dirty="0" err="1">
                <a:solidFill>
                  <a:prstClr val="black"/>
                </a:solidFill>
                <a:latin typeface="Calibri"/>
              </a:rPr>
              <a:t>sulle</a:t>
            </a:r>
            <a:r>
              <a:rPr lang="en-GB" kern="1200" dirty="0">
                <a:solidFill>
                  <a:prstClr val="black"/>
                </a:solidFill>
                <a:latin typeface="Calibri"/>
              </a:rPr>
              <a:t> </a:t>
            </a:r>
            <a:r>
              <a:rPr lang="en-GB" kern="1200" dirty="0" err="1">
                <a:solidFill>
                  <a:prstClr val="black"/>
                </a:solidFill>
                <a:latin typeface="Calibri"/>
              </a:rPr>
              <a:t>nuove</a:t>
            </a:r>
            <a:r>
              <a:rPr lang="en-GB" kern="1200" dirty="0">
                <a:solidFill>
                  <a:prstClr val="black"/>
                </a:solidFill>
                <a:latin typeface="Calibri"/>
              </a:rPr>
              <a:t> </a:t>
            </a:r>
            <a:r>
              <a:rPr lang="en-GB" kern="1200" dirty="0" err="1">
                <a:solidFill>
                  <a:prstClr val="black"/>
                </a:solidFill>
                <a:latin typeface="Calibri"/>
              </a:rPr>
              <a:t>tendenze</a:t>
            </a:r>
            <a:r>
              <a:rPr lang="en-GB" kern="1200" dirty="0">
                <a:solidFill>
                  <a:prstClr val="black"/>
                </a:solidFill>
                <a:latin typeface="Calibri"/>
              </a:rPr>
              <a:t>, </a:t>
            </a:r>
            <a:r>
              <a:rPr lang="en-GB" kern="1200" dirty="0" err="1">
                <a:solidFill>
                  <a:prstClr val="black"/>
                </a:solidFill>
                <a:latin typeface="Calibri"/>
              </a:rPr>
              <a:t>strategie</a:t>
            </a:r>
            <a:r>
              <a:rPr lang="en-GB" kern="1200" dirty="0">
                <a:solidFill>
                  <a:prstClr val="black"/>
                </a:solidFill>
                <a:latin typeface="Calibri"/>
              </a:rPr>
              <a:t>, </a:t>
            </a:r>
            <a:r>
              <a:rPr lang="en-GB" kern="1200" dirty="0" err="1">
                <a:solidFill>
                  <a:prstClr val="black"/>
                </a:solidFill>
                <a:latin typeface="Calibri"/>
              </a:rPr>
              <a:t>evoluzioni</a:t>
            </a:r>
            <a:r>
              <a:rPr lang="en-GB" kern="1200" dirty="0">
                <a:solidFill>
                  <a:prstClr val="black"/>
                </a:solidFill>
                <a:latin typeface="Calibri"/>
              </a:rPr>
              <a:t> </a:t>
            </a:r>
            <a:r>
              <a:rPr lang="en-GB" kern="1200" dirty="0" err="1">
                <a:solidFill>
                  <a:prstClr val="black"/>
                </a:solidFill>
                <a:latin typeface="Calibri"/>
              </a:rPr>
              <a:t>della</a:t>
            </a:r>
            <a:r>
              <a:rPr lang="en-GB" kern="1200" dirty="0">
                <a:solidFill>
                  <a:prstClr val="black"/>
                </a:solidFill>
                <a:latin typeface="Calibri"/>
              </a:rPr>
              <a:t> </a:t>
            </a:r>
            <a:r>
              <a:rPr lang="en-GB" kern="1200" dirty="0" err="1">
                <a:solidFill>
                  <a:prstClr val="black"/>
                </a:solidFill>
                <a:latin typeface="Calibri"/>
              </a:rPr>
              <a:t>ricerca</a:t>
            </a:r>
            <a:r>
              <a:rPr lang="en-GB" kern="1200" dirty="0">
                <a:solidFill>
                  <a:prstClr val="black"/>
                </a:solidFill>
                <a:latin typeface="Calibri"/>
              </a:rPr>
              <a:t>, </a:t>
            </a:r>
            <a:r>
              <a:rPr lang="en-GB" kern="1200" dirty="0" err="1">
                <a:solidFill>
                  <a:prstClr val="black"/>
                </a:solidFill>
                <a:latin typeface="Calibri"/>
              </a:rPr>
              <a:t>orientamenti</a:t>
            </a:r>
            <a:r>
              <a:rPr lang="en-GB" kern="1200" dirty="0">
                <a:solidFill>
                  <a:prstClr val="black"/>
                </a:solidFill>
                <a:latin typeface="Calibri"/>
              </a:rPr>
              <a:t> e policy</a:t>
            </a:r>
          </a:p>
        </p:txBody>
      </p:sp>
      <p:sp>
        <p:nvSpPr>
          <p:cNvPr id="16" name="Segnaposto piè di pagina 6"/>
          <p:cNvSpPr>
            <a:spLocks noGrp="1"/>
          </p:cNvSpPr>
          <p:nvPr>
            <p:ph type="ftr" sz="quarter" idx="11"/>
          </p:nvPr>
        </p:nvSpPr>
        <p:spPr>
          <a:xfrm>
            <a:off x="9438182" y="8429898"/>
            <a:ext cx="4859367" cy="714103"/>
          </a:xfrm>
        </p:spPr>
        <p:txBody>
          <a:bodyPr/>
          <a:lstStyle/>
          <a:p>
            <a:pPr algn="l" defTabSz="1219170" hangingPunct="1"/>
            <a:r>
              <a:rPr lang="en-GB" sz="1600" b="1" kern="1200">
                <a:solidFill>
                  <a:prstClr val="white"/>
                </a:solidFill>
                <a:latin typeface="Calibri"/>
              </a:rPr>
              <a:t>www.rd-alliance.org</a:t>
            </a:r>
          </a:p>
          <a:p>
            <a:pPr algn="l" defTabSz="1219170" hangingPunct="1"/>
            <a:r>
              <a:rPr lang="en-GB" sz="1600" b="1" kern="1200">
                <a:solidFill>
                  <a:prstClr val="white"/>
                </a:solidFill>
                <a:latin typeface="Calibri"/>
              </a:rPr>
              <a:t>@resdatall</a:t>
            </a:r>
          </a:p>
        </p:txBody>
      </p:sp>
      <p:pic>
        <p:nvPicPr>
          <p:cNvPr id="18" name="Picture 2" descr="Creative Commons Licens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336045" y="8634589"/>
            <a:ext cx="887955" cy="312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18"/>
          <p:cNvSpPr txBox="1"/>
          <p:nvPr/>
        </p:nvSpPr>
        <p:spPr bwMode="auto">
          <a:xfrm>
            <a:off x="13262499" y="8922455"/>
            <a:ext cx="954941" cy="276999"/>
          </a:xfrm>
          <a:prstGeom prst="rect">
            <a:avLst/>
          </a:prstGeom>
          <a:noFill/>
        </p:spPr>
        <p:txBody>
          <a:bodyPr wrap="none">
            <a:spAutoFit/>
          </a:bodyPr>
          <a:lstStyle/>
          <a:p>
            <a:pPr algn="l" defTabSz="1219170" hangingPunct="1">
              <a:defRPr/>
            </a:pPr>
            <a:r>
              <a:rPr lang="en-GB" sz="1200" kern="1200">
                <a:solidFill>
                  <a:srgbClr val="E2DFCC"/>
                </a:solidFill>
                <a:latin typeface="Calibri Light"/>
              </a:rPr>
              <a:t>CC BY-SA 4.0</a:t>
            </a:r>
          </a:p>
        </p:txBody>
      </p:sp>
      <p:pic>
        <p:nvPicPr>
          <p:cNvPr id="15" name="Picture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47023" y="117272"/>
            <a:ext cx="1569655" cy="1025728"/>
          </a:xfrm>
          <a:prstGeom prst="rect">
            <a:avLst/>
          </a:prstGeom>
        </p:spPr>
      </p:pic>
      <p:sp>
        <p:nvSpPr>
          <p:cNvPr id="20" name="Title 4"/>
          <p:cNvSpPr txBox="1">
            <a:spLocks/>
          </p:cNvSpPr>
          <p:nvPr/>
        </p:nvSpPr>
        <p:spPr bwMode="auto">
          <a:xfrm>
            <a:off x="2032000" y="8544723"/>
            <a:ext cx="6403192" cy="51219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b" anchorCtr="0" compatLnSpc="1">
            <a:prstTxWarp prst="textNoShape">
              <a:avLst/>
            </a:prstTxWarp>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defTabSz="1219170"/>
            <a:r>
              <a:rPr lang="en-GB" altLang="en-US" sz="2133" b="1" spc="-67">
                <a:solidFill>
                  <a:prstClr val="white"/>
                </a:solidFill>
                <a:latin typeface="Calibri Light"/>
                <a:ea typeface="ＭＳ Ｐゴシック" pitchFamily="34" charset="-128"/>
              </a:rPr>
              <a:t>rd-alliance.org/plenaries</a:t>
            </a:r>
            <a:endParaRPr lang="en-GB" altLang="en-US" sz="1867" b="1" spc="-67">
              <a:solidFill>
                <a:prstClr val="white"/>
              </a:solidFill>
              <a:latin typeface="Calibri Light"/>
              <a:ea typeface="ＭＳ Ｐゴシック" pitchFamily="34" charset="-128"/>
            </a:endParaRPr>
          </a:p>
        </p:txBody>
      </p:sp>
    </p:spTree>
    <p:extLst>
      <p:ext uri="{BB962C8B-B14F-4D97-AF65-F5344CB8AC3E}">
        <p14:creationId xmlns:p14="http://schemas.microsoft.com/office/powerpoint/2010/main" val="15290769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36DC064-A076-494B-A83D-F911B55FF2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6256000" cy="7708053"/>
          </a:xfrm>
          <a:prstGeom prst="rect">
            <a:avLst/>
          </a:prstGeom>
        </p:spPr>
      </p:pic>
      <p:sp>
        <p:nvSpPr>
          <p:cNvPr id="8195" name="Content Placeholder 2"/>
          <p:cNvSpPr>
            <a:spLocks noGrp="1"/>
          </p:cNvSpPr>
          <p:nvPr>
            <p:ph idx="1"/>
          </p:nvPr>
        </p:nvSpPr>
        <p:spPr>
          <a:xfrm>
            <a:off x="2146300" y="1892301"/>
            <a:ext cx="11127317" cy="6452095"/>
          </a:xfrm>
        </p:spPr>
        <p:txBody>
          <a:bodyPr/>
          <a:lstStyle/>
          <a:p>
            <a:pPr marL="0" indent="0">
              <a:buNone/>
            </a:pPr>
            <a:r>
              <a:rPr lang="en-GB" altLang="en-US" dirty="0"/>
              <a:t> </a:t>
            </a:r>
          </a:p>
        </p:txBody>
      </p:sp>
      <p:grpSp>
        <p:nvGrpSpPr>
          <p:cNvPr id="8196" name="Group 3"/>
          <p:cNvGrpSpPr>
            <a:grpSpLocks/>
          </p:cNvGrpSpPr>
          <p:nvPr/>
        </p:nvGrpSpPr>
        <p:grpSpPr bwMode="auto">
          <a:xfrm>
            <a:off x="13273618" y="8623301"/>
            <a:ext cx="961502" cy="564866"/>
            <a:chOff x="-36512" y="44624"/>
            <a:chExt cx="721022" cy="424379"/>
          </a:xfrm>
        </p:grpSpPr>
        <p:pic>
          <p:nvPicPr>
            <p:cNvPr id="8198" name="Picture 2" descr="Creative Commons Licens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640" y="44624"/>
              <a:ext cx="665870" cy="234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36512" y="260896"/>
              <a:ext cx="716102" cy="208107"/>
            </a:xfrm>
            <a:prstGeom prst="rect">
              <a:avLst/>
            </a:prstGeom>
            <a:noFill/>
          </p:spPr>
          <p:txBody>
            <a:bodyPr wrap="none">
              <a:spAutoFit/>
            </a:bodyPr>
            <a:lstStyle/>
            <a:p>
              <a:pPr algn="l" defTabSz="1219170" eaLnBrk="0" fontAlgn="base">
                <a:spcBef>
                  <a:spcPct val="0"/>
                </a:spcBef>
                <a:spcAft>
                  <a:spcPct val="0"/>
                </a:spcAft>
                <a:defRPr/>
              </a:pPr>
              <a:r>
                <a:rPr lang="en-GB" sz="1200" kern="1200" dirty="0">
                  <a:solidFill>
                    <a:srgbClr val="E7E6E6"/>
                  </a:solidFill>
                  <a:latin typeface="Calibri Light" panose="020F0302020204030204"/>
                </a:rPr>
                <a:t>CC BY-SA 4.0</a:t>
              </a:r>
            </a:p>
          </p:txBody>
        </p:sp>
      </p:grpSp>
      <p:sp>
        <p:nvSpPr>
          <p:cNvPr id="9" name="Segnaposto piè di pagina 6"/>
          <p:cNvSpPr>
            <a:spLocks noGrp="1"/>
          </p:cNvSpPr>
          <p:nvPr>
            <p:ph type="ftr" sz="quarter" idx="11"/>
          </p:nvPr>
        </p:nvSpPr>
        <p:spPr>
          <a:xfrm>
            <a:off x="9438182" y="8429898"/>
            <a:ext cx="4859367" cy="714103"/>
          </a:xfrm>
        </p:spPr>
        <p:txBody>
          <a:bodyPr/>
          <a:lstStyle/>
          <a:p>
            <a:pPr algn="l" defTabSz="1219170" hangingPunct="1"/>
            <a:r>
              <a:rPr lang="en-GB" sz="1600" b="1" kern="1200" dirty="0">
                <a:solidFill>
                  <a:prstClr val="white"/>
                </a:solidFill>
                <a:latin typeface="Calibri"/>
              </a:rPr>
              <a:t>WWW.RD-ALLIANCE.ORG</a:t>
            </a:r>
          </a:p>
          <a:p>
            <a:pPr algn="l" defTabSz="1219170" hangingPunct="1"/>
            <a:r>
              <a:rPr lang="en-GB" sz="1600" b="1" kern="1200" dirty="0">
                <a:solidFill>
                  <a:prstClr val="white"/>
                </a:solidFill>
                <a:latin typeface="Calibri"/>
              </a:rPr>
              <a:t>@RESDATALL</a:t>
            </a:r>
          </a:p>
        </p:txBody>
      </p:sp>
      <p:sp>
        <p:nvSpPr>
          <p:cNvPr id="10" name="Title 4"/>
          <p:cNvSpPr txBox="1">
            <a:spLocks/>
          </p:cNvSpPr>
          <p:nvPr/>
        </p:nvSpPr>
        <p:spPr bwMode="auto">
          <a:xfrm>
            <a:off x="2032000" y="8544723"/>
            <a:ext cx="6403192" cy="51219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b" anchorCtr="0" compatLnSpc="1">
            <a:prstTxWarp prst="textNoShape">
              <a:avLst/>
            </a:prstTxWarp>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defTabSz="1219170"/>
            <a:r>
              <a:rPr lang="en-GB" altLang="en-US" sz="2133" b="1" spc="-67" dirty="0">
                <a:solidFill>
                  <a:prstClr val="white"/>
                </a:solidFill>
                <a:latin typeface="Calibri Light"/>
                <a:ea typeface="ＭＳ Ｐゴシック" pitchFamily="34" charset="-128"/>
              </a:rPr>
              <a:t>rd-alliance.org/plenaries</a:t>
            </a:r>
            <a:endParaRPr lang="en-GB" altLang="en-US" sz="1867" b="1" spc="-67" dirty="0">
              <a:solidFill>
                <a:prstClr val="white"/>
              </a:solidFill>
              <a:latin typeface="Calibri Light"/>
              <a:ea typeface="ＭＳ Ｐゴシック" pitchFamily="34" charset="-128"/>
            </a:endParaRPr>
          </a:p>
        </p:txBody>
      </p:sp>
      <p:pic>
        <p:nvPicPr>
          <p:cNvPr id="17" name="Picture 16">
            <a:extLst>
              <a:ext uri="{FF2B5EF4-FFF2-40B4-BE49-F238E27FC236}">
                <a16:creationId xmlns:a16="http://schemas.microsoft.com/office/drawing/2014/main" id="{16ACE1E8-6426-6B49-9B0B-7590687B97B5}"/>
              </a:ext>
            </a:extLst>
          </p:cNvPr>
          <p:cNvPicPr>
            <a:picLocks noChangeAspect="1"/>
          </p:cNvPicPr>
          <p:nvPr/>
        </p:nvPicPr>
        <p:blipFill rotWithShape="1">
          <a:blip r:embed="rId5"/>
          <a:srcRect t="20366" b="1631"/>
          <a:stretch/>
        </p:blipFill>
        <p:spPr>
          <a:xfrm>
            <a:off x="2032000" y="7266277"/>
            <a:ext cx="12192000" cy="1282939"/>
          </a:xfrm>
          <a:prstGeom prst="rect">
            <a:avLst/>
          </a:prstGeom>
        </p:spPr>
      </p:pic>
      <p:sp>
        <p:nvSpPr>
          <p:cNvPr id="18" name="Title 1">
            <a:extLst>
              <a:ext uri="{FF2B5EF4-FFF2-40B4-BE49-F238E27FC236}">
                <a16:creationId xmlns:a16="http://schemas.microsoft.com/office/drawing/2014/main" id="{E7F84837-E672-4DC7-A93B-A5E556DABE87}"/>
              </a:ext>
            </a:extLst>
          </p:cNvPr>
          <p:cNvSpPr txBox="1">
            <a:spLocks/>
          </p:cNvSpPr>
          <p:nvPr/>
        </p:nvSpPr>
        <p:spPr bwMode="auto">
          <a:xfrm>
            <a:off x="2164773" y="2560169"/>
            <a:ext cx="3514683" cy="675396"/>
          </a:xfrm>
          <a:prstGeom prst="rect">
            <a:avLst/>
          </a:prstGeom>
          <a:solidFill>
            <a:srgbClr val="BABABA">
              <a:alpha val="49804"/>
            </a:srgbClr>
          </a:solidFill>
          <a:extLst/>
        </p:spPr>
        <p:style>
          <a:lnRef idx="0">
            <a:scrgbClr r="0" g="0" b="0"/>
          </a:lnRef>
          <a:fillRef idx="0">
            <a:scrgbClr r="0" g="0" b="0"/>
          </a:fillRef>
          <a:effectRef idx="0">
            <a:scrgbClr r="0" g="0" b="0"/>
          </a:effectRef>
          <a:fontRef idx="minor">
            <a:schemeClr val="lt1"/>
          </a:fontRef>
        </p:style>
        <p:txBody>
          <a:bodyPr vert="horz" wrap="square" lIns="121920" tIns="60960" rIns="121920" bIns="60960" numCol="1" rtlCol="0" anchor="b" anchorCtr="0" compatLnSpc="1">
            <a:prstTxWarp prst="textNoShape">
              <a:avLst/>
            </a:prstTxWarp>
            <a:noAutofit/>
          </a:bodyPr>
          <a:lstStyle>
            <a:lvl1pPr algn="l" rtl="0" eaLnBrk="0" fontAlgn="base" hangingPunct="0">
              <a:lnSpc>
                <a:spcPct val="90000"/>
              </a:lnSpc>
              <a:spcBef>
                <a:spcPct val="0"/>
              </a:spcBef>
              <a:spcAft>
                <a:spcPct val="0"/>
              </a:spcAft>
              <a:defRPr sz="3600" kern="1200">
                <a:solidFill>
                  <a:schemeClr val="lt1"/>
                </a:solidFill>
                <a:latin typeface="+mn-lt"/>
                <a:ea typeface="+mn-ea"/>
                <a:cs typeface="+mn-cs"/>
              </a:defRPr>
            </a:lvl1pPr>
            <a:lvl2pPr algn="l" rtl="0" eaLnBrk="0" fontAlgn="base" hangingPunct="0">
              <a:lnSpc>
                <a:spcPct val="90000"/>
              </a:lnSpc>
              <a:spcBef>
                <a:spcPct val="0"/>
              </a:spcBef>
              <a:spcAft>
                <a:spcPct val="0"/>
              </a:spcAft>
              <a:defRPr sz="3600">
                <a:solidFill>
                  <a:schemeClr val="lt1"/>
                </a:solidFill>
                <a:latin typeface="+mn-lt"/>
                <a:ea typeface="+mn-ea"/>
                <a:cs typeface="+mn-cs"/>
              </a:defRPr>
            </a:lvl2pPr>
            <a:lvl3pPr algn="l" rtl="0" eaLnBrk="0" fontAlgn="base" hangingPunct="0">
              <a:lnSpc>
                <a:spcPct val="90000"/>
              </a:lnSpc>
              <a:spcBef>
                <a:spcPct val="0"/>
              </a:spcBef>
              <a:spcAft>
                <a:spcPct val="0"/>
              </a:spcAft>
              <a:defRPr sz="3600">
                <a:solidFill>
                  <a:schemeClr val="lt1"/>
                </a:solidFill>
                <a:latin typeface="+mn-lt"/>
                <a:ea typeface="+mn-ea"/>
                <a:cs typeface="+mn-cs"/>
              </a:defRPr>
            </a:lvl3pPr>
            <a:lvl4pPr algn="l" rtl="0" eaLnBrk="0" fontAlgn="base" hangingPunct="0">
              <a:lnSpc>
                <a:spcPct val="90000"/>
              </a:lnSpc>
              <a:spcBef>
                <a:spcPct val="0"/>
              </a:spcBef>
              <a:spcAft>
                <a:spcPct val="0"/>
              </a:spcAft>
              <a:defRPr sz="3600">
                <a:solidFill>
                  <a:schemeClr val="lt1"/>
                </a:solidFill>
                <a:latin typeface="+mn-lt"/>
                <a:ea typeface="+mn-ea"/>
                <a:cs typeface="+mn-cs"/>
              </a:defRPr>
            </a:lvl4pPr>
            <a:lvl5pPr algn="l" rtl="0" eaLnBrk="0" fontAlgn="base" hangingPunct="0">
              <a:lnSpc>
                <a:spcPct val="90000"/>
              </a:lnSpc>
              <a:spcBef>
                <a:spcPct val="0"/>
              </a:spcBef>
              <a:spcAft>
                <a:spcPct val="0"/>
              </a:spcAft>
              <a:defRPr sz="3600">
                <a:solidFill>
                  <a:schemeClr val="lt1"/>
                </a:solidFill>
                <a:latin typeface="+mn-lt"/>
                <a:ea typeface="+mn-ea"/>
                <a:cs typeface="+mn-cs"/>
              </a:defRPr>
            </a:lvl5pPr>
            <a:lvl6pPr marL="457200" algn="l" rtl="0" fontAlgn="base">
              <a:lnSpc>
                <a:spcPct val="90000"/>
              </a:lnSpc>
              <a:spcBef>
                <a:spcPct val="0"/>
              </a:spcBef>
              <a:spcAft>
                <a:spcPct val="0"/>
              </a:spcAft>
              <a:defRPr sz="3600">
                <a:solidFill>
                  <a:schemeClr val="lt1"/>
                </a:solidFill>
                <a:latin typeface="+mn-lt"/>
                <a:ea typeface="+mn-ea"/>
                <a:cs typeface="+mn-cs"/>
              </a:defRPr>
            </a:lvl6pPr>
            <a:lvl7pPr marL="914400" algn="l" rtl="0" fontAlgn="base">
              <a:lnSpc>
                <a:spcPct val="90000"/>
              </a:lnSpc>
              <a:spcBef>
                <a:spcPct val="0"/>
              </a:spcBef>
              <a:spcAft>
                <a:spcPct val="0"/>
              </a:spcAft>
              <a:defRPr sz="3600">
                <a:solidFill>
                  <a:schemeClr val="lt1"/>
                </a:solidFill>
                <a:latin typeface="+mn-lt"/>
                <a:ea typeface="+mn-ea"/>
                <a:cs typeface="+mn-cs"/>
              </a:defRPr>
            </a:lvl7pPr>
            <a:lvl8pPr marL="1371600" algn="l" rtl="0" fontAlgn="base">
              <a:lnSpc>
                <a:spcPct val="90000"/>
              </a:lnSpc>
              <a:spcBef>
                <a:spcPct val="0"/>
              </a:spcBef>
              <a:spcAft>
                <a:spcPct val="0"/>
              </a:spcAft>
              <a:defRPr sz="3600">
                <a:solidFill>
                  <a:schemeClr val="lt1"/>
                </a:solidFill>
                <a:latin typeface="+mn-lt"/>
                <a:ea typeface="+mn-ea"/>
                <a:cs typeface="+mn-cs"/>
              </a:defRPr>
            </a:lvl8pPr>
            <a:lvl9pPr marL="1828800" algn="l" rtl="0" fontAlgn="base">
              <a:lnSpc>
                <a:spcPct val="90000"/>
              </a:lnSpc>
              <a:spcBef>
                <a:spcPct val="0"/>
              </a:spcBef>
              <a:spcAft>
                <a:spcPct val="0"/>
              </a:spcAft>
              <a:defRPr sz="3600">
                <a:solidFill>
                  <a:schemeClr val="lt1"/>
                </a:solidFill>
                <a:latin typeface="+mn-lt"/>
                <a:ea typeface="+mn-ea"/>
                <a:cs typeface="+mn-cs"/>
              </a:defRPr>
            </a:lvl9pPr>
          </a:lstStyle>
          <a:p>
            <a:pPr algn="ctr" defTabSz="1219170">
              <a:lnSpc>
                <a:spcPct val="100000"/>
              </a:lnSpc>
            </a:pPr>
            <a:r>
              <a:rPr lang="en-GB" sz="3733" b="1" dirty="0">
                <a:solidFill>
                  <a:prstClr val="black">
                    <a:lumMod val="50000"/>
                    <a:lumOff val="50000"/>
                  </a:prstClr>
                </a:solidFill>
                <a:latin typeface="Arial Narrow" panose="020B0606020202030204" pitchFamily="34" charset="0"/>
              </a:rPr>
              <a:t>Attendees at P12</a:t>
            </a:r>
          </a:p>
        </p:txBody>
      </p:sp>
      <p:sp>
        <p:nvSpPr>
          <p:cNvPr id="4" name="TextBox 3">
            <a:extLst>
              <a:ext uri="{FF2B5EF4-FFF2-40B4-BE49-F238E27FC236}">
                <a16:creationId xmlns:a16="http://schemas.microsoft.com/office/drawing/2014/main" id="{D8C4AEB3-6E1C-7D4B-ACB1-133BE6A7E54C}"/>
              </a:ext>
            </a:extLst>
          </p:cNvPr>
          <p:cNvSpPr txBox="1"/>
          <p:nvPr/>
        </p:nvSpPr>
        <p:spPr>
          <a:xfrm>
            <a:off x="2164774" y="5165690"/>
            <a:ext cx="7570353" cy="1816266"/>
          </a:xfrm>
          <a:prstGeom prst="rect">
            <a:avLst/>
          </a:prstGeom>
          <a:solidFill>
            <a:schemeClr val="bg1">
              <a:lumMod val="95000"/>
            </a:schemeClr>
          </a:solidFill>
          <a:ln w="28575">
            <a:solidFill>
              <a:schemeClr val="accent1"/>
            </a:solidFill>
          </a:ln>
        </p:spPr>
        <p:txBody>
          <a:bodyPr wrap="square" numCol="1" rtlCol="0">
            <a:spAutoFit/>
          </a:bodyPr>
          <a:lstStyle/>
          <a:p>
            <a:pPr algn="l" defTabSz="1219170" hangingPunct="1"/>
            <a:r>
              <a:rPr lang="it-IT" sz="1867" kern="1200" dirty="0">
                <a:solidFill>
                  <a:srgbClr val="6CA754"/>
                </a:solidFill>
                <a:latin typeface="Calibri"/>
              </a:rPr>
              <a:t>RDA 58 </a:t>
            </a:r>
            <a:r>
              <a:rPr lang="it-IT" sz="1867" kern="1200" dirty="0" err="1">
                <a:solidFill>
                  <a:srgbClr val="6CA754"/>
                </a:solidFill>
                <a:latin typeface="Calibri"/>
              </a:rPr>
              <a:t>breakout</a:t>
            </a:r>
            <a:r>
              <a:rPr lang="it-IT" sz="1867" kern="1200" dirty="0">
                <a:solidFill>
                  <a:srgbClr val="6CA754"/>
                </a:solidFill>
                <a:latin typeface="Calibri"/>
              </a:rPr>
              <a:t> </a:t>
            </a:r>
            <a:r>
              <a:rPr lang="it-IT" sz="1867" kern="1200" dirty="0" err="1">
                <a:solidFill>
                  <a:srgbClr val="6CA754"/>
                </a:solidFill>
                <a:latin typeface="Calibri"/>
              </a:rPr>
              <a:t>meetings</a:t>
            </a:r>
            <a:r>
              <a:rPr lang="it-IT" sz="1867" kern="1200" dirty="0">
                <a:solidFill>
                  <a:srgbClr val="6CA754"/>
                </a:solidFill>
                <a:latin typeface="Calibri"/>
              </a:rPr>
              <a:t> over the 7 </a:t>
            </a:r>
            <a:r>
              <a:rPr lang="it-IT" sz="1867" kern="1200" dirty="0" err="1">
                <a:solidFill>
                  <a:srgbClr val="6CA754"/>
                </a:solidFill>
                <a:latin typeface="Calibri"/>
              </a:rPr>
              <a:t>allocated</a:t>
            </a:r>
            <a:r>
              <a:rPr lang="it-IT" sz="1867" kern="1200" dirty="0">
                <a:solidFill>
                  <a:srgbClr val="6CA754"/>
                </a:solidFill>
                <a:latin typeface="Calibri"/>
              </a:rPr>
              <a:t> RDA sessions. </a:t>
            </a:r>
          </a:p>
          <a:p>
            <a:pPr algn="l" defTabSz="1219170" hangingPunct="1"/>
            <a:r>
              <a:rPr lang="it-IT" sz="1867" kern="1200" dirty="0">
                <a:solidFill>
                  <a:srgbClr val="6CA754"/>
                </a:solidFill>
                <a:latin typeface="Calibri"/>
              </a:rPr>
              <a:t>13 of </a:t>
            </a:r>
            <a:r>
              <a:rPr lang="it-IT" sz="1867" kern="1200" dirty="0" err="1">
                <a:solidFill>
                  <a:srgbClr val="6CA754"/>
                </a:solidFill>
                <a:latin typeface="Calibri"/>
              </a:rPr>
              <a:t>those</a:t>
            </a:r>
            <a:r>
              <a:rPr lang="it-IT" sz="1867" kern="1200" dirty="0">
                <a:solidFill>
                  <a:srgbClr val="6CA754"/>
                </a:solidFill>
                <a:latin typeface="Calibri"/>
              </a:rPr>
              <a:t> </a:t>
            </a:r>
            <a:r>
              <a:rPr lang="it-IT" sz="1867" kern="1200" dirty="0" err="1">
                <a:solidFill>
                  <a:srgbClr val="6CA754"/>
                </a:solidFill>
                <a:latin typeface="Calibri"/>
              </a:rPr>
              <a:t>were</a:t>
            </a:r>
            <a:r>
              <a:rPr lang="it-IT" sz="1867" kern="1200" dirty="0">
                <a:solidFill>
                  <a:srgbClr val="6CA754"/>
                </a:solidFill>
                <a:latin typeface="Calibri"/>
              </a:rPr>
              <a:t> </a:t>
            </a:r>
            <a:r>
              <a:rPr lang="it-IT" sz="1867" kern="1200" dirty="0" err="1">
                <a:solidFill>
                  <a:srgbClr val="6CA754"/>
                </a:solidFill>
                <a:latin typeface="Calibri"/>
              </a:rPr>
              <a:t>Birds</a:t>
            </a:r>
            <a:r>
              <a:rPr lang="it-IT" sz="1867" kern="1200" dirty="0">
                <a:solidFill>
                  <a:srgbClr val="6CA754"/>
                </a:solidFill>
                <a:latin typeface="Calibri"/>
              </a:rPr>
              <a:t> of a </a:t>
            </a:r>
            <a:r>
              <a:rPr lang="it-IT" sz="1867" kern="1200" dirty="0" err="1">
                <a:solidFill>
                  <a:srgbClr val="6CA754"/>
                </a:solidFill>
                <a:latin typeface="Calibri"/>
              </a:rPr>
              <a:t>Feather</a:t>
            </a:r>
            <a:r>
              <a:rPr lang="it-IT" sz="1867" kern="1200" dirty="0">
                <a:solidFill>
                  <a:srgbClr val="6CA754"/>
                </a:solidFill>
                <a:latin typeface="Calibri"/>
              </a:rPr>
              <a:t> (</a:t>
            </a:r>
            <a:r>
              <a:rPr lang="it-IT" sz="1867" kern="1200" dirty="0" err="1">
                <a:solidFill>
                  <a:srgbClr val="6CA754"/>
                </a:solidFill>
                <a:latin typeface="Calibri"/>
              </a:rPr>
              <a:t>BoF</a:t>
            </a:r>
            <a:r>
              <a:rPr lang="it-IT" sz="1867" kern="1200" dirty="0">
                <a:solidFill>
                  <a:srgbClr val="6CA754"/>
                </a:solidFill>
                <a:latin typeface="Calibri"/>
              </a:rPr>
              <a:t>), </a:t>
            </a:r>
          </a:p>
          <a:p>
            <a:pPr algn="l" defTabSz="1219170" hangingPunct="1"/>
            <a:r>
              <a:rPr lang="it-IT" sz="1867" kern="1200" dirty="0">
                <a:solidFill>
                  <a:srgbClr val="6CA754"/>
                </a:solidFill>
                <a:latin typeface="Calibri"/>
              </a:rPr>
              <a:t>11 </a:t>
            </a:r>
            <a:r>
              <a:rPr lang="it-IT" sz="1867" kern="1200" dirty="0" err="1">
                <a:solidFill>
                  <a:srgbClr val="6CA754"/>
                </a:solidFill>
                <a:latin typeface="Calibri"/>
              </a:rPr>
              <a:t>working</a:t>
            </a:r>
            <a:r>
              <a:rPr lang="it-IT" sz="1867" kern="1200" dirty="0">
                <a:solidFill>
                  <a:srgbClr val="6CA754"/>
                </a:solidFill>
                <a:latin typeface="Calibri"/>
              </a:rPr>
              <a:t> </a:t>
            </a:r>
            <a:r>
              <a:rPr lang="it-IT" sz="1867" kern="1200" dirty="0" err="1">
                <a:solidFill>
                  <a:srgbClr val="6CA754"/>
                </a:solidFill>
                <a:latin typeface="Calibri"/>
              </a:rPr>
              <a:t>groups</a:t>
            </a:r>
            <a:r>
              <a:rPr lang="it-IT" sz="1867" kern="1200" dirty="0">
                <a:solidFill>
                  <a:srgbClr val="6CA754"/>
                </a:solidFill>
                <a:latin typeface="Calibri"/>
              </a:rPr>
              <a:t> </a:t>
            </a:r>
          </a:p>
          <a:p>
            <a:pPr algn="l" defTabSz="1219170" hangingPunct="1"/>
            <a:r>
              <a:rPr lang="it-IT" sz="1867" kern="1200" dirty="0">
                <a:solidFill>
                  <a:srgbClr val="6CA754"/>
                </a:solidFill>
                <a:latin typeface="Calibri"/>
              </a:rPr>
              <a:t>28 </a:t>
            </a:r>
            <a:r>
              <a:rPr lang="it-IT" sz="1867" kern="1200" dirty="0" err="1">
                <a:solidFill>
                  <a:srgbClr val="6CA754"/>
                </a:solidFill>
                <a:latin typeface="Calibri"/>
              </a:rPr>
              <a:t>Interest</a:t>
            </a:r>
            <a:r>
              <a:rPr lang="it-IT" sz="1867" kern="1200" dirty="0">
                <a:solidFill>
                  <a:srgbClr val="6CA754"/>
                </a:solidFill>
                <a:latin typeface="Calibri"/>
              </a:rPr>
              <a:t> </a:t>
            </a:r>
            <a:r>
              <a:rPr lang="it-IT" sz="1867" kern="1200" dirty="0" err="1">
                <a:solidFill>
                  <a:srgbClr val="6CA754"/>
                </a:solidFill>
                <a:latin typeface="Calibri"/>
              </a:rPr>
              <a:t>groups</a:t>
            </a:r>
            <a:r>
              <a:rPr lang="it-IT" sz="1867" kern="1200" dirty="0">
                <a:solidFill>
                  <a:srgbClr val="6CA754"/>
                </a:solidFill>
                <a:latin typeface="Calibri"/>
              </a:rPr>
              <a:t> </a:t>
            </a:r>
          </a:p>
          <a:p>
            <a:pPr algn="l" defTabSz="1219170" hangingPunct="1"/>
            <a:r>
              <a:rPr lang="it-IT" sz="1867" kern="1200" dirty="0">
                <a:solidFill>
                  <a:srgbClr val="6CA754"/>
                </a:solidFill>
                <a:latin typeface="Calibri"/>
              </a:rPr>
              <a:t>11 joint </a:t>
            </a:r>
            <a:r>
              <a:rPr lang="it-IT" sz="1867" kern="1200" dirty="0" err="1">
                <a:solidFill>
                  <a:srgbClr val="6CA754"/>
                </a:solidFill>
                <a:latin typeface="Calibri"/>
              </a:rPr>
              <a:t>group</a:t>
            </a:r>
            <a:r>
              <a:rPr lang="it-IT" sz="1867" kern="1200" dirty="0">
                <a:solidFill>
                  <a:srgbClr val="6CA754"/>
                </a:solidFill>
                <a:latin typeface="Calibri"/>
              </a:rPr>
              <a:t> </a:t>
            </a:r>
            <a:r>
              <a:rPr lang="it-IT" sz="1867" kern="1200" dirty="0" err="1">
                <a:solidFill>
                  <a:srgbClr val="6CA754"/>
                </a:solidFill>
                <a:latin typeface="Calibri"/>
              </a:rPr>
              <a:t>meetings</a:t>
            </a:r>
            <a:r>
              <a:rPr lang="it-IT" sz="1867" kern="1200" dirty="0">
                <a:solidFill>
                  <a:srgbClr val="6CA754"/>
                </a:solidFill>
                <a:latin typeface="Calibri"/>
              </a:rPr>
              <a:t> to cross </a:t>
            </a:r>
            <a:r>
              <a:rPr lang="it-IT" sz="1867" kern="1200" dirty="0" err="1">
                <a:solidFill>
                  <a:srgbClr val="6CA754"/>
                </a:solidFill>
                <a:latin typeface="Calibri"/>
              </a:rPr>
              <a:t>fertilise</a:t>
            </a:r>
            <a:r>
              <a:rPr lang="it-IT" sz="1867" kern="1200" dirty="0">
                <a:solidFill>
                  <a:srgbClr val="6CA754"/>
                </a:solidFill>
                <a:latin typeface="Calibri"/>
              </a:rPr>
              <a:t> </a:t>
            </a:r>
            <a:r>
              <a:rPr lang="it-IT" sz="1867" kern="1200" dirty="0" err="1">
                <a:solidFill>
                  <a:srgbClr val="6CA754"/>
                </a:solidFill>
                <a:latin typeface="Calibri"/>
              </a:rPr>
              <a:t>amongst</a:t>
            </a:r>
            <a:r>
              <a:rPr lang="it-IT" sz="1867" kern="1200" dirty="0">
                <a:solidFill>
                  <a:srgbClr val="6CA754"/>
                </a:solidFill>
                <a:latin typeface="Calibri"/>
              </a:rPr>
              <a:t> </a:t>
            </a:r>
            <a:r>
              <a:rPr lang="it-IT" sz="1867" kern="1200" dirty="0" err="1">
                <a:solidFill>
                  <a:srgbClr val="6CA754"/>
                </a:solidFill>
                <a:latin typeface="Calibri"/>
              </a:rPr>
              <a:t>groups</a:t>
            </a:r>
            <a:r>
              <a:rPr lang="it-IT" sz="1867" kern="1200" dirty="0">
                <a:solidFill>
                  <a:srgbClr val="6CA754"/>
                </a:solidFill>
                <a:latin typeface="Calibri"/>
              </a:rPr>
              <a:t> with a common </a:t>
            </a:r>
            <a:r>
              <a:rPr lang="it-IT" sz="1867" kern="1200" dirty="0" err="1">
                <a:solidFill>
                  <a:srgbClr val="6CA754"/>
                </a:solidFill>
                <a:latin typeface="Calibri"/>
              </a:rPr>
              <a:t>interest</a:t>
            </a:r>
            <a:r>
              <a:rPr lang="it-IT" sz="1867" kern="1200" dirty="0">
                <a:solidFill>
                  <a:srgbClr val="6CA754"/>
                </a:solidFill>
                <a:latin typeface="Calibri"/>
              </a:rPr>
              <a:t> or </a:t>
            </a:r>
            <a:r>
              <a:rPr lang="it-IT" sz="1867" kern="1200" dirty="0" err="1">
                <a:solidFill>
                  <a:srgbClr val="6CA754"/>
                </a:solidFill>
                <a:latin typeface="Calibri"/>
              </a:rPr>
              <a:t>activity</a:t>
            </a:r>
            <a:r>
              <a:rPr lang="it-IT" sz="1867" kern="1200" dirty="0">
                <a:solidFill>
                  <a:srgbClr val="6CA754"/>
                </a:solidFill>
                <a:latin typeface="Calibri"/>
              </a:rPr>
              <a:t> focus.</a:t>
            </a:r>
          </a:p>
        </p:txBody>
      </p:sp>
      <p:pic>
        <p:nvPicPr>
          <p:cNvPr id="7" name="Picture 6">
            <a:extLst>
              <a:ext uri="{FF2B5EF4-FFF2-40B4-BE49-F238E27FC236}">
                <a16:creationId xmlns:a16="http://schemas.microsoft.com/office/drawing/2014/main" id="{6AD2DAFC-B8CC-944D-9269-EBAB67E46DC4}"/>
              </a:ext>
            </a:extLst>
          </p:cNvPr>
          <p:cNvPicPr>
            <a:picLocks noChangeAspect="1"/>
          </p:cNvPicPr>
          <p:nvPr/>
        </p:nvPicPr>
        <p:blipFill>
          <a:blip r:embed="rId6"/>
          <a:stretch>
            <a:fillRect/>
          </a:stretch>
        </p:blipFill>
        <p:spPr>
          <a:xfrm>
            <a:off x="10043453" y="2560169"/>
            <a:ext cx="5178421" cy="4452180"/>
          </a:xfrm>
          <a:prstGeom prst="rect">
            <a:avLst/>
          </a:prstGeom>
        </p:spPr>
      </p:pic>
      <p:pic>
        <p:nvPicPr>
          <p:cNvPr id="8" name="Picture 7">
            <a:extLst>
              <a:ext uri="{FF2B5EF4-FFF2-40B4-BE49-F238E27FC236}">
                <a16:creationId xmlns:a16="http://schemas.microsoft.com/office/drawing/2014/main" id="{2E7E3B3C-4CDF-394D-B275-D7903EC270DA}"/>
              </a:ext>
            </a:extLst>
          </p:cNvPr>
          <p:cNvPicPr>
            <a:picLocks noChangeAspect="1"/>
          </p:cNvPicPr>
          <p:nvPr/>
        </p:nvPicPr>
        <p:blipFill>
          <a:blip r:embed="rId7"/>
          <a:stretch>
            <a:fillRect/>
          </a:stretch>
        </p:blipFill>
        <p:spPr>
          <a:xfrm>
            <a:off x="2164774" y="3235564"/>
            <a:ext cx="3889697" cy="1761067"/>
          </a:xfrm>
          <a:prstGeom prst="rect">
            <a:avLst/>
          </a:prstGeom>
        </p:spPr>
      </p:pic>
    </p:spTree>
    <p:extLst>
      <p:ext uri="{BB962C8B-B14F-4D97-AF65-F5344CB8AC3E}">
        <p14:creationId xmlns:p14="http://schemas.microsoft.com/office/powerpoint/2010/main" val="24239901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Content Placeholder 19"/>
          <p:cNvPicPr>
            <a:picLocks noGrp="1" noChangeAspect="1"/>
          </p:cNvPicPr>
          <p:nvPr/>
        </p:nvPicPr>
        <p:blipFill rotWithShape="1">
          <a:blip r:embed="rId3" cstate="print">
            <a:extLst>
              <a:ext uri="{28A0092B-C50C-407E-A947-70E740481C1C}">
                <a14:useLocalDpi xmlns:a14="http://schemas.microsoft.com/office/drawing/2010/main" val="0"/>
              </a:ext>
            </a:extLst>
          </a:blip>
          <a:srcRect t="662"/>
          <a:stretch/>
        </p:blipFill>
        <p:spPr>
          <a:xfrm>
            <a:off x="0" y="0"/>
            <a:ext cx="16256000" cy="8640000"/>
          </a:xfrm>
          <a:prstGeom prst="rect">
            <a:avLst/>
          </a:prstGeom>
        </p:spPr>
      </p:pic>
      <p:sp>
        <p:nvSpPr>
          <p:cNvPr id="8195" name="Content Placeholder 2"/>
          <p:cNvSpPr>
            <a:spLocks noGrp="1"/>
          </p:cNvSpPr>
          <p:nvPr>
            <p:ph idx="1"/>
          </p:nvPr>
        </p:nvSpPr>
        <p:spPr>
          <a:xfrm>
            <a:off x="2083872" y="7940842"/>
            <a:ext cx="12140129" cy="6504833"/>
          </a:xfrm>
        </p:spPr>
        <p:txBody>
          <a:bodyPr/>
          <a:lstStyle/>
          <a:p>
            <a:pPr marL="0" indent="0" eaLnBrk="1" hangingPunct="1">
              <a:buNone/>
            </a:pPr>
            <a:r>
              <a:rPr lang="en-GB" altLang="en-US" sz="2667" dirty="0">
                <a:solidFill>
                  <a:schemeClr val="bg1"/>
                </a:solidFill>
              </a:rPr>
              <a:t>https://</a:t>
            </a:r>
            <a:r>
              <a:rPr lang="en-GB" altLang="en-US" sz="2667" dirty="0" err="1">
                <a:solidFill>
                  <a:schemeClr val="bg1"/>
                </a:solidFill>
              </a:rPr>
              <a:t>rd-alliance.org</a:t>
            </a:r>
            <a:r>
              <a:rPr lang="en-GB" altLang="en-US" sz="2667" dirty="0">
                <a:solidFill>
                  <a:schemeClr val="bg1"/>
                </a:solidFill>
              </a:rPr>
              <a:t>/plenaries/</a:t>
            </a:r>
            <a:r>
              <a:rPr lang="en-GB" altLang="en-US" sz="2667" dirty="0" err="1">
                <a:solidFill>
                  <a:schemeClr val="bg1"/>
                </a:solidFill>
              </a:rPr>
              <a:t>rda</a:t>
            </a:r>
            <a:r>
              <a:rPr lang="en-GB" altLang="en-US" sz="2667" dirty="0">
                <a:solidFill>
                  <a:schemeClr val="bg1"/>
                </a:solidFill>
              </a:rPr>
              <a:t>-thirteenth-plenary-meeting-</a:t>
            </a:r>
            <a:r>
              <a:rPr lang="en-GB" altLang="en-US" sz="2667" dirty="0" err="1">
                <a:solidFill>
                  <a:schemeClr val="bg1"/>
                </a:solidFill>
              </a:rPr>
              <a:t>philadelphia</a:t>
            </a:r>
            <a:r>
              <a:rPr lang="en-GB" altLang="en-US" sz="2667" dirty="0">
                <a:solidFill>
                  <a:schemeClr val="bg1"/>
                </a:solidFill>
              </a:rPr>
              <a:t>-us</a:t>
            </a:r>
          </a:p>
        </p:txBody>
      </p:sp>
      <p:grpSp>
        <p:nvGrpSpPr>
          <p:cNvPr id="8196" name="Group 3"/>
          <p:cNvGrpSpPr>
            <a:grpSpLocks/>
          </p:cNvGrpSpPr>
          <p:nvPr/>
        </p:nvGrpSpPr>
        <p:grpSpPr bwMode="auto">
          <a:xfrm>
            <a:off x="13273618" y="8623301"/>
            <a:ext cx="961502" cy="564866"/>
            <a:chOff x="-36512" y="44624"/>
            <a:chExt cx="721022" cy="424379"/>
          </a:xfrm>
        </p:grpSpPr>
        <p:pic>
          <p:nvPicPr>
            <p:cNvPr id="8198" name="Picture 2" descr="Creative Commons Licens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640" y="44624"/>
              <a:ext cx="665870" cy="234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36512" y="260896"/>
              <a:ext cx="716102" cy="208107"/>
            </a:xfrm>
            <a:prstGeom prst="rect">
              <a:avLst/>
            </a:prstGeom>
            <a:noFill/>
          </p:spPr>
          <p:txBody>
            <a:bodyPr wrap="none">
              <a:spAutoFit/>
            </a:bodyPr>
            <a:lstStyle/>
            <a:p>
              <a:pPr algn="l" defTabSz="1219170" eaLnBrk="0" fontAlgn="base">
                <a:spcBef>
                  <a:spcPct val="0"/>
                </a:spcBef>
                <a:spcAft>
                  <a:spcPct val="0"/>
                </a:spcAft>
                <a:defRPr/>
              </a:pPr>
              <a:r>
                <a:rPr lang="en-GB" sz="1200" kern="1200" dirty="0">
                  <a:solidFill>
                    <a:srgbClr val="E7E6E6"/>
                  </a:solidFill>
                  <a:latin typeface="Calibri Light" panose="020F0302020204030204"/>
                </a:rPr>
                <a:t>CC BY-SA 4.0</a:t>
              </a:r>
            </a:p>
          </p:txBody>
        </p:sp>
      </p:grpSp>
      <p:sp>
        <p:nvSpPr>
          <p:cNvPr id="9" name="Segnaposto piè di pagina 6"/>
          <p:cNvSpPr>
            <a:spLocks noGrp="1"/>
          </p:cNvSpPr>
          <p:nvPr>
            <p:ph type="ftr" sz="quarter" idx="11"/>
          </p:nvPr>
        </p:nvSpPr>
        <p:spPr>
          <a:xfrm>
            <a:off x="9438182" y="8429898"/>
            <a:ext cx="4859367" cy="714103"/>
          </a:xfrm>
        </p:spPr>
        <p:txBody>
          <a:bodyPr/>
          <a:lstStyle/>
          <a:p>
            <a:pPr algn="l" defTabSz="1219170"/>
            <a:r>
              <a:rPr lang="en-GB" b="1" kern="1200" dirty="0">
                <a:solidFill>
                  <a:prstClr val="white"/>
                </a:solidFill>
                <a:latin typeface="Calibri"/>
              </a:rPr>
              <a:t>WWW.RD-ALLIANCE.ORG</a:t>
            </a:r>
          </a:p>
          <a:p>
            <a:pPr algn="l" defTabSz="1219170"/>
            <a:r>
              <a:rPr lang="en-GB" b="1" kern="1200" dirty="0">
                <a:solidFill>
                  <a:prstClr val="white"/>
                </a:solidFill>
                <a:latin typeface="Calibri"/>
              </a:rPr>
              <a:t>@RESDATALL</a:t>
            </a:r>
          </a:p>
        </p:txBody>
      </p:sp>
      <p:sp>
        <p:nvSpPr>
          <p:cNvPr id="10" name="Title 4"/>
          <p:cNvSpPr txBox="1">
            <a:spLocks/>
          </p:cNvSpPr>
          <p:nvPr/>
        </p:nvSpPr>
        <p:spPr bwMode="auto">
          <a:xfrm>
            <a:off x="2032000" y="8544723"/>
            <a:ext cx="6403192" cy="51219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b" anchorCtr="0" compatLnSpc="1">
            <a:prstTxWarp prst="textNoShape">
              <a:avLst/>
            </a:prstTxWarp>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defTabSz="1219170"/>
            <a:r>
              <a:rPr lang="en-GB" altLang="en-US" sz="2133" b="1" spc="-67" dirty="0">
                <a:solidFill>
                  <a:prstClr val="white"/>
                </a:solidFill>
                <a:latin typeface="Calibri Light"/>
                <a:ea typeface="ＭＳ Ｐゴシック" pitchFamily="34" charset="-128"/>
              </a:rPr>
              <a:t>rd-alliance.org/plenaries</a:t>
            </a:r>
            <a:endParaRPr lang="en-GB" altLang="en-US" sz="1867" b="1" spc="-67" dirty="0">
              <a:solidFill>
                <a:prstClr val="white"/>
              </a:solidFill>
              <a:latin typeface="Calibri Light"/>
              <a:ea typeface="ＭＳ Ｐゴシック" pitchFamily="34" charset="-128"/>
            </a:endParaRPr>
          </a:p>
        </p:txBody>
      </p:sp>
      <p:sp>
        <p:nvSpPr>
          <p:cNvPr id="31" name="Rectangle 30"/>
          <p:cNvSpPr/>
          <p:nvPr/>
        </p:nvSpPr>
        <p:spPr>
          <a:xfrm>
            <a:off x="3828804" y="193377"/>
            <a:ext cx="8598392" cy="2093073"/>
          </a:xfrm>
          <a:prstGeom prst="rect">
            <a:avLst/>
          </a:prstGeom>
          <a:noFill/>
        </p:spPr>
        <p:txBody>
          <a:bodyPr wrap="square" lIns="121920" tIns="60960" rIns="121920" bIns="6096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9170"/>
            <a:r>
              <a:rPr lang="en-US" sz="4267" b="1" dirty="0">
                <a:ln/>
                <a:solidFill>
                  <a:srgbClr val="ED7D31">
                    <a:lumMod val="50000"/>
                  </a:srgbClr>
                </a:solidFill>
                <a:effectLst>
                  <a:outerShdw blurRad="38100" dist="19050" dir="2700000" algn="tl" rotWithShape="0">
                    <a:prstClr val="black">
                      <a:lumMod val="50000"/>
                      <a:alpha val="40000"/>
                    </a:prstClr>
                  </a:outerShdw>
                </a:effectLst>
                <a:latin typeface="Calibri"/>
              </a:rPr>
              <a:t>RDA’s 13</a:t>
            </a:r>
            <a:r>
              <a:rPr lang="en-US" sz="4267" b="1" baseline="30000" dirty="0">
                <a:ln/>
                <a:solidFill>
                  <a:srgbClr val="ED7D31">
                    <a:lumMod val="50000"/>
                  </a:srgbClr>
                </a:solidFill>
                <a:effectLst>
                  <a:outerShdw blurRad="38100" dist="19050" dir="2700000" algn="tl" rotWithShape="0">
                    <a:prstClr val="black">
                      <a:lumMod val="50000"/>
                      <a:alpha val="40000"/>
                    </a:prstClr>
                  </a:outerShdw>
                </a:effectLst>
                <a:latin typeface="Calibri"/>
              </a:rPr>
              <a:t>th</a:t>
            </a:r>
            <a:r>
              <a:rPr lang="en-US" sz="4267" b="1" dirty="0">
                <a:ln/>
                <a:solidFill>
                  <a:srgbClr val="ED7D31">
                    <a:lumMod val="50000"/>
                  </a:srgbClr>
                </a:solidFill>
                <a:effectLst>
                  <a:outerShdw blurRad="38100" dist="19050" dir="2700000" algn="tl" rotWithShape="0">
                    <a:prstClr val="black">
                      <a:lumMod val="50000"/>
                      <a:alpha val="40000"/>
                    </a:prstClr>
                  </a:outerShdw>
                </a:effectLst>
                <a:latin typeface="Calibri"/>
              </a:rPr>
              <a:t> Plenary Meeting</a:t>
            </a:r>
          </a:p>
          <a:p>
            <a:pPr algn="ctr" defTabSz="1219170"/>
            <a:r>
              <a:rPr lang="en-US" sz="4267" b="1" dirty="0">
                <a:ln/>
                <a:solidFill>
                  <a:srgbClr val="ED7D31">
                    <a:lumMod val="50000"/>
                  </a:srgbClr>
                </a:solidFill>
                <a:effectLst>
                  <a:outerShdw blurRad="38100" dist="19050" dir="2700000" algn="tl" rotWithShape="0">
                    <a:prstClr val="black">
                      <a:lumMod val="50000"/>
                      <a:alpha val="40000"/>
                    </a:prstClr>
                  </a:outerShdw>
                </a:effectLst>
                <a:latin typeface="Calibri"/>
              </a:rPr>
              <a:t>Philadelphia, Pennsylvania</a:t>
            </a:r>
          </a:p>
          <a:p>
            <a:pPr algn="ctr" defTabSz="1219170"/>
            <a:r>
              <a:rPr lang="en-US" sz="4267" b="1" dirty="0">
                <a:ln/>
                <a:solidFill>
                  <a:srgbClr val="ED7D31">
                    <a:lumMod val="50000"/>
                  </a:srgbClr>
                </a:solidFill>
                <a:effectLst>
                  <a:outerShdw blurRad="38100" dist="19050" dir="2700000" algn="tl" rotWithShape="0">
                    <a:prstClr val="black">
                      <a:lumMod val="50000"/>
                      <a:alpha val="40000"/>
                    </a:prstClr>
                  </a:outerShdw>
                </a:effectLst>
                <a:latin typeface="Calibri"/>
              </a:rPr>
              <a:t>2- 4 April 2019</a:t>
            </a:r>
          </a:p>
        </p:txBody>
      </p:sp>
    </p:spTree>
    <p:extLst>
      <p:ext uri="{BB962C8B-B14F-4D97-AF65-F5344CB8AC3E}">
        <p14:creationId xmlns:p14="http://schemas.microsoft.com/office/powerpoint/2010/main" val="15923592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 name="Kuva" descr="Kuva"/>
          <p:cNvPicPr>
            <a:picLocks noChangeAspect="1"/>
          </p:cNvPicPr>
          <p:nvPr/>
        </p:nvPicPr>
        <p:blipFill>
          <a:blip r:embed="rId2">
            <a:extLst/>
          </a:blip>
          <a:srcRect t="7765" b="7765"/>
          <a:stretch>
            <a:fillRect/>
          </a:stretch>
        </p:blipFill>
        <p:spPr>
          <a:xfrm>
            <a:off x="8844" y="0"/>
            <a:ext cx="16247156" cy="8024429"/>
          </a:xfrm>
          <a:prstGeom prst="rect">
            <a:avLst/>
          </a:prstGeom>
          <a:ln w="12700">
            <a:miter lim="400000"/>
          </a:ln>
        </p:spPr>
      </p:pic>
      <p:sp>
        <p:nvSpPr>
          <p:cNvPr id="88" name="TextBox 6"/>
          <p:cNvSpPr txBox="1"/>
          <p:nvPr/>
        </p:nvSpPr>
        <p:spPr>
          <a:xfrm>
            <a:off x="2141449" y="1357574"/>
            <a:ext cx="5339375" cy="523220"/>
          </a:xfrm>
          <a:prstGeom prst="rect">
            <a:avLst/>
          </a:prstGeom>
          <a:solidFill>
            <a:srgbClr val="C36558"/>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defTabSz="1219170" hangingPunct="1">
              <a:defRPr sz="3600" b="1">
                <a:solidFill>
                  <a:srgbClr val="FFFFFF"/>
                </a:solidFill>
                <a:latin typeface="Aharoni"/>
                <a:ea typeface="Aharoni"/>
                <a:cs typeface="Aharoni"/>
                <a:sym typeface="Aharoni"/>
              </a:defRPr>
            </a:pPr>
            <a:r>
              <a:rPr sz="2800" b="1" kern="1200" dirty="0">
                <a:solidFill>
                  <a:srgbClr val="FFFFFF"/>
                </a:solidFill>
                <a:latin typeface="Aharoni"/>
                <a:cs typeface="Aharoni"/>
                <a:sym typeface="Aharoni"/>
              </a:rPr>
              <a:t>RDA P14 </a:t>
            </a:r>
            <a:r>
              <a:rPr lang="it-IT" sz="2800" b="1" kern="1200" dirty="0" err="1">
                <a:solidFill>
                  <a:srgbClr val="FFFFFF"/>
                </a:solidFill>
                <a:latin typeface="Aharoni"/>
                <a:cs typeface="Aharoni"/>
                <a:sym typeface="Aharoni"/>
              </a:rPr>
              <a:t>is</a:t>
            </a:r>
            <a:r>
              <a:rPr lang="it-IT" sz="2800" b="1" kern="1200" dirty="0">
                <a:solidFill>
                  <a:srgbClr val="FFFFFF"/>
                </a:solidFill>
                <a:latin typeface="Aharoni"/>
                <a:cs typeface="Aharoni"/>
                <a:sym typeface="Aharoni"/>
              </a:rPr>
              <a:t> </a:t>
            </a:r>
            <a:r>
              <a:rPr lang="it-IT" sz="2800" b="1" kern="1200" dirty="0" err="1">
                <a:solidFill>
                  <a:srgbClr val="FFFFFF"/>
                </a:solidFill>
                <a:latin typeface="Aharoni"/>
                <a:cs typeface="Aharoni"/>
                <a:sym typeface="Aharoni"/>
              </a:rPr>
              <a:t>headed</a:t>
            </a:r>
            <a:r>
              <a:rPr lang="it-IT" sz="2800" b="1" kern="1200" dirty="0">
                <a:solidFill>
                  <a:srgbClr val="FFFFFF"/>
                </a:solidFill>
                <a:latin typeface="Aharoni"/>
                <a:cs typeface="Aharoni"/>
                <a:sym typeface="Aharoni"/>
              </a:rPr>
              <a:t> to </a:t>
            </a:r>
            <a:r>
              <a:rPr lang="it-IT" sz="2800" b="1" kern="1200" dirty="0" err="1">
                <a:solidFill>
                  <a:srgbClr val="FFFFFF"/>
                </a:solidFill>
                <a:latin typeface="Aharoni"/>
                <a:cs typeface="Aharoni"/>
                <a:sym typeface="Aharoni"/>
              </a:rPr>
              <a:t>Finland</a:t>
            </a:r>
            <a:endParaRPr sz="2800" b="1" kern="1200" dirty="0">
              <a:solidFill>
                <a:srgbClr val="FFFFFF"/>
              </a:solidFill>
              <a:latin typeface="Aharoni"/>
              <a:cs typeface="Aharoni"/>
              <a:sym typeface="Aharoni"/>
            </a:endParaRPr>
          </a:p>
        </p:txBody>
      </p:sp>
      <p:sp>
        <p:nvSpPr>
          <p:cNvPr id="89" name="TextBox 15"/>
          <p:cNvSpPr txBox="1"/>
          <p:nvPr/>
        </p:nvSpPr>
        <p:spPr>
          <a:xfrm>
            <a:off x="9334676" y="6630916"/>
            <a:ext cx="4554697" cy="1200329"/>
          </a:xfrm>
          <a:prstGeom prst="rect">
            <a:avLst/>
          </a:prstGeom>
          <a:solidFill>
            <a:srgbClr val="EC9552"/>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defTabSz="1219170" hangingPunct="1">
              <a:defRPr sz="3600" b="1">
                <a:latin typeface="Aharoni"/>
                <a:ea typeface="Aharoni"/>
                <a:cs typeface="Aharoni"/>
                <a:sym typeface="Aharoni"/>
              </a:defRPr>
            </a:pPr>
            <a:r>
              <a:rPr b="1" kern="1200" dirty="0">
                <a:solidFill>
                  <a:prstClr val="black"/>
                </a:solidFill>
                <a:latin typeface="Aharoni"/>
                <a:cs typeface="Aharoni"/>
                <a:sym typeface="Aharoni"/>
              </a:rPr>
              <a:t>HELSINKI/ESPOO </a:t>
            </a:r>
          </a:p>
          <a:p>
            <a:pPr defTabSz="1219170" hangingPunct="1">
              <a:defRPr sz="3600" b="1">
                <a:latin typeface="Aharoni"/>
                <a:ea typeface="Aharoni"/>
                <a:cs typeface="Aharoni"/>
                <a:sym typeface="Aharoni"/>
              </a:defRPr>
            </a:pPr>
            <a:r>
              <a:rPr b="1" kern="1200" dirty="0">
                <a:solidFill>
                  <a:prstClr val="black"/>
                </a:solidFill>
                <a:latin typeface="Aharoni"/>
                <a:cs typeface="Aharoni"/>
                <a:sym typeface="Aharoni"/>
              </a:rPr>
              <a:t>OCTOBER 23-25, 2019</a:t>
            </a:r>
          </a:p>
        </p:txBody>
      </p:sp>
      <p:sp>
        <p:nvSpPr>
          <p:cNvPr id="2" name="TextBox 1">
            <a:extLst>
              <a:ext uri="{FF2B5EF4-FFF2-40B4-BE49-F238E27FC236}">
                <a16:creationId xmlns:a16="http://schemas.microsoft.com/office/drawing/2014/main" id="{E5DFE223-C219-4549-A61C-F7E8F4F2CC65}"/>
              </a:ext>
            </a:extLst>
          </p:cNvPr>
          <p:cNvSpPr txBox="1"/>
          <p:nvPr/>
        </p:nvSpPr>
        <p:spPr>
          <a:xfrm>
            <a:off x="2773330" y="8089820"/>
            <a:ext cx="10478125" cy="502766"/>
          </a:xfrm>
          <a:prstGeom prst="rect">
            <a:avLst/>
          </a:prstGeom>
          <a:noFill/>
        </p:spPr>
        <p:txBody>
          <a:bodyPr wrap="none" rtlCol="0">
            <a:spAutoFit/>
          </a:bodyPr>
          <a:lstStyle/>
          <a:p>
            <a:pPr algn="l" defTabSz="1219170" hangingPunct="1"/>
            <a:r>
              <a:rPr lang="en-IE" sz="2667" b="1" kern="1200" dirty="0">
                <a:solidFill>
                  <a:srgbClr val="5B9BD5"/>
                </a:solidFill>
                <a:latin typeface="Calibri"/>
              </a:rPr>
              <a:t>https://www.rd-alliance.org/plenaries/rdas-14th-plenary-helsinki-espoo</a:t>
            </a:r>
          </a:p>
        </p:txBody>
      </p:sp>
      <p:grpSp>
        <p:nvGrpSpPr>
          <p:cNvPr id="6" name="Group 3">
            <a:extLst>
              <a:ext uri="{FF2B5EF4-FFF2-40B4-BE49-F238E27FC236}">
                <a16:creationId xmlns:a16="http://schemas.microsoft.com/office/drawing/2014/main" id="{C94C3C50-635E-4FE0-99EE-667E215A1B25}"/>
              </a:ext>
            </a:extLst>
          </p:cNvPr>
          <p:cNvGrpSpPr>
            <a:grpSpLocks/>
          </p:cNvGrpSpPr>
          <p:nvPr/>
        </p:nvGrpSpPr>
        <p:grpSpPr bwMode="auto">
          <a:xfrm>
            <a:off x="13273618" y="8623301"/>
            <a:ext cx="961502" cy="564866"/>
            <a:chOff x="-36512" y="44624"/>
            <a:chExt cx="721022" cy="424379"/>
          </a:xfrm>
        </p:grpSpPr>
        <p:pic>
          <p:nvPicPr>
            <p:cNvPr id="7" name="Picture 2" descr="Creative Commons License">
              <a:extLst>
                <a:ext uri="{FF2B5EF4-FFF2-40B4-BE49-F238E27FC236}">
                  <a16:creationId xmlns:a16="http://schemas.microsoft.com/office/drawing/2014/main" id="{C6DF2468-95B4-4042-A843-86C9C16E97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640" y="44624"/>
              <a:ext cx="665870" cy="234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E242DFFE-3649-4B9E-A3AA-B0668E920897}"/>
                </a:ext>
              </a:extLst>
            </p:cNvPr>
            <p:cNvSpPr txBox="1"/>
            <p:nvPr/>
          </p:nvSpPr>
          <p:spPr>
            <a:xfrm>
              <a:off x="-36512" y="260896"/>
              <a:ext cx="716102" cy="208107"/>
            </a:xfrm>
            <a:prstGeom prst="rect">
              <a:avLst/>
            </a:prstGeom>
            <a:noFill/>
          </p:spPr>
          <p:txBody>
            <a:bodyPr wrap="none">
              <a:spAutoFit/>
            </a:bodyPr>
            <a:lstStyle/>
            <a:p>
              <a:pPr algn="l" defTabSz="1219170" eaLnBrk="0" fontAlgn="base">
                <a:spcBef>
                  <a:spcPct val="0"/>
                </a:spcBef>
                <a:spcAft>
                  <a:spcPct val="0"/>
                </a:spcAft>
                <a:defRPr/>
              </a:pPr>
              <a:r>
                <a:rPr lang="en-GB" sz="1200" kern="1200" dirty="0">
                  <a:solidFill>
                    <a:srgbClr val="E7E6E6"/>
                  </a:solidFill>
                  <a:latin typeface="Calibri Light" panose="020F0302020204030204"/>
                </a:rPr>
                <a:t>CC BY-SA 4.0</a:t>
              </a:r>
            </a:p>
          </p:txBody>
        </p:sp>
      </p:grpSp>
      <p:sp>
        <p:nvSpPr>
          <p:cNvPr id="9" name="Segnaposto piè di pagina 6">
            <a:extLst>
              <a:ext uri="{FF2B5EF4-FFF2-40B4-BE49-F238E27FC236}">
                <a16:creationId xmlns:a16="http://schemas.microsoft.com/office/drawing/2014/main" id="{97B75823-B013-4E34-B4CF-A2F537E8E4BB}"/>
              </a:ext>
            </a:extLst>
          </p:cNvPr>
          <p:cNvSpPr txBox="1">
            <a:spLocks/>
          </p:cNvSpPr>
          <p:nvPr/>
        </p:nvSpPr>
        <p:spPr>
          <a:xfrm>
            <a:off x="9375753" y="8581277"/>
            <a:ext cx="4859367" cy="71410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r>
              <a:rPr lang="en-GB" sz="1600" b="1">
                <a:solidFill>
                  <a:prstClr val="white"/>
                </a:solidFill>
                <a:latin typeface="Calibri"/>
              </a:rPr>
              <a:t>WWW.RD-ALLIANCE.ORG</a:t>
            </a:r>
          </a:p>
          <a:p>
            <a:pPr defTabSz="1219170"/>
            <a:r>
              <a:rPr lang="en-GB" sz="1600" b="1">
                <a:solidFill>
                  <a:prstClr val="white"/>
                </a:solidFill>
                <a:latin typeface="Calibri"/>
              </a:rPr>
              <a:t>@RESDATALL</a:t>
            </a:r>
            <a:endParaRPr lang="en-GB" sz="1600" b="1" dirty="0">
              <a:solidFill>
                <a:prstClr val="white"/>
              </a:solidFill>
              <a:latin typeface="Calibri"/>
            </a:endParaRPr>
          </a:p>
        </p:txBody>
      </p:sp>
    </p:spTree>
    <p:extLst>
      <p:ext uri="{BB962C8B-B14F-4D97-AF65-F5344CB8AC3E}">
        <p14:creationId xmlns:p14="http://schemas.microsoft.com/office/powerpoint/2010/main" val="2302877142"/>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Open call per la </a:t>
            </a:r>
            <a:r>
              <a:rPr lang="en-GB" dirty="0" err="1"/>
              <a:t>partecipazione</a:t>
            </a:r>
            <a:r>
              <a:rPr lang="en-GB" dirty="0"/>
              <a:t> </a:t>
            </a:r>
            <a:r>
              <a:rPr lang="en-GB" dirty="0" err="1"/>
              <a:t>europea</a:t>
            </a:r>
            <a:r>
              <a:rPr lang="en-GB" dirty="0"/>
              <a:t> in RDA </a:t>
            </a:r>
            <a:endParaRPr lang="en-US" dirty="0"/>
          </a:p>
        </p:txBody>
      </p:sp>
      <p:sp>
        <p:nvSpPr>
          <p:cNvPr id="3" name="Content Placeholder 2"/>
          <p:cNvSpPr>
            <a:spLocks noGrp="1"/>
          </p:cNvSpPr>
          <p:nvPr>
            <p:ph idx="1"/>
          </p:nvPr>
        </p:nvSpPr>
        <p:spPr/>
        <p:txBody>
          <a:bodyPr>
            <a:normAutofit/>
          </a:bodyPr>
          <a:lstStyle/>
          <a:p>
            <a:r>
              <a:rPr lang="en-GB" dirty="0"/>
              <a:t>Le </a:t>
            </a:r>
            <a:r>
              <a:rPr lang="en-GB" dirty="0">
                <a:solidFill>
                  <a:schemeClr val="accent6">
                    <a:lumMod val="75000"/>
                  </a:schemeClr>
                </a:solidFill>
              </a:rPr>
              <a:t>open call</a:t>
            </a:r>
            <a:r>
              <a:rPr lang="en-GB" dirty="0"/>
              <a:t> di RDA Europe 4.0 </a:t>
            </a:r>
            <a:r>
              <a:rPr lang="en-GB" dirty="0" err="1"/>
              <a:t>sono</a:t>
            </a:r>
            <a:r>
              <a:rPr lang="en-GB" dirty="0"/>
              <a:t> </a:t>
            </a:r>
            <a:r>
              <a:rPr lang="en-GB" dirty="0" err="1"/>
              <a:t>promosse</a:t>
            </a:r>
            <a:r>
              <a:rPr lang="en-GB" dirty="0"/>
              <a:t> dal </a:t>
            </a:r>
            <a:r>
              <a:rPr lang="en-GB" dirty="0" err="1"/>
              <a:t>nodo</a:t>
            </a:r>
            <a:r>
              <a:rPr lang="en-GB" dirty="0"/>
              <a:t> </a:t>
            </a:r>
            <a:r>
              <a:rPr lang="en-GB" dirty="0" err="1"/>
              <a:t>italiano</a:t>
            </a:r>
            <a:r>
              <a:rPr lang="en-GB" dirty="0"/>
              <a:t> RDA </a:t>
            </a:r>
            <a:r>
              <a:rPr lang="en-GB" dirty="0" err="1"/>
              <a:t>all’interno</a:t>
            </a:r>
            <a:r>
              <a:rPr lang="en-GB" dirty="0"/>
              <a:t> </a:t>
            </a:r>
            <a:r>
              <a:rPr lang="en-GB" dirty="0" err="1"/>
              <a:t>della</a:t>
            </a:r>
            <a:r>
              <a:rPr lang="en-GB" dirty="0"/>
              <a:t> propria </a:t>
            </a:r>
            <a:r>
              <a:rPr lang="en-GB" dirty="0" err="1"/>
              <a:t>comunità</a:t>
            </a:r>
            <a:endParaRPr lang="en-GB" dirty="0"/>
          </a:p>
          <a:p>
            <a:r>
              <a:rPr lang="en-GB" dirty="0" err="1">
                <a:solidFill>
                  <a:schemeClr val="accent6">
                    <a:lumMod val="75000"/>
                  </a:schemeClr>
                </a:solidFill>
              </a:rPr>
              <a:t>Tipologie</a:t>
            </a:r>
            <a:r>
              <a:rPr lang="en-GB" dirty="0"/>
              <a:t> di open call:</a:t>
            </a:r>
          </a:p>
          <a:p>
            <a:pPr lvl="1"/>
            <a:r>
              <a:rPr lang="en-GB" dirty="0">
                <a:solidFill>
                  <a:schemeClr val="accent6">
                    <a:lumMod val="75000"/>
                  </a:schemeClr>
                </a:solidFill>
              </a:rPr>
              <a:t>Early Career (</a:t>
            </a:r>
            <a:r>
              <a:rPr lang="en-GB" dirty="0"/>
              <a:t>per </a:t>
            </a:r>
            <a:r>
              <a:rPr lang="en-GB" dirty="0" err="1"/>
              <a:t>individui</a:t>
            </a:r>
            <a:r>
              <a:rPr lang="en-GB" dirty="0"/>
              <a:t>, 2.000 €)</a:t>
            </a:r>
            <a:endParaRPr lang="en-GB" dirty="0">
              <a:solidFill>
                <a:schemeClr val="accent6">
                  <a:lumMod val="75000"/>
                </a:schemeClr>
              </a:solidFill>
            </a:endParaRPr>
          </a:p>
          <a:p>
            <a:pPr marL="609585" lvl="1" indent="0">
              <a:buNone/>
            </a:pPr>
            <a:r>
              <a:rPr lang="en-GB" i="1" dirty="0" err="1"/>
              <a:t>Supporto</a:t>
            </a:r>
            <a:r>
              <a:rPr lang="en-GB" i="1" dirty="0"/>
              <a:t> per la </a:t>
            </a:r>
            <a:r>
              <a:rPr lang="en-GB" i="1" dirty="0" err="1"/>
              <a:t>partecipazione</a:t>
            </a:r>
            <a:r>
              <a:rPr lang="en-GB" i="1" dirty="0"/>
              <a:t> ad </a:t>
            </a:r>
            <a:r>
              <a:rPr lang="en-GB" i="1" dirty="0" err="1"/>
              <a:t>eventi</a:t>
            </a:r>
            <a:r>
              <a:rPr lang="en-GB" i="1" dirty="0"/>
              <a:t> RDA per </a:t>
            </a:r>
            <a:r>
              <a:rPr lang="en-GB" i="1" dirty="0" err="1"/>
              <a:t>ricercatori</a:t>
            </a:r>
            <a:r>
              <a:rPr lang="en-GB" i="1" dirty="0"/>
              <a:t> </a:t>
            </a:r>
            <a:r>
              <a:rPr lang="en-GB" i="1" dirty="0" err="1"/>
              <a:t>che</a:t>
            </a:r>
            <a:r>
              <a:rPr lang="en-GB" i="1" dirty="0"/>
              <a:t> </a:t>
            </a:r>
            <a:r>
              <a:rPr lang="en-GB" i="1" dirty="0" err="1"/>
              <a:t>lavorano</a:t>
            </a:r>
            <a:r>
              <a:rPr lang="en-GB" i="1" dirty="0"/>
              <a:t> con </a:t>
            </a:r>
            <a:r>
              <a:rPr lang="en-GB" i="1" dirty="0" err="1"/>
              <a:t>i</a:t>
            </a:r>
            <a:r>
              <a:rPr lang="en-GB" i="1" dirty="0"/>
              <a:t> </a:t>
            </a:r>
            <a:r>
              <a:rPr lang="en-GB" i="1" dirty="0" err="1"/>
              <a:t>dati</a:t>
            </a:r>
            <a:r>
              <a:rPr lang="en-GB" i="1" dirty="0"/>
              <a:t> in </a:t>
            </a:r>
            <a:r>
              <a:rPr lang="en-GB" i="1" dirty="0" err="1"/>
              <a:t>settori</a:t>
            </a:r>
            <a:r>
              <a:rPr lang="en-GB" i="1" dirty="0"/>
              <a:t> </a:t>
            </a:r>
            <a:r>
              <a:rPr lang="en-GB" i="1" dirty="0" err="1"/>
              <a:t>sottorappresentati</a:t>
            </a:r>
            <a:r>
              <a:rPr lang="en-GB" i="1" dirty="0"/>
              <a:t> (come </a:t>
            </a:r>
            <a:r>
              <a:rPr lang="en-GB" i="1" dirty="0" err="1"/>
              <a:t>scienze</a:t>
            </a:r>
            <a:r>
              <a:rPr lang="en-GB" i="1" dirty="0"/>
              <a:t> </a:t>
            </a:r>
            <a:r>
              <a:rPr lang="en-GB" i="1" dirty="0" err="1"/>
              <a:t>umane</a:t>
            </a:r>
            <a:r>
              <a:rPr lang="en-GB" i="1" dirty="0"/>
              <a:t> e </a:t>
            </a:r>
            <a:r>
              <a:rPr lang="en-GB" i="1" dirty="0" err="1"/>
              <a:t>sociali</a:t>
            </a:r>
            <a:r>
              <a:rPr lang="en-GB" i="1" dirty="0"/>
              <a:t>)</a:t>
            </a:r>
          </a:p>
          <a:p>
            <a:pPr lvl="1"/>
            <a:r>
              <a:rPr lang="en-GB" dirty="0">
                <a:solidFill>
                  <a:schemeClr val="accent6">
                    <a:lumMod val="75000"/>
                  </a:schemeClr>
                </a:solidFill>
              </a:rPr>
              <a:t>Expert Programme</a:t>
            </a:r>
            <a:r>
              <a:rPr lang="en-GB" dirty="0"/>
              <a:t> (per </a:t>
            </a:r>
            <a:r>
              <a:rPr lang="en-GB" dirty="0" err="1"/>
              <a:t>individui</a:t>
            </a:r>
            <a:r>
              <a:rPr lang="en-GB" dirty="0"/>
              <a:t>, 5.000 €)</a:t>
            </a:r>
          </a:p>
          <a:p>
            <a:pPr marL="609585" lvl="1" indent="0">
              <a:buNone/>
            </a:pPr>
            <a:r>
              <a:rPr lang="en-GB" i="1" dirty="0" err="1"/>
              <a:t>Ricerca</a:t>
            </a:r>
            <a:r>
              <a:rPr lang="en-GB" i="1" dirty="0"/>
              <a:t> di </a:t>
            </a:r>
            <a:r>
              <a:rPr lang="en-GB" i="1" dirty="0" err="1"/>
              <a:t>esperti</a:t>
            </a:r>
            <a:r>
              <a:rPr lang="en-GB" i="1" dirty="0"/>
              <a:t> </a:t>
            </a:r>
            <a:r>
              <a:rPr lang="en-GB" i="1" dirty="0" err="1"/>
              <a:t>che</a:t>
            </a:r>
            <a:r>
              <a:rPr lang="en-GB" i="1" dirty="0"/>
              <a:t> </a:t>
            </a:r>
            <a:r>
              <a:rPr lang="en-GB" i="1" dirty="0" err="1"/>
              <a:t>possano</a:t>
            </a:r>
            <a:r>
              <a:rPr lang="en-GB" i="1" dirty="0"/>
              <a:t> </a:t>
            </a:r>
            <a:r>
              <a:rPr lang="en-GB" i="1" dirty="0" err="1"/>
              <a:t>contribuire</a:t>
            </a:r>
            <a:r>
              <a:rPr lang="en-GB" i="1" dirty="0"/>
              <a:t> in </a:t>
            </a:r>
            <a:r>
              <a:rPr lang="en-GB" i="1" dirty="0" err="1"/>
              <a:t>modo</a:t>
            </a:r>
            <a:r>
              <a:rPr lang="en-GB" i="1" dirty="0"/>
              <a:t> </a:t>
            </a:r>
            <a:r>
              <a:rPr lang="en-GB" i="1" dirty="0" err="1"/>
              <a:t>sostanziale</a:t>
            </a:r>
            <a:r>
              <a:rPr lang="en-GB" i="1" dirty="0"/>
              <a:t> </a:t>
            </a:r>
            <a:r>
              <a:rPr lang="en-GB" i="1" dirty="0" err="1"/>
              <a:t>allo</a:t>
            </a:r>
            <a:r>
              <a:rPr lang="en-GB" i="1" dirty="0"/>
              <a:t> </a:t>
            </a:r>
            <a:r>
              <a:rPr lang="en-GB" i="1" dirty="0" err="1"/>
              <a:t>sviluppo</a:t>
            </a:r>
            <a:r>
              <a:rPr lang="en-GB" i="1" dirty="0"/>
              <a:t> </a:t>
            </a:r>
            <a:r>
              <a:rPr lang="en-GB" i="1" dirty="0" err="1"/>
              <a:t>ed</a:t>
            </a:r>
            <a:r>
              <a:rPr lang="en-GB" i="1" dirty="0"/>
              <a:t> al </a:t>
            </a:r>
            <a:r>
              <a:rPr lang="en-GB" i="1" dirty="0" err="1"/>
              <a:t>successo</a:t>
            </a:r>
            <a:r>
              <a:rPr lang="en-GB" i="1" dirty="0"/>
              <a:t> di WG o IG di RDA</a:t>
            </a:r>
          </a:p>
        </p:txBody>
      </p:sp>
      <p:sp>
        <p:nvSpPr>
          <p:cNvPr id="4" name="Date Placeholder 3"/>
          <p:cNvSpPr>
            <a:spLocks noGrp="1"/>
          </p:cNvSpPr>
          <p:nvPr>
            <p:ph type="dt" sz="half" idx="10"/>
          </p:nvPr>
        </p:nvSpPr>
        <p:spPr/>
        <p:txBody>
          <a:bodyPr/>
          <a:lstStyle/>
          <a:p>
            <a:pPr defTabSz="1219170" hangingPunct="1"/>
            <a:fld id="{5825826A-7669-4FC1-AECA-E4370ED8142A}" type="datetime1">
              <a:rPr lang="en-GB" kern="1200">
                <a:solidFill>
                  <a:prstClr val="white"/>
                </a:solidFill>
                <a:latin typeface="Calibri"/>
              </a:rPr>
              <a:pPr defTabSz="1219170" hangingPunct="1"/>
              <a:t>08/05/2019</a:t>
            </a:fld>
            <a:endParaRPr lang="it-IT" kern="1200">
              <a:solidFill>
                <a:prstClr val="white"/>
              </a:solidFill>
              <a:latin typeface="Calibri"/>
            </a:endParaRPr>
          </a:p>
        </p:txBody>
      </p:sp>
      <p:sp>
        <p:nvSpPr>
          <p:cNvPr id="5" name="Footer Placeholder 4"/>
          <p:cNvSpPr>
            <a:spLocks noGrp="1"/>
          </p:cNvSpPr>
          <p:nvPr>
            <p:ph type="ftr" sz="quarter" idx="11"/>
          </p:nvPr>
        </p:nvSpPr>
        <p:spPr/>
        <p:txBody>
          <a:bodyPr/>
          <a:lstStyle/>
          <a:p>
            <a:pPr defTabSz="1219170" hangingPunct="1"/>
            <a:r>
              <a:rPr lang="it-IT" kern="1200">
                <a:solidFill>
                  <a:prstClr val="white"/>
                </a:solidFill>
                <a:latin typeface="Calibri"/>
              </a:rPr>
              <a:t>www.rd-alliance.org -  @resdatall</a:t>
            </a:r>
          </a:p>
        </p:txBody>
      </p:sp>
    </p:spTree>
    <p:extLst>
      <p:ext uri="{BB962C8B-B14F-4D97-AF65-F5344CB8AC3E}">
        <p14:creationId xmlns:p14="http://schemas.microsoft.com/office/powerpoint/2010/main" val="1662165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La nostra </a:t>
            </a:r>
            <a:r>
              <a:rPr lang="en-US" dirty="0" err="1"/>
              <a:t>pagina</a:t>
            </a:r>
            <a:r>
              <a:rPr lang="en-US" dirty="0"/>
              <a:t> per </a:t>
            </a:r>
            <a:r>
              <a:rPr lang="en-US" dirty="0" err="1"/>
              <a:t>essere</a:t>
            </a:r>
            <a:r>
              <a:rPr lang="en-US" dirty="0"/>
              <a:t> </a:t>
            </a:r>
            <a:r>
              <a:rPr lang="en-US" dirty="0" err="1"/>
              <a:t>sempre</a:t>
            </a:r>
            <a:r>
              <a:rPr lang="en-US" dirty="0"/>
              <a:t> </a:t>
            </a:r>
            <a:r>
              <a:rPr lang="en-US" dirty="0" err="1"/>
              <a:t>aggiornati</a:t>
            </a:r>
            <a:endParaRPr lang="en-US" dirty="0"/>
          </a:p>
        </p:txBody>
      </p:sp>
      <p:sp>
        <p:nvSpPr>
          <p:cNvPr id="4" name="Date Placeholder 3"/>
          <p:cNvSpPr>
            <a:spLocks noGrp="1"/>
          </p:cNvSpPr>
          <p:nvPr>
            <p:ph type="dt" sz="half" idx="10"/>
          </p:nvPr>
        </p:nvSpPr>
        <p:spPr/>
        <p:txBody>
          <a:bodyPr/>
          <a:lstStyle/>
          <a:p>
            <a:pPr defTabSz="1219170" hangingPunct="1"/>
            <a:fld id="{5825826A-7669-4FC1-AECA-E4370ED8142A}" type="datetime1">
              <a:rPr lang="en-GB" kern="1200">
                <a:solidFill>
                  <a:prstClr val="white"/>
                </a:solidFill>
                <a:latin typeface="Calibri"/>
              </a:rPr>
              <a:pPr defTabSz="1219170" hangingPunct="1"/>
              <a:t>08/05/2019</a:t>
            </a:fld>
            <a:endParaRPr lang="it-IT" kern="1200">
              <a:solidFill>
                <a:prstClr val="white"/>
              </a:solidFill>
              <a:latin typeface="Calibri"/>
            </a:endParaRPr>
          </a:p>
        </p:txBody>
      </p:sp>
      <p:sp>
        <p:nvSpPr>
          <p:cNvPr id="5" name="Footer Placeholder 4"/>
          <p:cNvSpPr>
            <a:spLocks noGrp="1"/>
          </p:cNvSpPr>
          <p:nvPr>
            <p:ph type="ftr" sz="quarter" idx="11"/>
          </p:nvPr>
        </p:nvSpPr>
        <p:spPr/>
        <p:txBody>
          <a:bodyPr/>
          <a:lstStyle/>
          <a:p>
            <a:pPr defTabSz="1219170" hangingPunct="1"/>
            <a:r>
              <a:rPr lang="it-IT" kern="1200" dirty="0" err="1">
                <a:solidFill>
                  <a:prstClr val="white"/>
                </a:solidFill>
                <a:latin typeface="Calibri"/>
              </a:rPr>
              <a:t>www.rd-alliance.org</a:t>
            </a:r>
            <a:r>
              <a:rPr lang="it-IT" kern="1200" dirty="0">
                <a:solidFill>
                  <a:prstClr val="white"/>
                </a:solidFill>
                <a:latin typeface="Calibri"/>
              </a:rPr>
              <a:t> -  @</a:t>
            </a:r>
            <a:r>
              <a:rPr lang="it-IT" kern="1200" dirty="0" err="1">
                <a:solidFill>
                  <a:prstClr val="white"/>
                </a:solidFill>
                <a:latin typeface="Calibri"/>
              </a:rPr>
              <a:t>resdatall</a:t>
            </a:r>
            <a:endParaRPr lang="it-IT" kern="1200" dirty="0">
              <a:solidFill>
                <a:prstClr val="white"/>
              </a:solidFill>
              <a:latin typeface="Calibri"/>
            </a:endParaRPr>
          </a:p>
        </p:txBody>
      </p:sp>
      <p:pic>
        <p:nvPicPr>
          <p:cNvPr id="8" name="Google Shape;2629;p257">
            <a:extLst>
              <a:ext uri="{FF2B5EF4-FFF2-40B4-BE49-F238E27FC236}">
                <a16:creationId xmlns:a16="http://schemas.microsoft.com/office/drawing/2014/main" id="{BA691B8B-0F6D-3C4C-8147-C28FCBDEA55A}"/>
              </a:ext>
            </a:extLst>
          </p:cNvPr>
          <p:cNvPicPr preferRelativeResize="0"/>
          <p:nvPr/>
        </p:nvPicPr>
        <p:blipFill rotWithShape="1">
          <a:blip r:embed="rId3">
            <a:alphaModFix/>
          </a:blip>
          <a:srcRect b="68968"/>
          <a:stretch/>
        </p:blipFill>
        <p:spPr>
          <a:xfrm>
            <a:off x="7111680" y="1303308"/>
            <a:ext cx="8738239" cy="7181639"/>
          </a:xfrm>
          <a:prstGeom prst="rect">
            <a:avLst/>
          </a:prstGeom>
          <a:noFill/>
          <a:ln>
            <a:noFill/>
          </a:ln>
        </p:spPr>
      </p:pic>
      <p:sp>
        <p:nvSpPr>
          <p:cNvPr id="9" name="Content Placeholder 2">
            <a:extLst>
              <a:ext uri="{FF2B5EF4-FFF2-40B4-BE49-F238E27FC236}">
                <a16:creationId xmlns:a16="http://schemas.microsoft.com/office/drawing/2014/main" id="{A109210E-3EBF-0A45-BCE0-9B6D52443020}"/>
              </a:ext>
            </a:extLst>
          </p:cNvPr>
          <p:cNvSpPr>
            <a:spLocks noGrp="1"/>
          </p:cNvSpPr>
          <p:nvPr>
            <p:ph idx="1"/>
          </p:nvPr>
        </p:nvSpPr>
        <p:spPr>
          <a:xfrm>
            <a:off x="1117600" y="1387365"/>
            <a:ext cx="5758688" cy="6782676"/>
          </a:xfrm>
        </p:spPr>
        <p:txBody>
          <a:bodyPr>
            <a:normAutofit/>
          </a:bodyPr>
          <a:lstStyle/>
          <a:p>
            <a:r>
              <a:rPr lang="en-GB" dirty="0" err="1"/>
              <a:t>Informazioni</a:t>
            </a:r>
            <a:endParaRPr lang="en-GB" dirty="0"/>
          </a:p>
          <a:p>
            <a:r>
              <a:rPr lang="en-GB" dirty="0" err="1"/>
              <a:t>Eventi</a:t>
            </a:r>
            <a:endParaRPr lang="en-GB" dirty="0"/>
          </a:p>
          <a:p>
            <a:r>
              <a:rPr lang="en-GB" dirty="0" err="1"/>
              <a:t>Materiale</a:t>
            </a:r>
            <a:r>
              <a:rPr lang="en-GB" dirty="0"/>
              <a:t> in lingua </a:t>
            </a:r>
            <a:r>
              <a:rPr lang="en-GB" dirty="0" err="1"/>
              <a:t>Italiana</a:t>
            </a:r>
            <a:endParaRPr lang="en-GB" dirty="0"/>
          </a:p>
          <a:p>
            <a:r>
              <a:rPr lang="en-GB" dirty="0"/>
              <a:t>I </a:t>
            </a:r>
            <a:r>
              <a:rPr lang="en-GB" dirty="0" err="1"/>
              <a:t>nostri</a:t>
            </a:r>
            <a:r>
              <a:rPr lang="en-GB" dirty="0"/>
              <a:t> Webinar</a:t>
            </a:r>
          </a:p>
          <a:p>
            <a:r>
              <a:rPr lang="en-GB" dirty="0" err="1"/>
              <a:t>Contatti</a:t>
            </a:r>
            <a:endParaRPr lang="en-GB" dirty="0"/>
          </a:p>
          <a:p>
            <a:r>
              <a:rPr lang="en-GB" dirty="0" err="1"/>
              <a:t>Membri</a:t>
            </a:r>
            <a:r>
              <a:rPr lang="en-GB" dirty="0"/>
              <a:t> </a:t>
            </a:r>
            <a:r>
              <a:rPr lang="en-GB" dirty="0" err="1"/>
              <a:t>della</a:t>
            </a:r>
            <a:r>
              <a:rPr lang="en-GB" dirty="0"/>
              <a:t> </a:t>
            </a:r>
            <a:r>
              <a:rPr lang="en-GB" dirty="0" err="1"/>
              <a:t>comunità</a:t>
            </a:r>
            <a:r>
              <a:rPr lang="en-GB" dirty="0"/>
              <a:t> </a:t>
            </a:r>
            <a:r>
              <a:rPr lang="en-GB" dirty="0" err="1"/>
              <a:t>nazionale</a:t>
            </a:r>
            <a:endParaRPr lang="en-GB" dirty="0"/>
          </a:p>
          <a:p>
            <a:pPr marL="0" indent="0">
              <a:buNone/>
            </a:pPr>
            <a:endParaRPr lang="en-GB" i="1" dirty="0"/>
          </a:p>
          <a:p>
            <a:endParaRPr lang="en-GB" i="1" dirty="0"/>
          </a:p>
          <a:p>
            <a:endParaRPr lang="en-GB" i="1" dirty="0"/>
          </a:p>
        </p:txBody>
      </p:sp>
      <p:sp>
        <p:nvSpPr>
          <p:cNvPr id="11" name="Google Shape;2631;p257">
            <a:extLst>
              <a:ext uri="{FF2B5EF4-FFF2-40B4-BE49-F238E27FC236}">
                <a16:creationId xmlns:a16="http://schemas.microsoft.com/office/drawing/2014/main" id="{3979CD85-461D-8541-BC15-59C5339DC09B}"/>
              </a:ext>
            </a:extLst>
          </p:cNvPr>
          <p:cNvSpPr/>
          <p:nvPr/>
        </p:nvSpPr>
        <p:spPr>
          <a:xfrm>
            <a:off x="406081" y="6467083"/>
            <a:ext cx="8402837" cy="1068697"/>
          </a:xfrm>
          <a:prstGeom prst="roundRect">
            <a:avLst>
              <a:gd name="adj" fmla="val 16667"/>
            </a:avLst>
          </a:prstGeom>
          <a:solidFill>
            <a:srgbClr val="548135"/>
          </a:solidFill>
          <a:ln w="38100" cap="flat" cmpd="sng">
            <a:solidFill>
              <a:srgbClr val="548135"/>
            </a:solidFill>
            <a:prstDash val="solid"/>
            <a:miter lim="800000"/>
            <a:headEnd type="none" w="sm" len="sm"/>
            <a:tailEnd type="none" w="sm" len="sm"/>
          </a:ln>
        </p:spPr>
        <p:txBody>
          <a:bodyPr spcFirstLastPara="1" wrap="square" lIns="149000" tIns="74475" rIns="149000" bIns="74475" anchor="ctr" anchorCtr="0">
            <a:noAutofit/>
          </a:bodyPr>
          <a:lstStyle/>
          <a:p>
            <a:pPr lvl="0" algn="l"/>
            <a:r>
              <a:rPr lang="en-US" sz="3300" dirty="0">
                <a:solidFill>
                  <a:schemeClr val="lt1"/>
                </a:solidFill>
                <a:ea typeface="Calibri"/>
                <a:cs typeface="Calibri"/>
                <a:sym typeface="Calibri"/>
              </a:rPr>
              <a:t>https://</a:t>
            </a:r>
            <a:r>
              <a:rPr lang="en-US" sz="3300" dirty="0" err="1">
                <a:solidFill>
                  <a:schemeClr val="lt1"/>
                </a:solidFill>
                <a:ea typeface="Calibri"/>
                <a:cs typeface="Calibri"/>
                <a:sym typeface="Calibri"/>
              </a:rPr>
              <a:t>www.rd-alliance.org</a:t>
            </a:r>
            <a:r>
              <a:rPr lang="en-US" sz="3300" dirty="0">
                <a:solidFill>
                  <a:schemeClr val="lt1"/>
                </a:solidFill>
                <a:ea typeface="Calibri"/>
                <a:cs typeface="Calibri"/>
                <a:sym typeface="Calibri"/>
              </a:rPr>
              <a:t>/groups/</a:t>
            </a:r>
            <a:r>
              <a:rPr lang="en-US" sz="3300" dirty="0" err="1">
                <a:solidFill>
                  <a:schemeClr val="lt1"/>
                </a:solidFill>
                <a:ea typeface="Calibri"/>
                <a:cs typeface="Calibri"/>
                <a:sym typeface="Calibri"/>
              </a:rPr>
              <a:t>rda-italy</a:t>
            </a:r>
            <a:endParaRPr sz="3300" dirty="0">
              <a:solidFill>
                <a:schemeClr val="lt1"/>
              </a:solidFill>
              <a:latin typeface="Calibri"/>
              <a:ea typeface="Calibri"/>
              <a:cs typeface="Calibri"/>
              <a:sym typeface="Calibri"/>
            </a:endParaRPr>
          </a:p>
        </p:txBody>
      </p:sp>
      <p:sp>
        <p:nvSpPr>
          <p:cNvPr id="10" name="Google Shape;2631;p257">
            <a:extLst>
              <a:ext uri="{FF2B5EF4-FFF2-40B4-BE49-F238E27FC236}">
                <a16:creationId xmlns:a16="http://schemas.microsoft.com/office/drawing/2014/main" id="{503EC9B2-D1C0-FE47-A5D3-F566D209454A}"/>
              </a:ext>
            </a:extLst>
          </p:cNvPr>
          <p:cNvSpPr/>
          <p:nvPr/>
        </p:nvSpPr>
        <p:spPr>
          <a:xfrm>
            <a:off x="1711803" y="7661709"/>
            <a:ext cx="7667911" cy="1068697"/>
          </a:xfrm>
          <a:prstGeom prst="roundRect">
            <a:avLst>
              <a:gd name="adj" fmla="val 16667"/>
            </a:avLst>
          </a:prstGeom>
          <a:solidFill>
            <a:srgbClr val="548135"/>
          </a:solidFill>
          <a:ln w="38100" cap="flat" cmpd="sng">
            <a:solidFill>
              <a:srgbClr val="548135"/>
            </a:solidFill>
            <a:prstDash val="solid"/>
            <a:miter lim="800000"/>
            <a:headEnd type="none" w="sm" len="sm"/>
            <a:tailEnd type="none" w="sm" len="sm"/>
          </a:ln>
        </p:spPr>
        <p:txBody>
          <a:bodyPr spcFirstLastPara="1" wrap="square" lIns="149000" tIns="74475" rIns="149000" bIns="74475" anchor="ctr" anchorCtr="0">
            <a:noAutofit/>
          </a:bodyPr>
          <a:lstStyle/>
          <a:p>
            <a:pPr lvl="0" algn="l"/>
            <a:r>
              <a:rPr lang="en-US" sz="3300" dirty="0" err="1">
                <a:solidFill>
                  <a:schemeClr val="lt1"/>
                </a:solidFill>
                <a:ea typeface="Calibri"/>
                <a:cs typeface="Calibri"/>
                <a:sym typeface="Calibri"/>
              </a:rPr>
              <a:t>Registratevi</a:t>
            </a:r>
            <a:r>
              <a:rPr lang="en-US" sz="3300" dirty="0">
                <a:solidFill>
                  <a:schemeClr val="lt1"/>
                </a:solidFill>
                <a:ea typeface="Calibri"/>
                <a:cs typeface="Calibri"/>
                <a:sym typeface="Calibri"/>
              </a:rPr>
              <a:t> </a:t>
            </a:r>
            <a:r>
              <a:rPr lang="en-US" sz="3300" dirty="0" err="1">
                <a:solidFill>
                  <a:schemeClr val="lt1"/>
                </a:solidFill>
                <a:ea typeface="Calibri"/>
                <a:cs typeface="Calibri"/>
                <a:sym typeface="Calibri"/>
              </a:rPr>
              <a:t>sul</a:t>
            </a:r>
            <a:r>
              <a:rPr lang="en-US" sz="3300" dirty="0">
                <a:solidFill>
                  <a:schemeClr val="lt1"/>
                </a:solidFill>
                <a:ea typeface="Calibri"/>
                <a:cs typeface="Calibri"/>
                <a:sym typeface="Calibri"/>
              </a:rPr>
              <a:t> </a:t>
            </a:r>
            <a:r>
              <a:rPr lang="en-US" sz="3300" dirty="0" err="1">
                <a:solidFill>
                  <a:schemeClr val="lt1"/>
                </a:solidFill>
                <a:ea typeface="Calibri"/>
                <a:cs typeface="Calibri"/>
                <a:sym typeface="Calibri"/>
              </a:rPr>
              <a:t>portale</a:t>
            </a:r>
            <a:r>
              <a:rPr lang="en-US" sz="3300" dirty="0">
                <a:solidFill>
                  <a:schemeClr val="lt1"/>
                </a:solidFill>
                <a:ea typeface="Calibri"/>
                <a:cs typeface="Calibri"/>
                <a:sym typeface="Calibri"/>
              </a:rPr>
              <a:t> RDA e </a:t>
            </a:r>
            <a:r>
              <a:rPr lang="en-US" sz="3300" dirty="0" err="1">
                <a:solidFill>
                  <a:schemeClr val="lt1"/>
                </a:solidFill>
                <a:ea typeface="Calibri"/>
                <a:cs typeface="Calibri"/>
                <a:sym typeface="Calibri"/>
              </a:rPr>
              <a:t>iscrivetevi</a:t>
            </a:r>
            <a:r>
              <a:rPr lang="en-US" sz="3300" dirty="0">
                <a:solidFill>
                  <a:schemeClr val="lt1"/>
                </a:solidFill>
                <a:ea typeface="Calibri"/>
                <a:cs typeface="Calibri"/>
                <a:sym typeface="Calibri"/>
              </a:rPr>
              <a:t> al Gruppo </a:t>
            </a:r>
            <a:r>
              <a:rPr lang="en-US" sz="3300" dirty="0" err="1">
                <a:solidFill>
                  <a:schemeClr val="lt1"/>
                </a:solidFill>
                <a:ea typeface="Calibri"/>
                <a:cs typeface="Calibri"/>
                <a:sym typeface="Calibri"/>
              </a:rPr>
              <a:t>nazionale</a:t>
            </a:r>
            <a:r>
              <a:rPr lang="en-US" sz="3300" dirty="0">
                <a:solidFill>
                  <a:schemeClr val="lt1"/>
                </a:solidFill>
                <a:ea typeface="Calibri"/>
                <a:cs typeface="Calibri"/>
                <a:sym typeface="Calibri"/>
              </a:rPr>
              <a:t> per </a:t>
            </a:r>
            <a:r>
              <a:rPr lang="en-US" sz="3300" dirty="0" err="1">
                <a:solidFill>
                  <a:schemeClr val="lt1"/>
                </a:solidFill>
                <a:ea typeface="Calibri"/>
                <a:cs typeface="Calibri"/>
                <a:sym typeface="Calibri"/>
              </a:rPr>
              <a:t>essere</a:t>
            </a:r>
            <a:r>
              <a:rPr lang="en-US" sz="3300" dirty="0">
                <a:solidFill>
                  <a:schemeClr val="lt1"/>
                </a:solidFill>
                <a:ea typeface="Calibri"/>
                <a:cs typeface="Calibri"/>
                <a:sym typeface="Calibri"/>
              </a:rPr>
              <a:t> </a:t>
            </a:r>
            <a:r>
              <a:rPr lang="en-US" sz="3300" dirty="0" err="1">
                <a:solidFill>
                  <a:schemeClr val="lt1"/>
                </a:solidFill>
                <a:ea typeface="Calibri"/>
                <a:cs typeface="Calibri"/>
                <a:sym typeface="Calibri"/>
              </a:rPr>
              <a:t>aggiornati</a:t>
            </a:r>
            <a:r>
              <a:rPr lang="en-US" sz="3300" dirty="0">
                <a:solidFill>
                  <a:schemeClr val="lt1"/>
                </a:solidFill>
                <a:ea typeface="Calibri"/>
                <a:cs typeface="Calibri"/>
                <a:sym typeface="Calibri"/>
              </a:rPr>
              <a:t>!</a:t>
            </a:r>
            <a:endParaRPr sz="3300" dirty="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5854680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3B63C2D-D793-9646-823E-3F53C4CC7910}"/>
              </a:ext>
            </a:extLst>
          </p:cNvPr>
          <p:cNvSpPr>
            <a:spLocks noGrp="1"/>
          </p:cNvSpPr>
          <p:nvPr>
            <p:ph type="title"/>
          </p:nvPr>
        </p:nvSpPr>
        <p:spPr>
          <a:xfrm>
            <a:off x="1109134" y="3029927"/>
            <a:ext cx="14020800" cy="3803649"/>
          </a:xfrm>
        </p:spPr>
        <p:txBody>
          <a:bodyPr/>
          <a:lstStyle/>
          <a:p>
            <a:r>
              <a:rPr lang="it-IT" dirty="0" err="1"/>
              <a:t>What’s</a:t>
            </a:r>
            <a:r>
              <a:rPr lang="it-IT" dirty="0"/>
              <a:t> in </a:t>
            </a:r>
            <a:r>
              <a:rPr lang="it-IT" dirty="0" err="1"/>
              <a:t>it</a:t>
            </a:r>
            <a:r>
              <a:rPr lang="it-IT" dirty="0"/>
              <a:t> for me?</a:t>
            </a:r>
          </a:p>
        </p:txBody>
      </p:sp>
      <p:sp>
        <p:nvSpPr>
          <p:cNvPr id="3" name="Segnaposto testo 2">
            <a:extLst>
              <a:ext uri="{FF2B5EF4-FFF2-40B4-BE49-F238E27FC236}">
                <a16:creationId xmlns:a16="http://schemas.microsoft.com/office/drawing/2014/main" id="{F031261F-9C41-FB4A-A72F-6AAD4AD5649A}"/>
              </a:ext>
            </a:extLst>
          </p:cNvPr>
          <p:cNvSpPr>
            <a:spLocks noGrp="1"/>
          </p:cNvSpPr>
          <p:nvPr>
            <p:ph type="body" idx="1"/>
          </p:nvPr>
        </p:nvSpPr>
        <p:spPr>
          <a:xfrm>
            <a:off x="1109134" y="6869560"/>
            <a:ext cx="14020800" cy="2000249"/>
          </a:xfrm>
        </p:spPr>
        <p:txBody>
          <a:bodyPr/>
          <a:lstStyle/>
          <a:p>
            <a:r>
              <a:rPr lang="it-IT" dirty="0"/>
              <a:t>Risorse, strumenti e opportunità per la comunità dei Bibliotecari in RDA</a:t>
            </a:r>
          </a:p>
        </p:txBody>
      </p:sp>
      <p:sp>
        <p:nvSpPr>
          <p:cNvPr id="4" name="Segnaposto data 3">
            <a:extLst>
              <a:ext uri="{FF2B5EF4-FFF2-40B4-BE49-F238E27FC236}">
                <a16:creationId xmlns:a16="http://schemas.microsoft.com/office/drawing/2014/main" id="{557824FF-6204-3343-AAF8-6EFE6CB90EC4}"/>
              </a:ext>
            </a:extLst>
          </p:cNvPr>
          <p:cNvSpPr>
            <a:spLocks noGrp="1"/>
          </p:cNvSpPr>
          <p:nvPr>
            <p:ph type="dt" sz="half" idx="10"/>
          </p:nvPr>
        </p:nvSpPr>
        <p:spPr/>
        <p:txBody>
          <a:bodyPr/>
          <a:lstStyle/>
          <a:p>
            <a:fld id="{DAA39733-9694-4A4C-AA0B-2E2A943009D1}" type="datetime1">
              <a:rPr lang="en-GB" smtClean="0"/>
              <a:t>08/05/2019</a:t>
            </a:fld>
            <a:endParaRPr lang="it-IT"/>
          </a:p>
        </p:txBody>
      </p:sp>
      <p:sp>
        <p:nvSpPr>
          <p:cNvPr id="5" name="Segnaposto piè di pagina 4">
            <a:extLst>
              <a:ext uri="{FF2B5EF4-FFF2-40B4-BE49-F238E27FC236}">
                <a16:creationId xmlns:a16="http://schemas.microsoft.com/office/drawing/2014/main" id="{80CC4C9A-1F53-5743-B231-B9DF36D2F1E4}"/>
              </a:ext>
            </a:extLst>
          </p:cNvPr>
          <p:cNvSpPr>
            <a:spLocks noGrp="1"/>
          </p:cNvSpPr>
          <p:nvPr>
            <p:ph type="ftr" sz="quarter" idx="11"/>
          </p:nvPr>
        </p:nvSpPr>
        <p:spPr/>
        <p:txBody>
          <a:bodyPr/>
          <a:lstStyle/>
          <a:p>
            <a:r>
              <a:rPr lang="it-IT"/>
              <a:t>www.rd-alliance.org -  @resdatall</a:t>
            </a:r>
          </a:p>
        </p:txBody>
      </p:sp>
      <p:pic>
        <p:nvPicPr>
          <p:cNvPr id="7" name="Immagine 6">
            <a:extLst>
              <a:ext uri="{FF2B5EF4-FFF2-40B4-BE49-F238E27FC236}">
                <a16:creationId xmlns:a16="http://schemas.microsoft.com/office/drawing/2014/main" id="{5197828F-49C4-5746-A98C-D3D0464A5B05}"/>
              </a:ext>
            </a:extLst>
          </p:cNvPr>
          <p:cNvPicPr>
            <a:picLocks noChangeAspect="1"/>
          </p:cNvPicPr>
          <p:nvPr/>
        </p:nvPicPr>
        <p:blipFill rotWithShape="1">
          <a:blip r:embed="rId2">
            <a:extLst>
              <a:ext uri="{28A0092B-C50C-407E-A947-70E740481C1C}">
                <a14:useLocalDpi xmlns:a14="http://schemas.microsoft.com/office/drawing/2010/main" val="0"/>
              </a:ext>
            </a:extLst>
          </a:blip>
          <a:srcRect b="41837"/>
          <a:stretch/>
        </p:blipFill>
        <p:spPr>
          <a:xfrm>
            <a:off x="4873222" y="768351"/>
            <a:ext cx="6492624" cy="3803649"/>
          </a:xfrm>
          <a:prstGeom prst="rect">
            <a:avLst/>
          </a:prstGeom>
        </p:spPr>
      </p:pic>
    </p:spTree>
    <p:extLst>
      <p:ext uri="{BB962C8B-B14F-4D97-AF65-F5344CB8AC3E}">
        <p14:creationId xmlns:p14="http://schemas.microsoft.com/office/powerpoint/2010/main" val="22387260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Working Groups</a:t>
            </a:r>
          </a:p>
        </p:txBody>
      </p:sp>
      <p:sp>
        <p:nvSpPr>
          <p:cNvPr id="4" name="Date Placeholder 3"/>
          <p:cNvSpPr>
            <a:spLocks noGrp="1"/>
          </p:cNvSpPr>
          <p:nvPr>
            <p:ph type="dt" sz="half" idx="10"/>
          </p:nvPr>
        </p:nvSpPr>
        <p:spPr/>
        <p:txBody>
          <a:bodyPr/>
          <a:lstStyle/>
          <a:p>
            <a:fld id="{EF3DC760-A8A8-48C1-A71E-0D4DFA5BE076}" type="datetime1">
              <a:rPr lang="en-GB" smtClean="0"/>
              <a:t>08/05/2019</a:t>
            </a:fld>
            <a:endParaRPr lang="it-IT" dirty="0"/>
          </a:p>
        </p:txBody>
      </p:sp>
      <p:sp>
        <p:nvSpPr>
          <p:cNvPr id="5" name="Footer Placeholder 4"/>
          <p:cNvSpPr>
            <a:spLocks noGrp="1"/>
          </p:cNvSpPr>
          <p:nvPr>
            <p:ph type="ftr" sz="quarter" idx="11"/>
          </p:nvPr>
        </p:nvSpPr>
        <p:spPr/>
        <p:txBody>
          <a:bodyPr/>
          <a:lstStyle/>
          <a:p>
            <a:r>
              <a:rPr lang="it-IT" dirty="0" err="1"/>
              <a:t>www.rd-alliance.org</a:t>
            </a:r>
            <a:r>
              <a:rPr lang="it-IT" dirty="0"/>
              <a:t> -  @</a:t>
            </a:r>
            <a:r>
              <a:rPr lang="it-IT" dirty="0" err="1"/>
              <a:t>resdatall</a:t>
            </a:r>
            <a:endParaRPr lang="it-IT" dirty="0"/>
          </a:p>
        </p:txBody>
      </p:sp>
      <p:sp>
        <p:nvSpPr>
          <p:cNvPr id="6" name="Text Placeholder 2"/>
          <p:cNvSpPr>
            <a:spLocks noGrp="1"/>
          </p:cNvSpPr>
          <p:nvPr>
            <p:ph idx="1"/>
          </p:nvPr>
        </p:nvSpPr>
        <p:spPr/>
        <p:txBody>
          <a:bodyPr>
            <a:normAutofit/>
          </a:bodyPr>
          <a:lstStyle/>
          <a:p>
            <a:r>
              <a:rPr lang="en-US" dirty="0">
                <a:hlinkClick r:id="rId2"/>
              </a:rPr>
              <a:t>Data citation WG</a:t>
            </a:r>
            <a:endParaRPr lang="en-US" dirty="0"/>
          </a:p>
          <a:p>
            <a:r>
              <a:rPr lang="en-US" dirty="0">
                <a:hlinkClick r:id="rId3"/>
              </a:rPr>
              <a:t>Data Type Registries WG</a:t>
            </a:r>
            <a:endParaRPr lang="en-US" dirty="0"/>
          </a:p>
          <a:p>
            <a:r>
              <a:rPr lang="en-US" dirty="0">
                <a:hlinkClick r:id="rId4"/>
              </a:rPr>
              <a:t>DMP Common Standards WG</a:t>
            </a:r>
            <a:endParaRPr lang="en-US" dirty="0"/>
          </a:p>
          <a:p>
            <a:r>
              <a:rPr lang="en-US" dirty="0">
                <a:hlinkClick r:id="rId5"/>
              </a:rPr>
              <a:t>Exposing Data Management Plans WG</a:t>
            </a:r>
            <a:endParaRPr lang="en-US" dirty="0"/>
          </a:p>
          <a:p>
            <a:r>
              <a:rPr lang="en-US" dirty="0">
                <a:hlinkClick r:id="rId6"/>
              </a:rPr>
              <a:t>FAIR Data Maturity Model WG</a:t>
            </a:r>
            <a:endParaRPr lang="en-US" dirty="0"/>
          </a:p>
          <a:p>
            <a:r>
              <a:rPr lang="en-US" dirty="0" err="1">
                <a:hlinkClick r:id="rId7"/>
              </a:rPr>
              <a:t>FAIRSharing</a:t>
            </a:r>
            <a:r>
              <a:rPr lang="en-US" dirty="0">
                <a:hlinkClick r:id="rId7"/>
              </a:rPr>
              <a:t> Registry</a:t>
            </a:r>
            <a:endParaRPr lang="en-US" dirty="0"/>
          </a:p>
          <a:p>
            <a:r>
              <a:rPr lang="en-US" dirty="0">
                <a:hlinkClick r:id="rId8"/>
              </a:rPr>
              <a:t>Metadata Standards Directory</a:t>
            </a:r>
            <a:endParaRPr lang="en-US" dirty="0"/>
          </a:p>
          <a:p>
            <a:r>
              <a:rPr lang="en-US" dirty="0">
                <a:hlinkClick r:id="rId9"/>
              </a:rPr>
              <a:t>RDA/WDS Publishing Data Workflows WG</a:t>
            </a:r>
            <a:endParaRPr lang="en-US" dirty="0"/>
          </a:p>
          <a:p>
            <a:r>
              <a:rPr lang="en-US" dirty="0">
                <a:hlinkClick r:id="rId10"/>
              </a:rPr>
              <a:t>RDA/CODATA Summer Schools in Data Science and Cloud Computing in the Developing World</a:t>
            </a:r>
            <a:endParaRPr lang="en-US" dirty="0"/>
          </a:p>
        </p:txBody>
      </p:sp>
      <p:sp>
        <p:nvSpPr>
          <p:cNvPr id="8" name="Google Shape;2631;p257">
            <a:extLst>
              <a:ext uri="{FF2B5EF4-FFF2-40B4-BE49-F238E27FC236}">
                <a16:creationId xmlns:a16="http://schemas.microsoft.com/office/drawing/2014/main" id="{68F4EE34-5394-2143-B456-932F0AE2C339}"/>
              </a:ext>
            </a:extLst>
          </p:cNvPr>
          <p:cNvSpPr/>
          <p:nvPr/>
        </p:nvSpPr>
        <p:spPr>
          <a:xfrm>
            <a:off x="8128000" y="1555823"/>
            <a:ext cx="2614857" cy="728261"/>
          </a:xfrm>
          <a:prstGeom prst="roundRect">
            <a:avLst>
              <a:gd name="adj" fmla="val 16667"/>
            </a:avLst>
          </a:prstGeom>
          <a:solidFill>
            <a:srgbClr val="548135"/>
          </a:solidFill>
          <a:ln w="38100" cap="flat" cmpd="sng">
            <a:solidFill>
              <a:srgbClr val="548135"/>
            </a:solidFill>
            <a:prstDash val="solid"/>
            <a:miter lim="800000"/>
            <a:headEnd type="none" w="sm" len="sm"/>
            <a:tailEnd type="none" w="sm" len="sm"/>
          </a:ln>
        </p:spPr>
        <p:txBody>
          <a:bodyPr spcFirstLastPara="1" wrap="square" lIns="149000" tIns="74475" rIns="149000" bIns="74475" anchor="ctr" anchorCtr="0">
            <a:spAutoFit/>
          </a:bodyPr>
          <a:lstStyle/>
          <a:p>
            <a:pPr lvl="0"/>
            <a:r>
              <a:rPr lang="en-US" sz="3300" dirty="0">
                <a:solidFill>
                  <a:schemeClr val="lt1"/>
                </a:solidFill>
                <a:latin typeface="Calibri"/>
                <a:ea typeface="Calibri"/>
                <a:cs typeface="Calibri"/>
                <a:sym typeface="Calibri"/>
              </a:rPr>
              <a:t>Data citation</a:t>
            </a:r>
            <a:endParaRPr sz="3300" dirty="0">
              <a:solidFill>
                <a:schemeClr val="lt1"/>
              </a:solidFill>
              <a:latin typeface="Calibri"/>
              <a:ea typeface="Calibri"/>
              <a:cs typeface="Calibri"/>
              <a:sym typeface="Calibri"/>
            </a:endParaRPr>
          </a:p>
        </p:txBody>
      </p:sp>
      <p:sp>
        <p:nvSpPr>
          <p:cNvPr id="9" name="Google Shape;2631;p257">
            <a:extLst>
              <a:ext uri="{FF2B5EF4-FFF2-40B4-BE49-F238E27FC236}">
                <a16:creationId xmlns:a16="http://schemas.microsoft.com/office/drawing/2014/main" id="{793F4CC0-C168-9E4F-9997-BEF33750DA01}"/>
              </a:ext>
            </a:extLst>
          </p:cNvPr>
          <p:cNvSpPr/>
          <p:nvPr/>
        </p:nvSpPr>
        <p:spPr>
          <a:xfrm>
            <a:off x="10216896" y="2877140"/>
            <a:ext cx="1308608" cy="728261"/>
          </a:xfrm>
          <a:prstGeom prst="roundRect">
            <a:avLst>
              <a:gd name="adj" fmla="val 16667"/>
            </a:avLst>
          </a:prstGeom>
          <a:solidFill>
            <a:srgbClr val="548135"/>
          </a:solidFill>
          <a:ln w="38100" cap="flat" cmpd="sng">
            <a:solidFill>
              <a:srgbClr val="548135"/>
            </a:solidFill>
            <a:prstDash val="solid"/>
            <a:miter lim="800000"/>
            <a:headEnd type="none" w="sm" len="sm"/>
            <a:tailEnd type="none" w="sm" len="sm"/>
          </a:ln>
        </p:spPr>
        <p:txBody>
          <a:bodyPr spcFirstLastPara="1" wrap="square" lIns="149000" tIns="74475" rIns="149000" bIns="74475" anchor="ctr" anchorCtr="0">
            <a:spAutoFit/>
          </a:bodyPr>
          <a:lstStyle/>
          <a:p>
            <a:pPr lvl="0"/>
            <a:r>
              <a:rPr lang="en-US" sz="3300" dirty="0">
                <a:solidFill>
                  <a:schemeClr val="lt1"/>
                </a:solidFill>
                <a:latin typeface="Calibri"/>
                <a:ea typeface="Calibri"/>
                <a:cs typeface="Calibri"/>
                <a:sym typeface="Calibri"/>
              </a:rPr>
              <a:t>FAIR</a:t>
            </a:r>
            <a:endParaRPr sz="3300" dirty="0">
              <a:solidFill>
                <a:schemeClr val="lt1"/>
              </a:solidFill>
              <a:latin typeface="Calibri"/>
              <a:ea typeface="Calibri"/>
              <a:cs typeface="Calibri"/>
              <a:sym typeface="Calibri"/>
            </a:endParaRPr>
          </a:p>
        </p:txBody>
      </p:sp>
      <p:sp>
        <p:nvSpPr>
          <p:cNvPr id="10" name="Google Shape;2631;p257">
            <a:extLst>
              <a:ext uri="{FF2B5EF4-FFF2-40B4-BE49-F238E27FC236}">
                <a16:creationId xmlns:a16="http://schemas.microsoft.com/office/drawing/2014/main" id="{6400ECD7-784F-8741-9BE9-B148674B1B13}"/>
              </a:ext>
            </a:extLst>
          </p:cNvPr>
          <p:cNvSpPr/>
          <p:nvPr/>
        </p:nvSpPr>
        <p:spPr>
          <a:xfrm>
            <a:off x="12507450" y="1407634"/>
            <a:ext cx="2958265" cy="1851973"/>
          </a:xfrm>
          <a:prstGeom prst="roundRect">
            <a:avLst>
              <a:gd name="adj" fmla="val 16667"/>
            </a:avLst>
          </a:prstGeom>
          <a:solidFill>
            <a:srgbClr val="548135"/>
          </a:solidFill>
          <a:ln w="38100" cap="flat" cmpd="sng">
            <a:solidFill>
              <a:srgbClr val="548135"/>
            </a:solidFill>
            <a:prstDash val="solid"/>
            <a:miter lim="800000"/>
            <a:headEnd type="none" w="sm" len="sm"/>
            <a:tailEnd type="none" w="sm" len="sm"/>
          </a:ln>
        </p:spPr>
        <p:txBody>
          <a:bodyPr spcFirstLastPara="1" wrap="square" lIns="149000" tIns="74475" rIns="149000" bIns="74475" anchor="ctr" anchorCtr="0">
            <a:spAutoFit/>
          </a:bodyPr>
          <a:lstStyle/>
          <a:p>
            <a:pPr lvl="0"/>
            <a:r>
              <a:rPr lang="en-US" sz="3300" dirty="0">
                <a:solidFill>
                  <a:schemeClr val="lt1"/>
                </a:solidFill>
                <a:latin typeface="Calibri"/>
                <a:ea typeface="Calibri"/>
                <a:cs typeface="Calibri"/>
                <a:sym typeface="Calibri"/>
              </a:rPr>
              <a:t>Data Management Plan</a:t>
            </a:r>
            <a:endParaRPr sz="3300" dirty="0">
              <a:solidFill>
                <a:schemeClr val="lt1"/>
              </a:solidFill>
              <a:latin typeface="Calibri"/>
              <a:ea typeface="Calibri"/>
              <a:cs typeface="Calibri"/>
              <a:sym typeface="Calibri"/>
            </a:endParaRPr>
          </a:p>
        </p:txBody>
      </p:sp>
      <p:sp>
        <p:nvSpPr>
          <p:cNvPr id="11" name="Google Shape;2631;p257">
            <a:extLst>
              <a:ext uri="{FF2B5EF4-FFF2-40B4-BE49-F238E27FC236}">
                <a16:creationId xmlns:a16="http://schemas.microsoft.com/office/drawing/2014/main" id="{DF06D834-1BB8-F045-92F1-0A451D09A35B}"/>
              </a:ext>
            </a:extLst>
          </p:cNvPr>
          <p:cNvSpPr/>
          <p:nvPr/>
        </p:nvSpPr>
        <p:spPr>
          <a:xfrm>
            <a:off x="11525505" y="3924070"/>
            <a:ext cx="2958265" cy="1290117"/>
          </a:xfrm>
          <a:prstGeom prst="roundRect">
            <a:avLst>
              <a:gd name="adj" fmla="val 16667"/>
            </a:avLst>
          </a:prstGeom>
          <a:solidFill>
            <a:srgbClr val="548135"/>
          </a:solidFill>
          <a:ln w="38100" cap="flat" cmpd="sng">
            <a:solidFill>
              <a:srgbClr val="548135"/>
            </a:solidFill>
            <a:prstDash val="solid"/>
            <a:miter lim="800000"/>
            <a:headEnd type="none" w="sm" len="sm"/>
            <a:tailEnd type="none" w="sm" len="sm"/>
          </a:ln>
        </p:spPr>
        <p:txBody>
          <a:bodyPr spcFirstLastPara="1" wrap="square" lIns="149000" tIns="74475" rIns="149000" bIns="74475" anchor="ctr" anchorCtr="0">
            <a:spAutoFit/>
          </a:bodyPr>
          <a:lstStyle/>
          <a:p>
            <a:pPr lvl="0"/>
            <a:r>
              <a:rPr lang="en-US" sz="3300" dirty="0">
                <a:solidFill>
                  <a:schemeClr val="lt1"/>
                </a:solidFill>
                <a:latin typeface="Calibri"/>
                <a:ea typeface="Calibri"/>
                <a:cs typeface="Calibri"/>
                <a:sym typeface="Calibri"/>
              </a:rPr>
              <a:t>Standard per </a:t>
            </a:r>
            <a:r>
              <a:rPr lang="en-US" sz="3300" dirty="0" err="1">
                <a:solidFill>
                  <a:schemeClr val="lt1"/>
                </a:solidFill>
                <a:latin typeface="Calibri"/>
                <a:ea typeface="Calibri"/>
                <a:cs typeface="Calibri"/>
                <a:sym typeface="Calibri"/>
              </a:rPr>
              <a:t>i</a:t>
            </a:r>
            <a:r>
              <a:rPr lang="en-US" sz="3300" dirty="0">
                <a:solidFill>
                  <a:schemeClr val="lt1"/>
                </a:solidFill>
                <a:latin typeface="Calibri"/>
                <a:ea typeface="Calibri"/>
                <a:cs typeface="Calibri"/>
                <a:sym typeface="Calibri"/>
              </a:rPr>
              <a:t> </a:t>
            </a:r>
            <a:r>
              <a:rPr lang="en-US" sz="3300" dirty="0" err="1">
                <a:solidFill>
                  <a:schemeClr val="lt1"/>
                </a:solidFill>
                <a:latin typeface="Calibri"/>
                <a:ea typeface="Calibri"/>
                <a:cs typeface="Calibri"/>
                <a:sym typeface="Calibri"/>
              </a:rPr>
              <a:t>Metadati</a:t>
            </a:r>
            <a:endParaRPr sz="3300" dirty="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40527158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161"/>
        <p:cNvGrpSpPr/>
        <p:nvPr/>
      </p:nvGrpSpPr>
      <p:grpSpPr>
        <a:xfrm>
          <a:off x="0" y="0"/>
          <a:ext cx="0" cy="0"/>
          <a:chOff x="0" y="0"/>
          <a:chExt cx="0" cy="0"/>
        </a:xfrm>
      </p:grpSpPr>
      <p:sp>
        <p:nvSpPr>
          <p:cNvPr id="2165" name="Google Shape;2165;p228"/>
          <p:cNvSpPr txBox="1">
            <a:spLocks noGrp="1"/>
          </p:cNvSpPr>
          <p:nvPr>
            <p:ph type="body" idx="1"/>
          </p:nvPr>
        </p:nvSpPr>
        <p:spPr>
          <a:xfrm>
            <a:off x="627875" y="-475548"/>
            <a:ext cx="14671500" cy="2425200"/>
          </a:xfrm>
          <a:prstGeom prst="rect">
            <a:avLst/>
          </a:prstGeom>
          <a:noFill/>
          <a:ln>
            <a:noFill/>
          </a:ln>
        </p:spPr>
        <p:txBody>
          <a:bodyPr spcFirstLastPara="1" wrap="square" lIns="0" tIns="0" rIns="0" bIns="72000" anchor="b" anchorCtr="0">
            <a:noAutofit/>
          </a:bodyPr>
          <a:lstStyle/>
          <a:p>
            <a:pPr marL="0" lvl="0" indent="0"/>
            <a:r>
              <a:rPr lang="it-IT" sz="6000" dirty="0"/>
              <a:t>Il mandato della CE sull’Open Access ai dati della ricerca</a:t>
            </a:r>
          </a:p>
        </p:txBody>
      </p:sp>
      <p:sp>
        <p:nvSpPr>
          <p:cNvPr id="2166" name="Google Shape;2166;p228"/>
          <p:cNvSpPr txBox="1">
            <a:spLocks noGrp="1"/>
          </p:cNvSpPr>
          <p:nvPr>
            <p:ph type="body" idx="2"/>
          </p:nvPr>
        </p:nvSpPr>
        <p:spPr>
          <a:xfrm>
            <a:off x="670441" y="3950208"/>
            <a:ext cx="14698500" cy="2844900"/>
          </a:xfrm>
          <a:prstGeom prst="rect">
            <a:avLst/>
          </a:prstGeom>
          <a:noFill/>
          <a:ln>
            <a:noFill/>
          </a:ln>
        </p:spPr>
        <p:txBody>
          <a:bodyPr spcFirstLastPara="1" wrap="square" lIns="0" tIns="72000" rIns="0" bIns="0" anchor="t" anchorCtr="0">
            <a:noAutofit/>
          </a:bodyPr>
          <a:lstStyle/>
          <a:p>
            <a:pPr marL="0" marR="0" lvl="0" indent="0" algn="l" rtl="0">
              <a:lnSpc>
                <a:spcPct val="100000"/>
              </a:lnSpc>
              <a:spcBef>
                <a:spcPts val="0"/>
              </a:spcBef>
              <a:spcAft>
                <a:spcPts val="0"/>
              </a:spcAft>
              <a:buClr>
                <a:schemeClr val="lt1"/>
              </a:buClr>
              <a:buSzPts val="5400"/>
              <a:buFont typeface="Helvetica Neue"/>
              <a:buNone/>
            </a:pPr>
            <a:endParaRPr/>
          </a:p>
          <a:p>
            <a:pPr marL="0" marR="0" lvl="0" indent="0" algn="l" rtl="0">
              <a:lnSpc>
                <a:spcPct val="100000"/>
              </a:lnSpc>
              <a:spcBef>
                <a:spcPts val="300"/>
              </a:spcBef>
              <a:spcAft>
                <a:spcPts val="0"/>
              </a:spcAft>
              <a:buClr>
                <a:schemeClr val="lt1"/>
              </a:buClr>
              <a:buSzPts val="5400"/>
              <a:buFont typeface="Helvetica Neue"/>
              <a:buNone/>
            </a:pPr>
            <a:endParaRPr sz="7200" b="0" i="0" u="none" strike="noStrike" cap="none">
              <a:solidFill>
                <a:schemeClr val="lt1"/>
              </a:solidFill>
              <a:latin typeface="Helvetica Neue"/>
              <a:ea typeface="Helvetica Neue"/>
              <a:cs typeface="Helvetica Neue"/>
              <a:sym typeface="Helvetica Neue"/>
            </a:endParaRPr>
          </a:p>
        </p:txBody>
      </p:sp>
      <p:sp>
        <p:nvSpPr>
          <p:cNvPr id="2167" name="Google Shape;2167;p228"/>
          <p:cNvSpPr txBox="1">
            <a:spLocks noGrp="1"/>
          </p:cNvSpPr>
          <p:nvPr>
            <p:ph type="body" idx="2"/>
          </p:nvPr>
        </p:nvSpPr>
        <p:spPr>
          <a:xfrm>
            <a:off x="670441" y="2018557"/>
            <a:ext cx="14698500" cy="2844900"/>
          </a:xfrm>
          <a:prstGeom prst="rect">
            <a:avLst/>
          </a:prstGeom>
          <a:noFill/>
          <a:ln>
            <a:noFill/>
          </a:ln>
        </p:spPr>
        <p:txBody>
          <a:bodyPr spcFirstLastPara="1" wrap="square" lIns="0" tIns="72000" rIns="0" bIns="0" anchor="t" anchorCtr="0">
            <a:noAutofit/>
          </a:bodyPr>
          <a:lstStyle/>
          <a:p>
            <a:pPr marL="571500" indent="-571500">
              <a:spcBef>
                <a:spcPts val="0"/>
              </a:spcBef>
              <a:buSzPts val="3600"/>
              <a:buFont typeface="Arial" panose="020B0604020202020204" pitchFamily="34" charset="0"/>
              <a:buChar char="•"/>
            </a:pPr>
            <a:r>
              <a:rPr lang="en-GB" sz="4000" b="1" dirty="0"/>
              <a:t>Open di default </a:t>
            </a:r>
            <a:r>
              <a:rPr lang="en-GB" sz="4000" dirty="0"/>
              <a:t>(“</a:t>
            </a:r>
            <a:r>
              <a:rPr lang="en-GB" sz="4000" dirty="0" err="1"/>
              <a:t>Opt</a:t>
            </a:r>
            <a:r>
              <a:rPr lang="en-GB" sz="4000" dirty="0"/>
              <a:t> Out” </a:t>
            </a:r>
            <a:r>
              <a:rPr lang="en-GB" sz="4000" dirty="0" err="1"/>
              <a:t>sempre</a:t>
            </a:r>
            <a:r>
              <a:rPr lang="en-GB" sz="4000" dirty="0"/>
              <a:t> possible)</a:t>
            </a:r>
            <a:endParaRPr sz="4000" dirty="0"/>
          </a:p>
          <a:p>
            <a:pPr marL="571500" indent="-571500">
              <a:spcBef>
                <a:spcPts val="0"/>
              </a:spcBef>
              <a:buSzPts val="3600"/>
              <a:buFont typeface="Arial" panose="020B0604020202020204" pitchFamily="34" charset="0"/>
              <a:buChar char="•"/>
            </a:pPr>
            <a:r>
              <a:rPr lang="en-GB" sz="4000" b="1" dirty="0"/>
              <a:t>Cosa </a:t>
            </a:r>
            <a:r>
              <a:rPr lang="en-GB" sz="4000" b="1" dirty="0" err="1"/>
              <a:t>depositare</a:t>
            </a:r>
            <a:endParaRPr lang="en-GB" sz="4000" dirty="0"/>
          </a:p>
          <a:p>
            <a:pPr marL="1028700" lvl="2" indent="-571500">
              <a:spcBef>
                <a:spcPts val="0"/>
              </a:spcBef>
              <a:buClr>
                <a:schemeClr val="lt1"/>
              </a:buClr>
              <a:buSzPts val="3600"/>
              <a:buFont typeface="Arial" panose="020B0604020202020204" pitchFamily="34" charset="0"/>
              <a:buChar char="•"/>
            </a:pPr>
            <a:r>
              <a:rPr lang="en-GB" dirty="0" err="1">
                <a:solidFill>
                  <a:schemeClr val="lt1"/>
                </a:solidFill>
              </a:rPr>
              <a:t>Dati</a:t>
            </a:r>
            <a:r>
              <a:rPr lang="en-GB" dirty="0">
                <a:solidFill>
                  <a:schemeClr val="lt1"/>
                </a:solidFill>
              </a:rPr>
              <a:t> </a:t>
            </a:r>
            <a:r>
              <a:rPr lang="en-GB" dirty="0" err="1">
                <a:solidFill>
                  <a:schemeClr val="lt1"/>
                </a:solidFill>
              </a:rPr>
              <a:t>prodotti</a:t>
            </a:r>
            <a:r>
              <a:rPr lang="en-GB" dirty="0">
                <a:solidFill>
                  <a:schemeClr val="lt1"/>
                </a:solidFill>
              </a:rPr>
              <a:t> </a:t>
            </a:r>
            <a:r>
              <a:rPr lang="en-GB" dirty="0" err="1">
                <a:solidFill>
                  <a:schemeClr val="lt1"/>
                </a:solidFill>
              </a:rPr>
              <a:t>dalla</a:t>
            </a:r>
            <a:r>
              <a:rPr lang="en-GB" dirty="0">
                <a:solidFill>
                  <a:schemeClr val="lt1"/>
                </a:solidFill>
              </a:rPr>
              <a:t> </a:t>
            </a:r>
            <a:r>
              <a:rPr lang="en-GB" dirty="0" err="1">
                <a:solidFill>
                  <a:schemeClr val="lt1"/>
                </a:solidFill>
              </a:rPr>
              <a:t>ricerca</a:t>
            </a:r>
            <a:r>
              <a:rPr lang="en-GB" dirty="0">
                <a:solidFill>
                  <a:schemeClr val="lt1"/>
                </a:solidFill>
              </a:rPr>
              <a:t> </a:t>
            </a:r>
            <a:r>
              <a:rPr lang="en-GB" dirty="0" err="1">
                <a:solidFill>
                  <a:schemeClr val="lt1"/>
                </a:solidFill>
              </a:rPr>
              <a:t>finanziata</a:t>
            </a:r>
            <a:r>
              <a:rPr lang="en-GB" dirty="0">
                <a:solidFill>
                  <a:schemeClr val="lt1"/>
                </a:solidFill>
              </a:rPr>
              <a:t> </a:t>
            </a:r>
            <a:r>
              <a:rPr lang="en-GB" dirty="0" err="1">
                <a:solidFill>
                  <a:schemeClr val="lt1"/>
                </a:solidFill>
              </a:rPr>
              <a:t>che</a:t>
            </a:r>
            <a:r>
              <a:rPr lang="en-GB" dirty="0">
                <a:solidFill>
                  <a:schemeClr val="lt1"/>
                </a:solidFill>
              </a:rPr>
              <a:t> </a:t>
            </a:r>
            <a:r>
              <a:rPr lang="en-GB" dirty="0" err="1">
                <a:solidFill>
                  <a:schemeClr val="lt1"/>
                </a:solidFill>
              </a:rPr>
              <a:t>hanno</a:t>
            </a:r>
            <a:r>
              <a:rPr lang="en-GB" dirty="0">
                <a:solidFill>
                  <a:schemeClr val="lt1"/>
                </a:solidFill>
              </a:rPr>
              <a:t> </a:t>
            </a:r>
            <a:r>
              <a:rPr lang="en-GB" dirty="0" err="1">
                <a:solidFill>
                  <a:schemeClr val="lt1"/>
                </a:solidFill>
              </a:rPr>
              <a:t>portato</a:t>
            </a:r>
            <a:r>
              <a:rPr lang="en-GB" dirty="0">
                <a:solidFill>
                  <a:schemeClr val="lt1"/>
                </a:solidFill>
              </a:rPr>
              <a:t> a </a:t>
            </a:r>
            <a:r>
              <a:rPr lang="en-GB" dirty="0" err="1">
                <a:solidFill>
                  <a:schemeClr val="lt1"/>
                </a:solidFill>
              </a:rPr>
              <a:t>una</a:t>
            </a:r>
            <a:r>
              <a:rPr lang="en-GB" dirty="0">
                <a:solidFill>
                  <a:schemeClr val="lt1"/>
                </a:solidFill>
              </a:rPr>
              <a:t> </a:t>
            </a:r>
            <a:r>
              <a:rPr lang="en-GB" dirty="0" err="1">
                <a:solidFill>
                  <a:schemeClr val="lt1"/>
                </a:solidFill>
              </a:rPr>
              <a:t>pubblicazione</a:t>
            </a:r>
            <a:r>
              <a:rPr lang="en-GB" dirty="0">
                <a:solidFill>
                  <a:schemeClr val="lt1"/>
                </a:solidFill>
              </a:rPr>
              <a:t> </a:t>
            </a:r>
            <a:r>
              <a:rPr lang="en-GB" dirty="0" err="1">
                <a:solidFill>
                  <a:schemeClr val="lt1"/>
                </a:solidFill>
              </a:rPr>
              <a:t>scientifica</a:t>
            </a:r>
            <a:r>
              <a:rPr lang="en-GB" dirty="0">
                <a:solidFill>
                  <a:schemeClr val="lt1"/>
                </a:solidFill>
              </a:rPr>
              <a:t>, ma in </a:t>
            </a:r>
            <a:r>
              <a:rPr lang="en-GB" dirty="0" err="1">
                <a:solidFill>
                  <a:schemeClr val="lt1"/>
                </a:solidFill>
              </a:rPr>
              <a:t>generale</a:t>
            </a:r>
            <a:r>
              <a:rPr lang="en-GB" dirty="0">
                <a:solidFill>
                  <a:schemeClr val="lt1"/>
                </a:solidFill>
              </a:rPr>
              <a:t> </a:t>
            </a:r>
            <a:r>
              <a:rPr lang="en-GB" dirty="0" err="1">
                <a:solidFill>
                  <a:schemeClr val="lt1"/>
                </a:solidFill>
              </a:rPr>
              <a:t>ogni</a:t>
            </a:r>
            <a:r>
              <a:rPr lang="en-GB" dirty="0">
                <a:solidFill>
                  <a:schemeClr val="lt1"/>
                </a:solidFill>
              </a:rPr>
              <a:t> </a:t>
            </a:r>
            <a:r>
              <a:rPr lang="en-GB" dirty="0" err="1">
                <a:solidFill>
                  <a:schemeClr val="lt1"/>
                </a:solidFill>
              </a:rPr>
              <a:t>tipo</a:t>
            </a:r>
            <a:r>
              <a:rPr lang="en-GB" dirty="0">
                <a:solidFill>
                  <a:schemeClr val="lt1"/>
                </a:solidFill>
              </a:rPr>
              <a:t> di </a:t>
            </a:r>
            <a:r>
              <a:rPr lang="en-GB" dirty="0" err="1">
                <a:solidFill>
                  <a:schemeClr val="lt1"/>
                </a:solidFill>
              </a:rPr>
              <a:t>dato</a:t>
            </a:r>
            <a:endParaRPr lang="en-GB" dirty="0">
              <a:solidFill>
                <a:schemeClr val="lt1"/>
              </a:solidFill>
            </a:endParaRPr>
          </a:p>
          <a:p>
            <a:pPr marL="1028700" lvl="2" indent="-571500">
              <a:spcBef>
                <a:spcPts val="0"/>
              </a:spcBef>
              <a:buClr>
                <a:schemeClr val="lt1"/>
              </a:buClr>
              <a:buSzPts val="3600"/>
              <a:buFont typeface="Arial" panose="020B0604020202020204" pitchFamily="34" charset="0"/>
              <a:buChar char="•"/>
            </a:pPr>
            <a:r>
              <a:rPr lang="it-IT" dirty="0">
                <a:solidFill>
                  <a:schemeClr val="lt1"/>
                </a:solidFill>
              </a:rPr>
              <a:t>Metadati con riferimento al progetto</a:t>
            </a:r>
            <a:endParaRPr dirty="0">
              <a:solidFill>
                <a:schemeClr val="lt1"/>
              </a:solidFill>
            </a:endParaRPr>
          </a:p>
          <a:p>
            <a:pPr marL="571500" marR="0" lvl="0" indent="-571500" rtl="0">
              <a:lnSpc>
                <a:spcPct val="100000"/>
              </a:lnSpc>
              <a:spcBef>
                <a:spcPts val="0"/>
              </a:spcBef>
              <a:spcAft>
                <a:spcPts val="0"/>
              </a:spcAft>
              <a:buSzPts val="3600"/>
              <a:buFont typeface="Arial" panose="020B0604020202020204" pitchFamily="34" charset="0"/>
              <a:buChar char="•"/>
            </a:pPr>
            <a:r>
              <a:rPr lang="en-GB" sz="4000" b="1" dirty="0"/>
              <a:t>Dove </a:t>
            </a:r>
            <a:r>
              <a:rPr lang="en-GB" sz="4000" b="1" dirty="0" err="1"/>
              <a:t>depositare</a:t>
            </a:r>
            <a:endParaRPr lang="en-GB" sz="4000" dirty="0"/>
          </a:p>
          <a:p>
            <a:pPr marL="1028700" lvl="2" indent="-571500">
              <a:spcBef>
                <a:spcPts val="0"/>
              </a:spcBef>
              <a:buClr>
                <a:schemeClr val="lt1"/>
              </a:buClr>
              <a:buSzPts val="3600"/>
              <a:buFont typeface="Arial" panose="020B0604020202020204" pitchFamily="34" charset="0"/>
              <a:buChar char="•"/>
            </a:pPr>
            <a:r>
              <a:rPr lang="en-GB" dirty="0">
                <a:solidFill>
                  <a:schemeClr val="lt1"/>
                </a:solidFill>
              </a:rPr>
              <a:t>In un repository </a:t>
            </a:r>
            <a:r>
              <a:rPr lang="en-GB" dirty="0" err="1">
                <a:solidFill>
                  <a:schemeClr val="lt1"/>
                </a:solidFill>
              </a:rPr>
              <a:t>che</a:t>
            </a:r>
            <a:r>
              <a:rPr lang="en-GB" dirty="0">
                <a:solidFill>
                  <a:schemeClr val="lt1"/>
                </a:solidFill>
              </a:rPr>
              <a:t> </a:t>
            </a:r>
            <a:r>
              <a:rPr lang="en-GB" dirty="0" err="1">
                <a:solidFill>
                  <a:schemeClr val="lt1"/>
                </a:solidFill>
              </a:rPr>
              <a:t>rispetti</a:t>
            </a:r>
            <a:r>
              <a:rPr lang="en-GB" dirty="0">
                <a:solidFill>
                  <a:schemeClr val="lt1"/>
                </a:solidFill>
              </a:rPr>
              <a:t> le </a:t>
            </a:r>
            <a:r>
              <a:rPr lang="en-GB" dirty="0" err="1">
                <a:solidFill>
                  <a:schemeClr val="lt1"/>
                </a:solidFill>
              </a:rPr>
              <a:t>linee</a:t>
            </a:r>
            <a:r>
              <a:rPr lang="en-GB" dirty="0">
                <a:solidFill>
                  <a:schemeClr val="lt1"/>
                </a:solidFill>
              </a:rPr>
              <a:t> </a:t>
            </a:r>
            <a:r>
              <a:rPr lang="en-GB" dirty="0" err="1">
                <a:solidFill>
                  <a:schemeClr val="lt1"/>
                </a:solidFill>
              </a:rPr>
              <a:t>guida</a:t>
            </a:r>
            <a:r>
              <a:rPr lang="en-GB" dirty="0">
                <a:solidFill>
                  <a:schemeClr val="lt1"/>
                </a:solidFill>
              </a:rPr>
              <a:t> di </a:t>
            </a:r>
            <a:r>
              <a:rPr lang="en-GB" dirty="0" err="1">
                <a:solidFill>
                  <a:schemeClr val="lt1"/>
                </a:solidFill>
              </a:rPr>
              <a:t>OpenAIRE</a:t>
            </a:r>
            <a:endParaRPr lang="en-GB" dirty="0">
              <a:solidFill>
                <a:schemeClr val="lt1"/>
              </a:solidFill>
            </a:endParaRPr>
          </a:p>
          <a:p>
            <a:pPr marL="571500" indent="-571500">
              <a:spcBef>
                <a:spcPts val="0"/>
              </a:spcBef>
              <a:buSzPts val="3600"/>
              <a:buFont typeface="Arial" panose="020B0604020202020204" pitchFamily="34" charset="0"/>
              <a:buChar char="•"/>
            </a:pPr>
            <a:r>
              <a:rPr lang="it-IT" sz="4000" b="1" dirty="0"/>
              <a:t>Cosa produrre</a:t>
            </a:r>
            <a:endParaRPr lang="it-IT" sz="4000" dirty="0"/>
          </a:p>
          <a:p>
            <a:pPr marL="1028700" lvl="2" indent="-571500">
              <a:spcBef>
                <a:spcPts val="0"/>
              </a:spcBef>
              <a:buClr>
                <a:schemeClr val="lt1"/>
              </a:buClr>
              <a:buSzPts val="3600"/>
              <a:buFont typeface="Arial" panose="020B0604020202020204" pitchFamily="34" charset="0"/>
              <a:buChar char="•"/>
            </a:pPr>
            <a:r>
              <a:rPr lang="it-IT" dirty="0">
                <a:solidFill>
                  <a:schemeClr val="lt1"/>
                </a:solidFill>
              </a:rPr>
              <a:t>Data Management Plan</a:t>
            </a:r>
          </a:p>
          <a:p>
            <a:pPr marL="0" marR="0" lvl="0" indent="0" rtl="0">
              <a:lnSpc>
                <a:spcPct val="100000"/>
              </a:lnSpc>
              <a:spcBef>
                <a:spcPts val="0"/>
              </a:spcBef>
              <a:spcAft>
                <a:spcPts val="0"/>
              </a:spcAft>
              <a:buSzPts val="3600"/>
            </a:pPr>
            <a:endParaRPr sz="4000" dirty="0"/>
          </a:p>
        </p:txBody>
      </p:sp>
      <p:grpSp>
        <p:nvGrpSpPr>
          <p:cNvPr id="2168" name="Google Shape;2168;p228"/>
          <p:cNvGrpSpPr/>
          <p:nvPr/>
        </p:nvGrpSpPr>
        <p:grpSpPr>
          <a:xfrm>
            <a:off x="10403863" y="6244188"/>
            <a:ext cx="6779732" cy="1659180"/>
            <a:chOff x="10326480" y="3416688"/>
            <a:chExt cx="5864370" cy="1854300"/>
          </a:xfrm>
        </p:grpSpPr>
        <p:sp>
          <p:nvSpPr>
            <p:cNvPr id="2169" name="Google Shape;2169;p228"/>
            <p:cNvSpPr/>
            <p:nvPr/>
          </p:nvSpPr>
          <p:spPr>
            <a:xfrm>
              <a:off x="10326480" y="3474887"/>
              <a:ext cx="5864370" cy="1796100"/>
            </a:xfrm>
            <a:prstGeom prst="roundRect">
              <a:avLst>
                <a:gd name="adj" fmla="val 50000"/>
              </a:avLst>
            </a:prstGeom>
            <a:solidFill>
              <a:schemeClr val="accent6"/>
            </a:solidFill>
            <a:ln>
              <a:noFill/>
            </a:ln>
            <a:effectLst>
              <a:outerShdw blurRad="25400" dist="12700" dir="5400000" rotWithShape="0">
                <a:srgbClr val="000000">
                  <a:alpha val="49800"/>
                </a:srgbClr>
              </a:outerShdw>
            </a:effectLst>
          </p:spPr>
          <p:txBody>
            <a:bodyPr spcFirstLastPara="1" wrap="square" lIns="47625" tIns="47625" rIns="47625" bIns="47625" anchor="ctr" anchorCtr="0">
              <a:noAutofit/>
            </a:bodyPr>
            <a:lstStyle/>
            <a:p>
              <a:pPr marL="0" marR="0" lvl="0" indent="0" algn="l" rtl="0">
                <a:lnSpc>
                  <a:spcPct val="100000"/>
                </a:lnSpc>
                <a:spcBef>
                  <a:spcPts val="0"/>
                </a:spcBef>
                <a:spcAft>
                  <a:spcPts val="0"/>
                </a:spcAft>
                <a:buClr>
                  <a:srgbClr val="000000"/>
                </a:buClr>
                <a:buSzPts val="2200"/>
                <a:buFont typeface="Helvetica Neue"/>
                <a:buNone/>
              </a:pPr>
              <a:endParaRPr sz="2200" b="0" i="0" u="none" strike="noStrike" cap="none">
                <a:solidFill>
                  <a:srgbClr val="FFFFFF"/>
                </a:solidFill>
                <a:latin typeface="Helvetica Neue"/>
                <a:ea typeface="Helvetica Neue"/>
                <a:cs typeface="Helvetica Neue"/>
                <a:sym typeface="Helvetica Neue"/>
              </a:endParaRPr>
            </a:p>
          </p:txBody>
        </p:sp>
        <p:sp>
          <p:nvSpPr>
            <p:cNvPr id="2170" name="Google Shape;2170;p228"/>
            <p:cNvSpPr txBox="1"/>
            <p:nvPr/>
          </p:nvSpPr>
          <p:spPr>
            <a:xfrm>
              <a:off x="10729730" y="3416688"/>
              <a:ext cx="5028300" cy="18543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lt1"/>
                </a:buClr>
                <a:buSzPts val="2700"/>
                <a:buFont typeface="Open Sans"/>
                <a:buNone/>
              </a:pPr>
              <a:r>
                <a:rPr lang="en-GB" sz="3600" b="1" i="1" dirty="0">
                  <a:solidFill>
                    <a:schemeClr val="lt1"/>
                  </a:solidFill>
                  <a:latin typeface="Open Sans"/>
                  <a:ea typeface="Open Sans"/>
                  <a:cs typeface="Open Sans"/>
                  <a:sym typeface="Open Sans"/>
                </a:rPr>
                <a:t>As Open As Possible</a:t>
              </a:r>
              <a:endParaRPr sz="3600" b="1" i="1" dirty="0">
                <a:solidFill>
                  <a:schemeClr val="lt1"/>
                </a:solidFill>
                <a:latin typeface="Open Sans"/>
                <a:ea typeface="Open Sans"/>
                <a:cs typeface="Open Sans"/>
                <a:sym typeface="Open Sans"/>
              </a:endParaRPr>
            </a:p>
            <a:p>
              <a:pPr marL="0" marR="0" lvl="0" indent="0" algn="l" rtl="0">
                <a:lnSpc>
                  <a:spcPct val="100000"/>
                </a:lnSpc>
                <a:spcBef>
                  <a:spcPts val="0"/>
                </a:spcBef>
                <a:spcAft>
                  <a:spcPts val="0"/>
                </a:spcAft>
                <a:buClr>
                  <a:schemeClr val="lt1"/>
                </a:buClr>
                <a:buSzPts val="2700"/>
                <a:buFont typeface="Open Sans"/>
                <a:buNone/>
              </a:pPr>
              <a:r>
                <a:rPr lang="en-GB" sz="3600" b="1" i="1" dirty="0">
                  <a:solidFill>
                    <a:schemeClr val="lt1"/>
                  </a:solidFill>
                  <a:latin typeface="Open Sans"/>
                  <a:ea typeface="Open Sans"/>
                  <a:cs typeface="Open Sans"/>
                  <a:sym typeface="Open Sans"/>
                </a:rPr>
                <a:t>As Closed As Necessary</a:t>
              </a:r>
              <a:endParaRPr dirty="0"/>
            </a:p>
          </p:txBody>
        </p:sp>
      </p:grpSp>
      <p:pic>
        <p:nvPicPr>
          <p:cNvPr id="2171" name="Google Shape;2171;p228"/>
          <p:cNvPicPr preferRelativeResize="0"/>
          <p:nvPr/>
        </p:nvPicPr>
        <p:blipFill rotWithShape="1">
          <a:blip r:embed="rId3">
            <a:alphaModFix/>
          </a:blip>
          <a:srcRect/>
          <a:stretch/>
        </p:blipFill>
        <p:spPr>
          <a:xfrm>
            <a:off x="14718350" y="8467954"/>
            <a:ext cx="1162050" cy="407880"/>
          </a:xfrm>
          <a:prstGeom prst="rect">
            <a:avLst/>
          </a:prstGeom>
          <a:noFill/>
          <a:ln>
            <a:noFill/>
          </a:ln>
        </p:spPr>
      </p:pic>
      <p:pic>
        <p:nvPicPr>
          <p:cNvPr id="12" name="Picture 11">
            <a:extLst>
              <a:ext uri="{FF2B5EF4-FFF2-40B4-BE49-F238E27FC236}">
                <a16:creationId xmlns:a16="http://schemas.microsoft.com/office/drawing/2014/main" id="{0E973819-D37B-D841-840B-E9E4BD532488}"/>
              </a:ext>
            </a:extLst>
          </p:cNvPr>
          <p:cNvPicPr>
            <a:picLocks noChangeAspect="1"/>
          </p:cNvPicPr>
          <p:nvPr/>
        </p:nvPicPr>
        <p:blipFill>
          <a:blip r:embed="rId4"/>
          <a:stretch>
            <a:fillRect/>
          </a:stretch>
        </p:blipFill>
        <p:spPr>
          <a:xfrm>
            <a:off x="13926638" y="1377317"/>
            <a:ext cx="2745474" cy="1727200"/>
          </a:xfrm>
          <a:prstGeom prst="rect">
            <a:avLst/>
          </a:prstGeom>
        </p:spPr>
      </p:pic>
      <p:pic>
        <p:nvPicPr>
          <p:cNvPr id="4" name="Picture 3">
            <a:extLst>
              <a:ext uri="{FF2B5EF4-FFF2-40B4-BE49-F238E27FC236}">
                <a16:creationId xmlns:a16="http://schemas.microsoft.com/office/drawing/2014/main" id="{B43FA9C3-27C7-9A4C-AAB7-0C448EE4CC1A}"/>
              </a:ext>
            </a:extLst>
          </p:cNvPr>
          <p:cNvPicPr>
            <a:picLocks noChangeAspect="1"/>
          </p:cNvPicPr>
          <p:nvPr/>
        </p:nvPicPr>
        <p:blipFill>
          <a:blip r:embed="rId5"/>
          <a:stretch>
            <a:fillRect/>
          </a:stretch>
        </p:blipFill>
        <p:spPr>
          <a:xfrm>
            <a:off x="11842078" y="8116993"/>
            <a:ext cx="4169119" cy="1005954"/>
          </a:xfrm>
          <a:prstGeom prst="rect">
            <a:avLst/>
          </a:prstGeom>
        </p:spPr>
      </p:pic>
      <p:sp>
        <p:nvSpPr>
          <p:cNvPr id="11" name="Footer Placeholder 1">
            <a:extLst>
              <a:ext uri="{FF2B5EF4-FFF2-40B4-BE49-F238E27FC236}">
                <a16:creationId xmlns:a16="http://schemas.microsoft.com/office/drawing/2014/main" id="{78F21D49-1966-EB4D-893B-CB2F3C279425}"/>
              </a:ext>
            </a:extLst>
          </p:cNvPr>
          <p:cNvSpPr txBox="1">
            <a:spLocks/>
          </p:cNvSpPr>
          <p:nvPr/>
        </p:nvSpPr>
        <p:spPr>
          <a:xfrm>
            <a:off x="7246916" y="8551495"/>
            <a:ext cx="8290521" cy="376237"/>
          </a:xfrm>
          <a:prstGeom prst="rect">
            <a:avLst/>
          </a:prstGeom>
        </p:spPr>
        <p:txBody>
          <a:bodyPr vert="horz" lIns="0" tIns="0" rIns="0" bIns="0" rtlCol="0" anchor="ctr">
            <a:norm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547687"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chemeClr val="bg2">
                    <a:lumMod val="50000"/>
                  </a:schemeClr>
                </a:solidFill>
                <a:effectLst/>
                <a:uFillTx/>
                <a:latin typeface="+mn-lt"/>
                <a:ea typeface="Open Sans Light" charset="0"/>
                <a:cs typeface="Open Sans Light" charset="0"/>
                <a:sym typeface="Helvetica Light"/>
              </a:defRPr>
            </a:lvl1pPr>
            <a:lvl2pPr marL="0" marR="0" indent="228600" algn="ctr" defTabSz="547687"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Helvetica Light"/>
              </a:defRPr>
            </a:lvl2pPr>
            <a:lvl3pPr marL="0" marR="0" indent="457200" algn="ctr" defTabSz="547687"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Helvetica Light"/>
              </a:defRPr>
            </a:lvl3pPr>
            <a:lvl4pPr marL="0" marR="0" indent="685800" algn="ctr" defTabSz="547687"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Helvetica Light"/>
              </a:defRPr>
            </a:lvl4pPr>
            <a:lvl5pPr marL="0" marR="0" indent="914400" algn="ctr" defTabSz="547687"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Helvetica Light"/>
              </a:defRPr>
            </a:lvl5pPr>
            <a:lvl6pPr marL="0" marR="0" indent="1143000" algn="ctr" defTabSz="547687"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Helvetica Light"/>
              </a:defRPr>
            </a:lvl6pPr>
            <a:lvl7pPr marL="0" marR="0" indent="1371600" algn="ctr" defTabSz="547687"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Helvetica Light"/>
              </a:defRPr>
            </a:lvl7pPr>
            <a:lvl8pPr marL="0" marR="0" indent="1600200" algn="ctr" defTabSz="547687"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Helvetica Light"/>
              </a:defRPr>
            </a:lvl8pPr>
            <a:lvl9pPr marL="0" marR="0" indent="1828800" algn="ctr" defTabSz="547687"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Helvetica Light"/>
              </a:defRPr>
            </a:lvl9pPr>
          </a:lstStyle>
          <a:p>
            <a:r>
              <a:rPr lang="en-US"/>
              <a:t> </a:t>
            </a:r>
            <a:r>
              <a:rPr lang="en"/>
              <a:t>Corso Open Science, Open Access, Fair Data </a:t>
            </a:r>
            <a:r>
              <a:rPr lang="en-US"/>
              <a:t>| Pisa, CNR | 8-9 maggio 2019</a:t>
            </a:r>
            <a:endParaRPr lang="en-US" dirty="0"/>
          </a:p>
        </p:txBody>
      </p:sp>
    </p:spTree>
    <p:extLst>
      <p:ext uri="{BB962C8B-B14F-4D97-AF65-F5344CB8AC3E}">
        <p14:creationId xmlns:p14="http://schemas.microsoft.com/office/powerpoint/2010/main" val="13164930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Interest Groups</a:t>
            </a:r>
          </a:p>
        </p:txBody>
      </p:sp>
      <p:sp>
        <p:nvSpPr>
          <p:cNvPr id="3" name="Content Placeholder 2"/>
          <p:cNvSpPr>
            <a:spLocks noGrp="1"/>
          </p:cNvSpPr>
          <p:nvPr>
            <p:ph idx="1"/>
          </p:nvPr>
        </p:nvSpPr>
        <p:spPr/>
        <p:txBody>
          <a:bodyPr>
            <a:normAutofit/>
          </a:bodyPr>
          <a:lstStyle/>
          <a:p>
            <a:r>
              <a:rPr lang="en-US" dirty="0">
                <a:hlinkClick r:id="rId2" action="ppaction://hlinkfile"/>
              </a:rPr>
              <a:t>Active Data Management Plans IG</a:t>
            </a:r>
            <a:endParaRPr lang="en-US" dirty="0"/>
          </a:p>
          <a:p>
            <a:r>
              <a:rPr lang="en-US" b="1" dirty="0">
                <a:hlinkClick r:id="rId3"/>
              </a:rPr>
              <a:t>Education and Training on handling of research data IG</a:t>
            </a:r>
            <a:endParaRPr lang="en-US" b="1" dirty="0"/>
          </a:p>
          <a:p>
            <a:r>
              <a:rPr lang="en-US" b="1" dirty="0">
                <a:hlinkClick r:id="rId4"/>
              </a:rPr>
              <a:t>Libraries for Research Data IG</a:t>
            </a:r>
            <a:endParaRPr lang="en-US" b="1" dirty="0"/>
          </a:p>
          <a:p>
            <a:r>
              <a:rPr lang="en-US" b="1" dirty="0">
                <a:hlinkClick r:id="rId5"/>
              </a:rPr>
              <a:t>Long tail of research data IG</a:t>
            </a:r>
            <a:endParaRPr lang="en-US" b="1" dirty="0"/>
          </a:p>
          <a:p>
            <a:r>
              <a:rPr lang="en-US" dirty="0">
                <a:hlinkClick r:id="rId6"/>
              </a:rPr>
              <a:t>National Data Services IG</a:t>
            </a:r>
            <a:endParaRPr lang="en-US" dirty="0"/>
          </a:p>
          <a:p>
            <a:r>
              <a:rPr lang="en-US" dirty="0">
                <a:hlinkClick r:id="rId7"/>
              </a:rPr>
              <a:t>RDA/WDS Publishing Data IG</a:t>
            </a:r>
            <a:endParaRPr lang="en-US" dirty="0"/>
          </a:p>
          <a:p>
            <a:r>
              <a:rPr lang="en-US" dirty="0">
                <a:hlinkClick r:id="rId8"/>
              </a:rPr>
              <a:t>Repository Platforms for Research Data IG</a:t>
            </a:r>
            <a:endParaRPr lang="en-US" dirty="0"/>
          </a:p>
          <a:p>
            <a:r>
              <a:rPr lang="en-US" dirty="0">
                <a:hlinkClick r:id="rId9"/>
              </a:rPr>
              <a:t>Research Funders and Stakeholders on Open Research and Data Management Policies and Practices IG</a:t>
            </a:r>
            <a:endParaRPr lang="en-US" dirty="0"/>
          </a:p>
        </p:txBody>
      </p:sp>
      <p:sp>
        <p:nvSpPr>
          <p:cNvPr id="4" name="Date Placeholder 3"/>
          <p:cNvSpPr>
            <a:spLocks noGrp="1"/>
          </p:cNvSpPr>
          <p:nvPr>
            <p:ph type="dt" sz="half" idx="10"/>
          </p:nvPr>
        </p:nvSpPr>
        <p:spPr/>
        <p:txBody>
          <a:bodyPr/>
          <a:lstStyle/>
          <a:p>
            <a:fld id="{5825826A-7669-4FC1-AECA-E4370ED8142A}" type="datetime1">
              <a:rPr lang="en-GB" smtClean="0"/>
              <a:t>08/05/2019</a:t>
            </a:fld>
            <a:endParaRPr lang="it-IT"/>
          </a:p>
        </p:txBody>
      </p:sp>
      <p:sp>
        <p:nvSpPr>
          <p:cNvPr id="5" name="Footer Placeholder 4"/>
          <p:cNvSpPr>
            <a:spLocks noGrp="1"/>
          </p:cNvSpPr>
          <p:nvPr>
            <p:ph type="ftr" sz="quarter" idx="11"/>
          </p:nvPr>
        </p:nvSpPr>
        <p:spPr/>
        <p:txBody>
          <a:bodyPr/>
          <a:lstStyle/>
          <a:p>
            <a:r>
              <a:rPr lang="it-IT"/>
              <a:t>www.rd-alliance.org -  @resdatall</a:t>
            </a:r>
          </a:p>
        </p:txBody>
      </p:sp>
      <p:sp>
        <p:nvSpPr>
          <p:cNvPr id="6" name="Google Shape;2631;p257">
            <a:extLst>
              <a:ext uri="{FF2B5EF4-FFF2-40B4-BE49-F238E27FC236}">
                <a16:creationId xmlns:a16="http://schemas.microsoft.com/office/drawing/2014/main" id="{E057E3CA-864A-0249-B66B-DCF9D6F2CB34}"/>
              </a:ext>
            </a:extLst>
          </p:cNvPr>
          <p:cNvSpPr/>
          <p:nvPr/>
        </p:nvSpPr>
        <p:spPr>
          <a:xfrm>
            <a:off x="7602039" y="3758936"/>
            <a:ext cx="2614857" cy="728261"/>
          </a:xfrm>
          <a:prstGeom prst="roundRect">
            <a:avLst>
              <a:gd name="adj" fmla="val 16667"/>
            </a:avLst>
          </a:prstGeom>
          <a:solidFill>
            <a:srgbClr val="548135"/>
          </a:solidFill>
          <a:ln w="38100" cap="flat" cmpd="sng">
            <a:solidFill>
              <a:srgbClr val="548135"/>
            </a:solidFill>
            <a:prstDash val="solid"/>
            <a:miter lim="800000"/>
            <a:headEnd type="none" w="sm" len="sm"/>
            <a:tailEnd type="none" w="sm" len="sm"/>
          </a:ln>
        </p:spPr>
        <p:txBody>
          <a:bodyPr spcFirstLastPara="1" wrap="square" lIns="149000" tIns="74475" rIns="149000" bIns="74475" anchor="ctr" anchorCtr="0">
            <a:spAutoFit/>
          </a:bodyPr>
          <a:lstStyle/>
          <a:p>
            <a:pPr lvl="0"/>
            <a:r>
              <a:rPr lang="en-US" sz="3300" dirty="0" err="1">
                <a:solidFill>
                  <a:schemeClr val="lt1"/>
                </a:solidFill>
                <a:latin typeface="Calibri"/>
                <a:ea typeface="Calibri"/>
                <a:cs typeface="Calibri"/>
                <a:sym typeface="Calibri"/>
              </a:rPr>
              <a:t>Servizi</a:t>
            </a:r>
            <a:endParaRPr sz="3300" dirty="0">
              <a:solidFill>
                <a:schemeClr val="lt1"/>
              </a:solidFill>
              <a:latin typeface="Calibri"/>
              <a:ea typeface="Calibri"/>
              <a:cs typeface="Calibri"/>
              <a:sym typeface="Calibri"/>
            </a:endParaRPr>
          </a:p>
        </p:txBody>
      </p:sp>
      <p:sp>
        <p:nvSpPr>
          <p:cNvPr id="7" name="Google Shape;2631;p257">
            <a:extLst>
              <a:ext uri="{FF2B5EF4-FFF2-40B4-BE49-F238E27FC236}">
                <a16:creationId xmlns:a16="http://schemas.microsoft.com/office/drawing/2014/main" id="{06066DF8-318B-9146-A3BE-4BD2C84F850D}"/>
              </a:ext>
            </a:extLst>
          </p:cNvPr>
          <p:cNvSpPr/>
          <p:nvPr/>
        </p:nvSpPr>
        <p:spPr>
          <a:xfrm>
            <a:off x="10216896" y="2877140"/>
            <a:ext cx="2614856" cy="728261"/>
          </a:xfrm>
          <a:prstGeom prst="roundRect">
            <a:avLst>
              <a:gd name="adj" fmla="val 16667"/>
            </a:avLst>
          </a:prstGeom>
          <a:solidFill>
            <a:srgbClr val="548135"/>
          </a:solidFill>
          <a:ln w="38100" cap="flat" cmpd="sng">
            <a:solidFill>
              <a:srgbClr val="548135"/>
            </a:solidFill>
            <a:prstDash val="solid"/>
            <a:miter lim="800000"/>
            <a:headEnd type="none" w="sm" len="sm"/>
            <a:tailEnd type="none" w="sm" len="sm"/>
          </a:ln>
        </p:spPr>
        <p:txBody>
          <a:bodyPr spcFirstLastPara="1" wrap="square" lIns="149000" tIns="74475" rIns="149000" bIns="74475" anchor="ctr" anchorCtr="0">
            <a:spAutoFit/>
          </a:bodyPr>
          <a:lstStyle/>
          <a:p>
            <a:pPr lvl="0"/>
            <a:r>
              <a:rPr lang="en-US" sz="3300" dirty="0">
                <a:solidFill>
                  <a:schemeClr val="lt1"/>
                </a:solidFill>
                <a:latin typeface="Calibri"/>
                <a:ea typeface="Calibri"/>
                <a:cs typeface="Calibri"/>
                <a:sym typeface="Calibri"/>
              </a:rPr>
              <a:t>Repository</a:t>
            </a:r>
            <a:endParaRPr sz="3300" dirty="0">
              <a:solidFill>
                <a:schemeClr val="lt1"/>
              </a:solidFill>
              <a:latin typeface="Calibri"/>
              <a:ea typeface="Calibri"/>
              <a:cs typeface="Calibri"/>
              <a:sym typeface="Calibri"/>
            </a:endParaRPr>
          </a:p>
        </p:txBody>
      </p:sp>
      <p:sp>
        <p:nvSpPr>
          <p:cNvPr id="8" name="Google Shape;2631;p257">
            <a:extLst>
              <a:ext uri="{FF2B5EF4-FFF2-40B4-BE49-F238E27FC236}">
                <a16:creationId xmlns:a16="http://schemas.microsoft.com/office/drawing/2014/main" id="{F607031D-4293-7242-9061-C86531333436}"/>
              </a:ext>
            </a:extLst>
          </p:cNvPr>
          <p:cNvSpPr/>
          <p:nvPr/>
        </p:nvSpPr>
        <p:spPr>
          <a:xfrm>
            <a:off x="12833621" y="787987"/>
            <a:ext cx="2958265" cy="1851973"/>
          </a:xfrm>
          <a:prstGeom prst="roundRect">
            <a:avLst>
              <a:gd name="adj" fmla="val 16667"/>
            </a:avLst>
          </a:prstGeom>
          <a:solidFill>
            <a:srgbClr val="548135"/>
          </a:solidFill>
          <a:ln w="38100" cap="flat" cmpd="sng">
            <a:solidFill>
              <a:srgbClr val="548135"/>
            </a:solidFill>
            <a:prstDash val="solid"/>
            <a:miter lim="800000"/>
            <a:headEnd type="none" w="sm" len="sm"/>
            <a:tailEnd type="none" w="sm" len="sm"/>
          </a:ln>
        </p:spPr>
        <p:txBody>
          <a:bodyPr spcFirstLastPara="1" wrap="square" lIns="149000" tIns="74475" rIns="149000" bIns="74475" anchor="ctr" anchorCtr="0">
            <a:spAutoFit/>
          </a:bodyPr>
          <a:lstStyle/>
          <a:p>
            <a:pPr lvl="0"/>
            <a:r>
              <a:rPr lang="en-US" sz="3300" dirty="0">
                <a:solidFill>
                  <a:schemeClr val="lt1"/>
                </a:solidFill>
                <a:latin typeface="Calibri"/>
                <a:ea typeface="Calibri"/>
                <a:cs typeface="Calibri"/>
                <a:sym typeface="Calibri"/>
              </a:rPr>
              <a:t>Data Management Plan</a:t>
            </a:r>
            <a:endParaRPr sz="3300" dirty="0">
              <a:solidFill>
                <a:schemeClr val="lt1"/>
              </a:solidFill>
              <a:latin typeface="Calibri"/>
              <a:ea typeface="Calibri"/>
              <a:cs typeface="Calibri"/>
              <a:sym typeface="Calibri"/>
            </a:endParaRPr>
          </a:p>
        </p:txBody>
      </p:sp>
      <p:sp>
        <p:nvSpPr>
          <p:cNvPr id="9" name="Google Shape;2631;p257">
            <a:extLst>
              <a:ext uri="{FF2B5EF4-FFF2-40B4-BE49-F238E27FC236}">
                <a16:creationId xmlns:a16="http://schemas.microsoft.com/office/drawing/2014/main" id="{F025ABC8-CD02-5544-BA8C-D4ADBA63733D}"/>
              </a:ext>
            </a:extLst>
          </p:cNvPr>
          <p:cNvSpPr/>
          <p:nvPr/>
        </p:nvSpPr>
        <p:spPr>
          <a:xfrm>
            <a:off x="11525505" y="4204998"/>
            <a:ext cx="2958265" cy="728261"/>
          </a:xfrm>
          <a:prstGeom prst="roundRect">
            <a:avLst>
              <a:gd name="adj" fmla="val 16667"/>
            </a:avLst>
          </a:prstGeom>
          <a:solidFill>
            <a:srgbClr val="548135"/>
          </a:solidFill>
          <a:ln w="38100" cap="flat" cmpd="sng">
            <a:solidFill>
              <a:srgbClr val="548135"/>
            </a:solidFill>
            <a:prstDash val="solid"/>
            <a:miter lim="800000"/>
            <a:headEnd type="none" w="sm" len="sm"/>
            <a:tailEnd type="none" w="sm" len="sm"/>
          </a:ln>
        </p:spPr>
        <p:txBody>
          <a:bodyPr spcFirstLastPara="1" wrap="square" lIns="149000" tIns="74475" rIns="149000" bIns="74475" anchor="ctr" anchorCtr="0">
            <a:spAutoFit/>
          </a:bodyPr>
          <a:lstStyle/>
          <a:p>
            <a:pPr lvl="0"/>
            <a:r>
              <a:rPr lang="en-US" sz="3300" dirty="0" err="1">
                <a:solidFill>
                  <a:schemeClr val="lt1"/>
                </a:solidFill>
                <a:latin typeface="Calibri"/>
                <a:ea typeface="Calibri"/>
                <a:cs typeface="Calibri"/>
                <a:sym typeface="Calibri"/>
              </a:rPr>
              <a:t>Formazione</a:t>
            </a:r>
            <a:endParaRPr sz="3300" dirty="0">
              <a:solidFill>
                <a:schemeClr val="lt1"/>
              </a:solidFill>
              <a:latin typeface="Calibri"/>
              <a:ea typeface="Calibri"/>
              <a:cs typeface="Calibri"/>
              <a:sym typeface="Calibri"/>
            </a:endParaRPr>
          </a:p>
        </p:txBody>
      </p:sp>
      <p:sp>
        <p:nvSpPr>
          <p:cNvPr id="10" name="Google Shape;2631;p257">
            <a:extLst>
              <a:ext uri="{FF2B5EF4-FFF2-40B4-BE49-F238E27FC236}">
                <a16:creationId xmlns:a16="http://schemas.microsoft.com/office/drawing/2014/main" id="{E6E87015-09BF-A542-B0D0-A7219624AC3B}"/>
              </a:ext>
            </a:extLst>
          </p:cNvPr>
          <p:cNvSpPr/>
          <p:nvPr/>
        </p:nvSpPr>
        <p:spPr>
          <a:xfrm>
            <a:off x="12120962" y="7039258"/>
            <a:ext cx="2958265" cy="1290117"/>
          </a:xfrm>
          <a:prstGeom prst="roundRect">
            <a:avLst>
              <a:gd name="adj" fmla="val 16667"/>
            </a:avLst>
          </a:prstGeom>
          <a:solidFill>
            <a:srgbClr val="548135"/>
          </a:solidFill>
          <a:ln w="38100" cap="flat" cmpd="sng">
            <a:solidFill>
              <a:srgbClr val="548135"/>
            </a:solidFill>
            <a:prstDash val="solid"/>
            <a:miter lim="800000"/>
            <a:headEnd type="none" w="sm" len="sm"/>
            <a:tailEnd type="none" w="sm" len="sm"/>
          </a:ln>
        </p:spPr>
        <p:txBody>
          <a:bodyPr spcFirstLastPara="1" wrap="square" lIns="149000" tIns="74475" rIns="149000" bIns="74475" anchor="ctr" anchorCtr="0">
            <a:spAutoFit/>
          </a:bodyPr>
          <a:lstStyle/>
          <a:p>
            <a:pPr lvl="0"/>
            <a:r>
              <a:rPr lang="en-US" sz="3300" dirty="0">
                <a:solidFill>
                  <a:schemeClr val="lt1"/>
                </a:solidFill>
                <a:latin typeface="Calibri"/>
                <a:ea typeface="Calibri"/>
                <a:cs typeface="Calibri"/>
                <a:sym typeface="Calibri"/>
              </a:rPr>
              <a:t>Policy e </a:t>
            </a:r>
            <a:r>
              <a:rPr lang="en-US" sz="3300" dirty="0" err="1">
                <a:solidFill>
                  <a:schemeClr val="lt1"/>
                </a:solidFill>
                <a:latin typeface="Calibri"/>
                <a:ea typeface="Calibri"/>
                <a:cs typeface="Calibri"/>
                <a:sym typeface="Calibri"/>
              </a:rPr>
              <a:t>Buone</a:t>
            </a:r>
            <a:r>
              <a:rPr lang="en-US" sz="3300" dirty="0">
                <a:solidFill>
                  <a:schemeClr val="lt1"/>
                </a:solidFill>
                <a:latin typeface="Calibri"/>
                <a:ea typeface="Calibri"/>
                <a:cs typeface="Calibri"/>
                <a:sym typeface="Calibri"/>
              </a:rPr>
              <a:t> </a:t>
            </a:r>
            <a:r>
              <a:rPr lang="en-US" sz="3300" dirty="0" err="1">
                <a:solidFill>
                  <a:schemeClr val="lt1"/>
                </a:solidFill>
                <a:latin typeface="Calibri"/>
                <a:ea typeface="Calibri"/>
                <a:cs typeface="Calibri"/>
                <a:sym typeface="Calibri"/>
              </a:rPr>
              <a:t>Pratiche</a:t>
            </a:r>
            <a:endParaRPr sz="3300" dirty="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16538893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4">
            <a:extLst>
              <a:ext uri="{FF2B5EF4-FFF2-40B4-BE49-F238E27FC236}">
                <a16:creationId xmlns:a16="http://schemas.microsoft.com/office/drawing/2014/main" id="{8C58D006-B1FF-9143-AFC3-351FA07890A1}"/>
              </a:ext>
            </a:extLst>
          </p:cNvPr>
          <p:cNvSpPr txBox="1">
            <a:spLocks/>
          </p:cNvSpPr>
          <p:nvPr/>
        </p:nvSpPr>
        <p:spPr bwMode="auto">
          <a:xfrm>
            <a:off x="5425763" y="8069943"/>
            <a:ext cx="8798236" cy="344812"/>
          </a:xfrm>
          <a:prstGeom prst="rect">
            <a:avLst/>
          </a:prstGeom>
          <a:solidFill>
            <a:schemeClr val="accent1">
              <a:lumMod val="40000"/>
              <a:lumOff val="60000"/>
            </a:schemeClr>
          </a:solidFill>
          <a:extLst/>
        </p:spPr>
        <p:txBody>
          <a:bodyPr vert="horz" wrap="square" lIns="91440" tIns="45720" rIns="91440" bIns="45720" numCol="1" rtlCol="0" anchor="b" anchorCtr="0" compatLnSpc="1">
            <a:prstTxWarp prst="textNoShape">
              <a:avLst/>
            </a:prstTxWarp>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defTabSz="1219170"/>
            <a:r>
              <a:rPr lang="en-GB" altLang="en-US" sz="2133" b="1" spc="-67" dirty="0">
                <a:solidFill>
                  <a:prstClr val="black"/>
                </a:solidFill>
                <a:latin typeface="Calibri Light"/>
                <a:ea typeface="ＭＳ Ｐゴシック" pitchFamily="34" charset="-128"/>
              </a:rPr>
              <a:t>rd-alliance.org/recommendations-and-outputs/all-recommendations-and-outputs</a:t>
            </a:r>
            <a:endParaRPr lang="en-GB" altLang="en-US" sz="1867" b="1" spc="-67" dirty="0">
              <a:solidFill>
                <a:prstClr val="black"/>
              </a:solidFill>
              <a:latin typeface="Calibri Light"/>
              <a:ea typeface="ＭＳ Ｐゴシック" pitchFamily="34" charset="-128"/>
            </a:endParaRPr>
          </a:p>
        </p:txBody>
      </p:sp>
      <p:sp>
        <p:nvSpPr>
          <p:cNvPr id="2" name="Content Placeholder 1"/>
          <p:cNvSpPr>
            <a:spLocks noGrp="1"/>
          </p:cNvSpPr>
          <p:nvPr>
            <p:ph idx="1"/>
          </p:nvPr>
        </p:nvSpPr>
        <p:spPr>
          <a:xfrm>
            <a:off x="5590318" y="2460627"/>
            <a:ext cx="8280687" cy="5523944"/>
          </a:xfrm>
        </p:spPr>
        <p:txBody>
          <a:bodyPr>
            <a:normAutofit lnSpcReduction="10000"/>
          </a:bodyPr>
          <a:lstStyle/>
          <a:p>
            <a:pPr algn="just">
              <a:lnSpc>
                <a:spcPct val="120000"/>
              </a:lnSpc>
              <a:defRPr/>
            </a:pPr>
            <a:r>
              <a:rPr lang="en-US" b="1" dirty="0">
                <a:hlinkClick r:id="rId2"/>
              </a:rPr>
              <a:t>Dynamic-data Citation Methodology</a:t>
            </a:r>
            <a:r>
              <a:rPr lang="en-US" dirty="0"/>
              <a:t>:</a:t>
            </a:r>
            <a:r>
              <a:rPr lang="en-US" b="1" dirty="0"/>
              <a:t> </a:t>
            </a:r>
            <a:r>
              <a:rPr lang="en-US" dirty="0"/>
              <a:t>Supports efficient processing of data and linking from publications.</a:t>
            </a:r>
          </a:p>
          <a:p>
            <a:pPr algn="just">
              <a:lnSpc>
                <a:spcPct val="120000"/>
              </a:lnSpc>
              <a:defRPr/>
            </a:pPr>
            <a:r>
              <a:rPr lang="en-US" b="1" dirty="0">
                <a:hlinkClick r:id="rId3"/>
              </a:rPr>
              <a:t>Data Description Registry Interoperability Model</a:t>
            </a:r>
            <a:r>
              <a:rPr lang="en-US" dirty="0"/>
              <a:t>:</a:t>
            </a:r>
            <a:r>
              <a:rPr lang="en-US" b="1" dirty="0"/>
              <a:t> </a:t>
            </a:r>
            <a:r>
              <a:rPr lang="en-US" dirty="0"/>
              <a:t>Interoperability model addressing the problem of cross platform discovery by connecting datasets together.</a:t>
            </a:r>
          </a:p>
          <a:p>
            <a:pPr algn="just">
              <a:defRPr/>
            </a:pPr>
            <a:r>
              <a:rPr lang="en-GB" b="1" dirty="0">
                <a:hlinkClick r:id="rId4"/>
              </a:rPr>
              <a:t>Metadata standards directory Recommendations</a:t>
            </a:r>
            <a:r>
              <a:rPr lang="en-GB" dirty="0"/>
              <a:t>: Community curated standards catalogue for metadata interoperability</a:t>
            </a:r>
          </a:p>
          <a:p>
            <a:pPr algn="just">
              <a:defRPr/>
            </a:pPr>
            <a:r>
              <a:rPr lang="en-GB" b="1" dirty="0">
                <a:hlinkClick r:id="rId5"/>
              </a:rPr>
              <a:t>Research Data Collections Recommendations</a:t>
            </a:r>
            <a:r>
              <a:rPr lang="en-GB" dirty="0"/>
              <a:t>:</a:t>
            </a:r>
            <a:r>
              <a:rPr lang="en-GB" b="1" dirty="0"/>
              <a:t> </a:t>
            </a:r>
            <a:br>
              <a:rPr lang="en-GB" b="1" dirty="0"/>
            </a:br>
            <a:r>
              <a:rPr lang="it-IT" dirty="0"/>
              <a:t>A </a:t>
            </a:r>
            <a:r>
              <a:rPr lang="it-IT" dirty="0" err="1"/>
              <a:t>comprehensive</a:t>
            </a:r>
            <a:r>
              <a:rPr lang="it-IT" dirty="0"/>
              <a:t> model for </a:t>
            </a:r>
            <a:r>
              <a:rPr lang="it-IT" dirty="0" err="1"/>
              <a:t>actionable</a:t>
            </a:r>
            <a:r>
              <a:rPr lang="it-IT" dirty="0"/>
              <a:t> </a:t>
            </a:r>
            <a:r>
              <a:rPr lang="it-IT" dirty="0" err="1"/>
              <a:t>collections</a:t>
            </a:r>
            <a:r>
              <a:rPr lang="it-IT" dirty="0"/>
              <a:t> and a </a:t>
            </a:r>
            <a:r>
              <a:rPr lang="it-IT" dirty="0" err="1"/>
              <a:t>technical</a:t>
            </a:r>
            <a:r>
              <a:rPr lang="it-IT" dirty="0"/>
              <a:t> </a:t>
            </a:r>
            <a:r>
              <a:rPr lang="it-IT" dirty="0" err="1"/>
              <a:t>interface</a:t>
            </a:r>
            <a:r>
              <a:rPr lang="it-IT" dirty="0"/>
              <a:t> </a:t>
            </a:r>
            <a:r>
              <a:rPr lang="it-IT" dirty="0" err="1"/>
              <a:t>specification</a:t>
            </a:r>
            <a:r>
              <a:rPr lang="it-IT" dirty="0"/>
              <a:t> to </a:t>
            </a:r>
            <a:r>
              <a:rPr lang="it-IT" dirty="0" err="1"/>
              <a:t>enable</a:t>
            </a:r>
            <a:r>
              <a:rPr lang="it-IT" dirty="0"/>
              <a:t> </a:t>
            </a:r>
            <a:r>
              <a:rPr lang="it-IT" dirty="0" err="1"/>
              <a:t>client-server</a:t>
            </a:r>
            <a:r>
              <a:rPr lang="it-IT" dirty="0"/>
              <a:t> </a:t>
            </a:r>
            <a:r>
              <a:rPr lang="it-IT" dirty="0" err="1"/>
              <a:t>interaction</a:t>
            </a:r>
            <a:r>
              <a:rPr lang="it-IT" dirty="0"/>
              <a:t>.</a:t>
            </a:r>
            <a:endParaRPr lang="en-US" dirty="0"/>
          </a:p>
          <a:p>
            <a:pPr algn="just">
              <a:lnSpc>
                <a:spcPct val="120000"/>
              </a:lnSpc>
              <a:defRPr/>
            </a:pPr>
            <a:endParaRPr lang="en-GB" dirty="0"/>
          </a:p>
          <a:p>
            <a:pPr marL="0" indent="0" algn="just">
              <a:lnSpc>
                <a:spcPct val="120000"/>
              </a:lnSpc>
              <a:buNone/>
              <a:defRPr/>
            </a:pPr>
            <a:endParaRPr lang="en-GB" dirty="0"/>
          </a:p>
        </p:txBody>
      </p:sp>
      <p:sp>
        <p:nvSpPr>
          <p:cNvPr id="14" name="Segnaposto piè di pagina 6"/>
          <p:cNvSpPr>
            <a:spLocks noGrp="1"/>
          </p:cNvSpPr>
          <p:nvPr>
            <p:ph type="ftr" sz="quarter" idx="11"/>
          </p:nvPr>
        </p:nvSpPr>
        <p:spPr>
          <a:xfrm>
            <a:off x="9438182" y="8429898"/>
            <a:ext cx="4859367" cy="714103"/>
          </a:xfrm>
        </p:spPr>
        <p:txBody>
          <a:bodyPr/>
          <a:lstStyle/>
          <a:p>
            <a:pPr algn="l" defTabSz="1219170" hangingPunct="1"/>
            <a:r>
              <a:rPr lang="en-GB" sz="1600" b="1" kern="1200" dirty="0">
                <a:solidFill>
                  <a:prstClr val="white"/>
                </a:solidFill>
                <a:latin typeface="Calibri"/>
              </a:rPr>
              <a:t>www.rd-alliance.org</a:t>
            </a:r>
          </a:p>
          <a:p>
            <a:pPr algn="l" defTabSz="1219170" hangingPunct="1"/>
            <a:r>
              <a:rPr lang="en-GB" sz="1600" b="1" kern="1200" dirty="0">
                <a:solidFill>
                  <a:prstClr val="white"/>
                </a:solidFill>
                <a:latin typeface="Calibri"/>
              </a:rPr>
              <a:t>@resdatall</a:t>
            </a:r>
          </a:p>
        </p:txBody>
      </p:sp>
      <p:pic>
        <p:nvPicPr>
          <p:cNvPr id="15" name="Picture 2" descr="Creative Commons Licens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336045" y="8634589"/>
            <a:ext cx="887955" cy="312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p:cNvSpPr txBox="1"/>
          <p:nvPr/>
        </p:nvSpPr>
        <p:spPr bwMode="auto">
          <a:xfrm>
            <a:off x="13262499" y="8922455"/>
            <a:ext cx="954941" cy="276999"/>
          </a:xfrm>
          <a:prstGeom prst="rect">
            <a:avLst/>
          </a:prstGeom>
          <a:noFill/>
        </p:spPr>
        <p:txBody>
          <a:bodyPr wrap="none">
            <a:spAutoFit/>
          </a:bodyPr>
          <a:lstStyle/>
          <a:p>
            <a:pPr algn="l" defTabSz="1219170" hangingPunct="1">
              <a:defRPr/>
            </a:pPr>
            <a:r>
              <a:rPr lang="en-GB" sz="1200" kern="1200" dirty="0">
                <a:solidFill>
                  <a:srgbClr val="E2DFCC"/>
                </a:solidFill>
                <a:latin typeface="Calibri Light"/>
              </a:rPr>
              <a:t>CC BY-SA 4.0</a:t>
            </a:r>
          </a:p>
        </p:txBody>
      </p:sp>
      <p:pic>
        <p:nvPicPr>
          <p:cNvPr id="18" name="Immagine 17">
            <a:extLst>
              <a:ext uri="{FF2B5EF4-FFF2-40B4-BE49-F238E27FC236}">
                <a16:creationId xmlns:a16="http://schemas.microsoft.com/office/drawing/2014/main" id="{58E56C5E-1EAB-B44C-9758-62480874E6AE}"/>
              </a:ext>
            </a:extLst>
          </p:cNvPr>
          <p:cNvPicPr>
            <a:picLocks noChangeAspect="1"/>
          </p:cNvPicPr>
          <p:nvPr/>
        </p:nvPicPr>
        <p:blipFill>
          <a:blip r:embed="rId7"/>
          <a:stretch>
            <a:fillRect/>
          </a:stretch>
        </p:blipFill>
        <p:spPr>
          <a:xfrm>
            <a:off x="2032001" y="2336996"/>
            <a:ext cx="2653145" cy="3413091"/>
          </a:xfrm>
          <a:prstGeom prst="rect">
            <a:avLst/>
          </a:prstGeom>
          <a:effectLst>
            <a:outerShdw blurRad="50800" dist="38100" dir="8100000" algn="tr" rotWithShape="0">
              <a:prstClr val="black">
                <a:alpha val="40000"/>
              </a:prstClr>
            </a:outerShdw>
          </a:effectLst>
        </p:spPr>
      </p:pic>
      <p:pic>
        <p:nvPicPr>
          <p:cNvPr id="12" name="Picture 5">
            <a:extLst>
              <a:ext uri="{FF2B5EF4-FFF2-40B4-BE49-F238E27FC236}">
                <a16:creationId xmlns:a16="http://schemas.microsoft.com/office/drawing/2014/main" id="{91434AE6-F00A-184C-8B0E-268A3CF7FC0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114659" y="103321"/>
            <a:ext cx="1569655" cy="1025728"/>
          </a:xfrm>
          <a:prstGeom prst="rect">
            <a:avLst/>
          </a:prstGeom>
        </p:spPr>
      </p:pic>
      <p:pic>
        <p:nvPicPr>
          <p:cNvPr id="13" name="Picture 3">
            <a:extLst>
              <a:ext uri="{FF2B5EF4-FFF2-40B4-BE49-F238E27FC236}">
                <a16:creationId xmlns:a16="http://schemas.microsoft.com/office/drawing/2014/main" id="{EB83A8EB-7F8C-4857-AE49-E0E27582DB5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96299" y="3097168"/>
            <a:ext cx="2537508" cy="334174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Title 2">
            <a:extLst>
              <a:ext uri="{FF2B5EF4-FFF2-40B4-BE49-F238E27FC236}">
                <a16:creationId xmlns:a16="http://schemas.microsoft.com/office/drawing/2014/main" id="{4E3D2726-8032-45E6-B397-29D216D440DF}"/>
              </a:ext>
            </a:extLst>
          </p:cNvPr>
          <p:cNvSpPr>
            <a:spLocks noGrp="1"/>
          </p:cNvSpPr>
          <p:nvPr>
            <p:ph type="title"/>
          </p:nvPr>
        </p:nvSpPr>
        <p:spPr>
          <a:xfrm>
            <a:off x="5204985" y="330693"/>
            <a:ext cx="8666020" cy="1010804"/>
          </a:xfrm>
        </p:spPr>
        <p:txBody>
          <a:bodyPr>
            <a:normAutofit/>
          </a:bodyPr>
          <a:lstStyle/>
          <a:p>
            <a:pPr algn="r"/>
            <a:r>
              <a:rPr lang="en-GB" sz="5867" dirty="0" err="1"/>
              <a:t>Raccomandazioni</a:t>
            </a:r>
            <a:r>
              <a:rPr lang="en-GB" sz="5867" dirty="0"/>
              <a:t> RDA</a:t>
            </a:r>
          </a:p>
        </p:txBody>
      </p:sp>
      <p:pic>
        <p:nvPicPr>
          <p:cNvPr id="9" name="Picture 8"/>
          <p:cNvPicPr>
            <a:picLocks noChangeAspect="1"/>
          </p:cNvPicPr>
          <p:nvPr/>
        </p:nvPicPr>
        <p:blipFill>
          <a:blip r:embed="rId10"/>
          <a:stretch>
            <a:fillRect/>
          </a:stretch>
        </p:blipFill>
        <p:spPr>
          <a:xfrm>
            <a:off x="2032001" y="4233589"/>
            <a:ext cx="2581636" cy="3384604"/>
          </a:xfrm>
          <a:prstGeom prst="rect">
            <a:avLst/>
          </a:prstGeom>
          <a:effectLst>
            <a:outerShdw blurRad="50800" dist="38100" dir="8100000" algn="tr" rotWithShape="0">
              <a:prstClr val="black">
                <a:alpha val="40000"/>
              </a:prstClr>
            </a:outerShdw>
          </a:effectLst>
        </p:spPr>
      </p:pic>
      <p:pic>
        <p:nvPicPr>
          <p:cNvPr id="20" name="Immagine 19">
            <a:extLst>
              <a:ext uri="{FF2B5EF4-FFF2-40B4-BE49-F238E27FC236}">
                <a16:creationId xmlns:a16="http://schemas.microsoft.com/office/drawing/2014/main" id="{49FBA510-E916-ED43-9636-CF3B5581E189}"/>
              </a:ext>
            </a:extLst>
          </p:cNvPr>
          <p:cNvPicPr>
            <a:picLocks noChangeAspect="1"/>
          </p:cNvPicPr>
          <p:nvPr/>
        </p:nvPicPr>
        <p:blipFill rotWithShape="1">
          <a:blip r:embed="rId11"/>
          <a:srcRect l="1714" t="658" r="56549" b="2898"/>
          <a:stretch/>
        </p:blipFill>
        <p:spPr>
          <a:xfrm>
            <a:off x="2899485" y="5016807"/>
            <a:ext cx="2548984" cy="3413091"/>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22667734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0313097" y="2563469"/>
            <a:ext cx="4859367" cy="5631562"/>
          </a:xfrm>
        </p:spPr>
        <p:txBody>
          <a:bodyPr>
            <a:noAutofit/>
          </a:bodyPr>
          <a:lstStyle/>
          <a:p>
            <a:pPr lvl="0"/>
            <a:r>
              <a:rPr lang="en-IE" sz="3200" b="1" dirty="0">
                <a:hlinkClick r:id="rId2"/>
              </a:rPr>
              <a:t>23 Things: Libraries For Research Data</a:t>
            </a:r>
            <a:br>
              <a:rPr lang="en-IE" sz="3200" dirty="0"/>
            </a:br>
            <a:r>
              <a:rPr lang="en-IE" sz="3200" dirty="0"/>
              <a:t>Una </a:t>
            </a:r>
            <a:r>
              <a:rPr lang="en-IE" sz="3200" dirty="0" err="1"/>
              <a:t>panoramica</a:t>
            </a:r>
            <a:r>
              <a:rPr lang="en-IE" sz="3200" dirty="0"/>
              <a:t> di </a:t>
            </a:r>
            <a:r>
              <a:rPr lang="en-IE" sz="3200" dirty="0" err="1"/>
              <a:t>risorse</a:t>
            </a:r>
            <a:r>
              <a:rPr lang="en-IE" sz="3200" dirty="0"/>
              <a:t> e </a:t>
            </a:r>
            <a:r>
              <a:rPr lang="en-IE" sz="3200" dirty="0" err="1"/>
              <a:t>strumenti</a:t>
            </a:r>
            <a:r>
              <a:rPr lang="en-IE" sz="3200" dirty="0"/>
              <a:t> </a:t>
            </a:r>
            <a:r>
              <a:rPr lang="en-IE" sz="3200" dirty="0" err="1"/>
              <a:t>gratuiti</a:t>
            </a:r>
            <a:r>
              <a:rPr lang="en-IE" sz="3200" dirty="0"/>
              <a:t>, </a:t>
            </a:r>
            <a:r>
              <a:rPr lang="en-IE" sz="3200" dirty="0" err="1"/>
              <a:t>pratici</a:t>
            </a:r>
            <a:r>
              <a:rPr lang="en-IE" sz="3200" dirty="0"/>
              <a:t> e </a:t>
            </a:r>
            <a:r>
              <a:rPr lang="en-IE" sz="3200" dirty="0" err="1"/>
              <a:t>disponibili</a:t>
            </a:r>
            <a:r>
              <a:rPr lang="en-IE" sz="3200" dirty="0"/>
              <a:t> in rete di cui </a:t>
            </a:r>
            <a:r>
              <a:rPr lang="en-IE" sz="3200" dirty="0" err="1"/>
              <a:t>gli</a:t>
            </a:r>
            <a:r>
              <a:rPr lang="en-IE" sz="3200" dirty="0"/>
              <a:t> </a:t>
            </a:r>
            <a:r>
              <a:rPr lang="en-IE" sz="3200" dirty="0" err="1"/>
              <a:t>utenti</a:t>
            </a:r>
            <a:r>
              <a:rPr lang="en-IE" sz="3200" dirty="0"/>
              <a:t> </a:t>
            </a:r>
            <a:r>
              <a:rPr lang="en-IE" sz="3200" dirty="0" err="1"/>
              <a:t>possono</a:t>
            </a:r>
            <a:r>
              <a:rPr lang="en-IE" sz="3200" dirty="0"/>
              <a:t> </a:t>
            </a:r>
            <a:r>
              <a:rPr lang="en-IE" sz="3200" dirty="0" err="1"/>
              <a:t>disporre</a:t>
            </a:r>
            <a:r>
              <a:rPr lang="en-IE" sz="3200" dirty="0"/>
              <a:t> </a:t>
            </a:r>
            <a:r>
              <a:rPr lang="en-IE" sz="3200" dirty="0" err="1"/>
              <a:t>immediatamente</a:t>
            </a:r>
            <a:r>
              <a:rPr lang="en-IE" sz="3200" dirty="0"/>
              <a:t> per </a:t>
            </a:r>
            <a:r>
              <a:rPr lang="en-IE" sz="3200" dirty="0" err="1"/>
              <a:t>incorporare</a:t>
            </a:r>
            <a:r>
              <a:rPr lang="en-IE" sz="3200" dirty="0"/>
              <a:t> la </a:t>
            </a:r>
            <a:r>
              <a:rPr lang="en-IE" sz="3200" dirty="0" err="1"/>
              <a:t>gestione</a:t>
            </a:r>
            <a:r>
              <a:rPr lang="en-IE" sz="3200" dirty="0"/>
              <a:t> </a:t>
            </a:r>
            <a:r>
              <a:rPr lang="en-IE" sz="3200" dirty="0" err="1"/>
              <a:t>dei</a:t>
            </a:r>
            <a:r>
              <a:rPr lang="en-IE" sz="3200" dirty="0"/>
              <a:t> </a:t>
            </a:r>
            <a:r>
              <a:rPr lang="en-IE" sz="3200" dirty="0" err="1"/>
              <a:t>dati</a:t>
            </a:r>
            <a:r>
              <a:rPr lang="en-IE" sz="3200" dirty="0"/>
              <a:t> </a:t>
            </a:r>
            <a:r>
              <a:rPr lang="en-IE" sz="3200" dirty="0" err="1"/>
              <a:t>della</a:t>
            </a:r>
            <a:r>
              <a:rPr lang="en-IE" sz="3200" dirty="0"/>
              <a:t> </a:t>
            </a:r>
            <a:r>
              <a:rPr lang="en-IE" sz="3200" dirty="0" err="1"/>
              <a:t>ricerca</a:t>
            </a:r>
            <a:r>
              <a:rPr lang="en-IE" sz="3200" dirty="0"/>
              <a:t> </a:t>
            </a:r>
            <a:r>
              <a:rPr lang="en-IE" sz="3200" dirty="0" err="1"/>
              <a:t>nella</a:t>
            </a:r>
            <a:r>
              <a:rPr lang="en-IE" sz="3200" dirty="0"/>
              <a:t> </a:t>
            </a:r>
            <a:r>
              <a:rPr lang="en-IE" sz="3200" dirty="0" err="1"/>
              <a:t>pratica</a:t>
            </a:r>
            <a:r>
              <a:rPr lang="en-IE" sz="3200" dirty="0"/>
              <a:t> </a:t>
            </a:r>
            <a:r>
              <a:rPr lang="en-IE" sz="3200" dirty="0" err="1"/>
              <a:t>dei</a:t>
            </a:r>
            <a:r>
              <a:rPr lang="en-IE" sz="3200" dirty="0"/>
              <a:t> </a:t>
            </a:r>
            <a:r>
              <a:rPr lang="en-IE" sz="3200" dirty="0" err="1"/>
              <a:t>servizi</a:t>
            </a:r>
            <a:r>
              <a:rPr lang="en-IE" sz="3200" dirty="0"/>
              <a:t> </a:t>
            </a:r>
            <a:r>
              <a:rPr lang="en-IE" sz="3200" dirty="0" err="1"/>
              <a:t>bibliotecari</a:t>
            </a:r>
            <a:endParaRPr lang="en-GB" sz="3200" b="1" dirty="0"/>
          </a:p>
        </p:txBody>
      </p:sp>
      <p:sp>
        <p:nvSpPr>
          <p:cNvPr id="15" name="Title 4"/>
          <p:cNvSpPr txBox="1">
            <a:spLocks/>
          </p:cNvSpPr>
          <p:nvPr/>
        </p:nvSpPr>
        <p:spPr bwMode="auto">
          <a:xfrm>
            <a:off x="2032000" y="8544723"/>
            <a:ext cx="6403192" cy="51219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b" anchorCtr="0" compatLnSpc="1">
            <a:prstTxWarp prst="textNoShape">
              <a:avLst/>
            </a:prstTxWarp>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defTabSz="1219170"/>
            <a:r>
              <a:rPr lang="en-GB" altLang="en-US" sz="1867" b="1" spc="-67" dirty="0">
                <a:solidFill>
                  <a:prstClr val="white"/>
                </a:solidFill>
                <a:latin typeface="Calibri Light"/>
                <a:ea typeface="ＭＳ Ｐゴシック" pitchFamily="34" charset="-128"/>
              </a:rPr>
              <a:t>rd-alliance.org/recommendations-and-outputs/all-recommendations-and-outputs</a:t>
            </a:r>
          </a:p>
        </p:txBody>
      </p:sp>
      <p:sp>
        <p:nvSpPr>
          <p:cNvPr id="10" name="Segnaposto piè di pagina 6"/>
          <p:cNvSpPr>
            <a:spLocks noGrp="1"/>
          </p:cNvSpPr>
          <p:nvPr>
            <p:ph type="ftr" sz="quarter" idx="11"/>
          </p:nvPr>
        </p:nvSpPr>
        <p:spPr>
          <a:xfrm>
            <a:off x="9438182" y="8429898"/>
            <a:ext cx="4859367" cy="714103"/>
          </a:xfrm>
        </p:spPr>
        <p:txBody>
          <a:bodyPr/>
          <a:lstStyle/>
          <a:p>
            <a:pPr algn="l" defTabSz="1219170" hangingPunct="1"/>
            <a:r>
              <a:rPr lang="en-GB" sz="1600" b="1" kern="1200" dirty="0">
                <a:solidFill>
                  <a:prstClr val="white"/>
                </a:solidFill>
                <a:latin typeface="Calibri"/>
              </a:rPr>
              <a:t>www.rd-alliance.org</a:t>
            </a:r>
          </a:p>
          <a:p>
            <a:pPr algn="l" defTabSz="1219170" hangingPunct="1"/>
            <a:r>
              <a:rPr lang="en-GB" sz="1600" b="1" kern="1200" dirty="0">
                <a:solidFill>
                  <a:prstClr val="white"/>
                </a:solidFill>
                <a:latin typeface="Calibri"/>
              </a:rPr>
              <a:t>@resdatall</a:t>
            </a:r>
          </a:p>
        </p:txBody>
      </p:sp>
      <p:pic>
        <p:nvPicPr>
          <p:cNvPr id="16" name="Picture 2" descr="Creative Commons Licens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36045" y="8634589"/>
            <a:ext cx="887955" cy="312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6"/>
          <p:cNvSpPr txBox="1"/>
          <p:nvPr/>
        </p:nvSpPr>
        <p:spPr bwMode="auto">
          <a:xfrm>
            <a:off x="13262499" y="8922455"/>
            <a:ext cx="954941" cy="276999"/>
          </a:xfrm>
          <a:prstGeom prst="rect">
            <a:avLst/>
          </a:prstGeom>
          <a:noFill/>
        </p:spPr>
        <p:txBody>
          <a:bodyPr wrap="none">
            <a:spAutoFit/>
          </a:bodyPr>
          <a:lstStyle/>
          <a:p>
            <a:pPr algn="l" defTabSz="1219170" hangingPunct="1">
              <a:defRPr/>
            </a:pPr>
            <a:r>
              <a:rPr lang="en-GB" sz="1200" kern="1200" dirty="0">
                <a:solidFill>
                  <a:srgbClr val="E2DFCC"/>
                </a:solidFill>
                <a:latin typeface="Calibri Light"/>
              </a:rPr>
              <a:t>CC BY-SA 4.0</a:t>
            </a:r>
          </a:p>
        </p:txBody>
      </p:sp>
      <p:pic>
        <p:nvPicPr>
          <p:cNvPr id="14" name="Picture 5">
            <a:extLst>
              <a:ext uri="{FF2B5EF4-FFF2-40B4-BE49-F238E27FC236}">
                <a16:creationId xmlns:a16="http://schemas.microsoft.com/office/drawing/2014/main" id="{EB1F801A-AA70-3947-9360-5453FC7D4A4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14659" y="103321"/>
            <a:ext cx="1569655" cy="1025728"/>
          </a:xfrm>
          <a:prstGeom prst="rect">
            <a:avLst/>
          </a:prstGeom>
        </p:spPr>
      </p:pic>
      <p:sp>
        <p:nvSpPr>
          <p:cNvPr id="18" name="Title 2">
            <a:extLst>
              <a:ext uri="{FF2B5EF4-FFF2-40B4-BE49-F238E27FC236}">
                <a16:creationId xmlns:a16="http://schemas.microsoft.com/office/drawing/2014/main" id="{87F4EF6C-72F1-418F-A29B-476923E279E2}"/>
              </a:ext>
            </a:extLst>
          </p:cNvPr>
          <p:cNvSpPr>
            <a:spLocks noGrp="1"/>
          </p:cNvSpPr>
          <p:nvPr>
            <p:ph type="title"/>
          </p:nvPr>
        </p:nvSpPr>
        <p:spPr>
          <a:xfrm>
            <a:off x="5204985" y="330693"/>
            <a:ext cx="8666020" cy="1010804"/>
          </a:xfrm>
        </p:spPr>
        <p:txBody>
          <a:bodyPr>
            <a:normAutofit/>
          </a:bodyPr>
          <a:lstStyle/>
          <a:p>
            <a:pPr algn="r"/>
            <a:r>
              <a:rPr lang="en-GB" sz="5867" dirty="0"/>
              <a:t>RDA Supporting Outputs</a:t>
            </a:r>
          </a:p>
        </p:txBody>
      </p:sp>
      <p:pic>
        <p:nvPicPr>
          <p:cNvPr id="9" name="Picture 11">
            <a:extLst>
              <a:ext uri="{FF2B5EF4-FFF2-40B4-BE49-F238E27FC236}">
                <a16:creationId xmlns:a16="http://schemas.microsoft.com/office/drawing/2014/main" id="{46ED801B-B130-6C42-9D36-EDC631AF4750}"/>
              </a:ext>
            </a:extLst>
          </p:cNvPr>
          <p:cNvPicPr>
            <a:picLocks noChangeAspect="1"/>
          </p:cNvPicPr>
          <p:nvPr/>
        </p:nvPicPr>
        <p:blipFill>
          <a:blip r:embed="rId5"/>
          <a:stretch>
            <a:fillRect/>
          </a:stretch>
        </p:blipFill>
        <p:spPr>
          <a:xfrm>
            <a:off x="217906" y="3898736"/>
            <a:ext cx="1789119" cy="2285922"/>
          </a:xfrm>
          <a:prstGeom prst="rect">
            <a:avLst/>
          </a:prstGeom>
          <a:effectLst>
            <a:outerShdw blurRad="50800" dist="38100" dir="8100000" algn="tr" rotWithShape="0">
              <a:prstClr val="black">
                <a:alpha val="40000"/>
              </a:prstClr>
            </a:outerShdw>
          </a:effectLst>
        </p:spPr>
      </p:pic>
      <p:pic>
        <p:nvPicPr>
          <p:cNvPr id="11" name="Immagine 26">
            <a:extLst>
              <a:ext uri="{FF2B5EF4-FFF2-40B4-BE49-F238E27FC236}">
                <a16:creationId xmlns:a16="http://schemas.microsoft.com/office/drawing/2014/main" id="{3103C6EB-3732-4B43-BED7-735953E08634}"/>
              </a:ext>
            </a:extLst>
          </p:cNvPr>
          <p:cNvPicPr>
            <a:picLocks noChangeAspect="1"/>
          </p:cNvPicPr>
          <p:nvPr/>
        </p:nvPicPr>
        <p:blipFill rotWithShape="1">
          <a:blip r:embed="rId6"/>
          <a:srcRect l="1458" r="52187" b="2122"/>
          <a:stretch/>
        </p:blipFill>
        <p:spPr>
          <a:xfrm>
            <a:off x="1592599" y="4787336"/>
            <a:ext cx="1699439" cy="2295322"/>
          </a:xfrm>
          <a:prstGeom prst="rect">
            <a:avLst/>
          </a:prstGeom>
          <a:effectLst>
            <a:outerShdw blurRad="50800" dist="38100" dir="8100000" algn="tr" rotWithShape="0">
              <a:prstClr val="black">
                <a:alpha val="40000"/>
              </a:prstClr>
            </a:outerShdw>
          </a:effectLst>
        </p:spPr>
      </p:pic>
      <p:pic>
        <p:nvPicPr>
          <p:cNvPr id="12" name="Picture 19">
            <a:extLst>
              <a:ext uri="{FF2B5EF4-FFF2-40B4-BE49-F238E27FC236}">
                <a16:creationId xmlns:a16="http://schemas.microsoft.com/office/drawing/2014/main" id="{8520EA47-75A7-1C42-8040-45808790FC9C}"/>
              </a:ext>
            </a:extLst>
          </p:cNvPr>
          <p:cNvPicPr>
            <a:picLocks noChangeAspect="1"/>
          </p:cNvPicPr>
          <p:nvPr/>
        </p:nvPicPr>
        <p:blipFill>
          <a:blip r:embed="rId7"/>
          <a:stretch>
            <a:fillRect/>
          </a:stretch>
        </p:blipFill>
        <p:spPr>
          <a:xfrm>
            <a:off x="2509462" y="1341497"/>
            <a:ext cx="1741146" cy="2285922"/>
          </a:xfrm>
          <a:prstGeom prst="rect">
            <a:avLst/>
          </a:prstGeom>
          <a:effectLst>
            <a:outerShdw blurRad="50800" dist="38100" dir="8100000" algn="tr" rotWithShape="0">
              <a:prstClr val="black">
                <a:alpha val="40000"/>
              </a:prstClr>
            </a:outerShdw>
          </a:effectLst>
        </p:spPr>
      </p:pic>
      <p:pic>
        <p:nvPicPr>
          <p:cNvPr id="13" name="Picture 20">
            <a:extLst>
              <a:ext uri="{FF2B5EF4-FFF2-40B4-BE49-F238E27FC236}">
                <a16:creationId xmlns:a16="http://schemas.microsoft.com/office/drawing/2014/main" id="{D4EDA6BB-E350-4D42-9836-CE7465293F78}"/>
              </a:ext>
            </a:extLst>
          </p:cNvPr>
          <p:cNvPicPr>
            <a:picLocks noChangeAspect="1"/>
          </p:cNvPicPr>
          <p:nvPr/>
        </p:nvPicPr>
        <p:blipFill>
          <a:blip r:embed="rId8"/>
          <a:stretch>
            <a:fillRect/>
          </a:stretch>
        </p:blipFill>
        <p:spPr>
          <a:xfrm>
            <a:off x="3388464" y="2472935"/>
            <a:ext cx="1723164" cy="2317589"/>
          </a:xfrm>
          <a:prstGeom prst="rect">
            <a:avLst/>
          </a:prstGeom>
          <a:effectLst>
            <a:outerShdw blurRad="50800" dist="38100" dir="8100000" algn="tr" rotWithShape="0">
              <a:prstClr val="black">
                <a:alpha val="40000"/>
              </a:prstClr>
            </a:outerShdw>
          </a:effectLst>
        </p:spPr>
      </p:pic>
      <p:pic>
        <p:nvPicPr>
          <p:cNvPr id="19" name="Picture 12">
            <a:extLst>
              <a:ext uri="{FF2B5EF4-FFF2-40B4-BE49-F238E27FC236}">
                <a16:creationId xmlns:a16="http://schemas.microsoft.com/office/drawing/2014/main" id="{3576E47E-F797-504B-A79D-BADCCFF7B511}"/>
              </a:ext>
            </a:extLst>
          </p:cNvPr>
          <p:cNvPicPr>
            <a:picLocks noChangeAspect="1"/>
          </p:cNvPicPr>
          <p:nvPr/>
        </p:nvPicPr>
        <p:blipFill rotWithShape="1">
          <a:blip r:embed="rId9">
            <a:extLst>
              <a:ext uri="{28A0092B-C50C-407E-A947-70E740481C1C}">
                <a14:useLocalDpi xmlns:a14="http://schemas.microsoft.com/office/drawing/2010/main" val="0"/>
              </a:ext>
            </a:extLst>
          </a:blip>
          <a:srcRect l="2250" t="1989"/>
          <a:stretch/>
        </p:blipFill>
        <p:spPr>
          <a:xfrm>
            <a:off x="2531337" y="5899709"/>
            <a:ext cx="1781988" cy="2295322"/>
          </a:xfrm>
          <a:prstGeom prst="rect">
            <a:avLst/>
          </a:prstGeom>
          <a:effectLst>
            <a:outerShdw blurRad="50800" dist="38100" dir="8100000" algn="tr" rotWithShape="0">
              <a:prstClr val="black">
                <a:alpha val="40000"/>
              </a:prstClr>
            </a:outerShdw>
          </a:effectLst>
        </p:spPr>
      </p:pic>
      <p:pic>
        <p:nvPicPr>
          <p:cNvPr id="20" name="Picture 21">
            <a:extLst>
              <a:ext uri="{FF2B5EF4-FFF2-40B4-BE49-F238E27FC236}">
                <a16:creationId xmlns:a16="http://schemas.microsoft.com/office/drawing/2014/main" id="{59337C3B-6CEE-7944-86A7-B5DD644EF346}"/>
              </a:ext>
            </a:extLst>
          </p:cNvPr>
          <p:cNvPicPr>
            <a:picLocks noChangeAspect="1"/>
          </p:cNvPicPr>
          <p:nvPr/>
        </p:nvPicPr>
        <p:blipFill>
          <a:blip r:embed="rId10"/>
          <a:stretch>
            <a:fillRect/>
          </a:stretch>
        </p:blipFill>
        <p:spPr>
          <a:xfrm>
            <a:off x="5466293" y="2563469"/>
            <a:ext cx="4240862" cy="5631562"/>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39928368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Altre</a:t>
            </a:r>
            <a:r>
              <a:rPr lang="en-US" dirty="0"/>
              <a:t> </a:t>
            </a:r>
            <a:r>
              <a:rPr lang="en-US" dirty="0" err="1"/>
              <a:t>risorse</a:t>
            </a:r>
            <a:endParaRPr lang="en-US" dirty="0"/>
          </a:p>
        </p:txBody>
      </p:sp>
      <p:sp>
        <p:nvSpPr>
          <p:cNvPr id="3" name="Content Placeholder 2"/>
          <p:cNvSpPr>
            <a:spLocks noGrp="1"/>
          </p:cNvSpPr>
          <p:nvPr>
            <p:ph idx="1"/>
          </p:nvPr>
        </p:nvSpPr>
        <p:spPr/>
        <p:txBody>
          <a:bodyPr/>
          <a:lstStyle/>
          <a:p>
            <a:r>
              <a:rPr lang="en-US" dirty="0"/>
              <a:t>Disciplinary page - </a:t>
            </a:r>
            <a:r>
              <a:rPr lang="en-US" dirty="0">
                <a:hlinkClick r:id="rId2"/>
              </a:rPr>
              <a:t>https://www.rd-alliance.org/rda-disciplines/rda-and-librarianship-archival-science-and-information-science</a:t>
            </a:r>
            <a:endParaRPr lang="en-US" dirty="0"/>
          </a:p>
          <a:p>
            <a:r>
              <a:rPr lang="en-US" dirty="0"/>
              <a:t>Value of RDA to Libraries (more </a:t>
            </a:r>
            <a:r>
              <a:rPr lang="en-US" dirty="0" err="1"/>
              <a:t>organisational</a:t>
            </a:r>
            <a:r>
              <a:rPr lang="en-US" dirty="0"/>
              <a:t> perspective) - </a:t>
            </a:r>
            <a:r>
              <a:rPr lang="en-US" dirty="0">
                <a:hlinkClick r:id="rId3"/>
              </a:rPr>
              <a:t>https://www.rd-alliance.org/value-research-data-alliance-libraries</a:t>
            </a:r>
            <a:endParaRPr lang="en-US" dirty="0"/>
          </a:p>
          <a:p>
            <a:r>
              <a:rPr lang="en-US" dirty="0"/>
              <a:t>RDA Ireland The Research Data Alliance and data opportunities for Libraries event - </a:t>
            </a:r>
            <a:r>
              <a:rPr lang="en-US" dirty="0">
                <a:hlinkClick r:id="rId4"/>
              </a:rPr>
              <a:t>https://www.rd-alliance.org/research-data-alliance-and-data-opportunities-libraries-public-lecture-hilary-hanahoe-14-january</a:t>
            </a:r>
            <a:endParaRPr lang="en-US" dirty="0"/>
          </a:p>
        </p:txBody>
      </p:sp>
      <p:sp>
        <p:nvSpPr>
          <p:cNvPr id="4" name="Date Placeholder 3"/>
          <p:cNvSpPr>
            <a:spLocks noGrp="1"/>
          </p:cNvSpPr>
          <p:nvPr>
            <p:ph type="dt" sz="half" idx="10"/>
          </p:nvPr>
        </p:nvSpPr>
        <p:spPr/>
        <p:txBody>
          <a:bodyPr/>
          <a:lstStyle/>
          <a:p>
            <a:fld id="{5825826A-7669-4FC1-AECA-E4370ED8142A}" type="datetime1">
              <a:rPr lang="en-GB" smtClean="0"/>
              <a:t>08/05/2019</a:t>
            </a:fld>
            <a:endParaRPr lang="it-IT"/>
          </a:p>
        </p:txBody>
      </p:sp>
      <p:sp>
        <p:nvSpPr>
          <p:cNvPr id="5" name="Footer Placeholder 4"/>
          <p:cNvSpPr>
            <a:spLocks noGrp="1"/>
          </p:cNvSpPr>
          <p:nvPr>
            <p:ph type="ftr" sz="quarter" idx="11"/>
          </p:nvPr>
        </p:nvSpPr>
        <p:spPr/>
        <p:txBody>
          <a:bodyPr/>
          <a:lstStyle/>
          <a:p>
            <a:r>
              <a:rPr lang="it-IT"/>
              <a:t>www.rd-alliance.org -  @resdatall</a:t>
            </a:r>
          </a:p>
        </p:txBody>
      </p:sp>
    </p:spTree>
    <p:extLst>
      <p:ext uri="{BB962C8B-B14F-4D97-AF65-F5344CB8AC3E}">
        <p14:creationId xmlns:p14="http://schemas.microsoft.com/office/powerpoint/2010/main" val="24427338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a:extLst>
              <a:ext uri="{FF2B5EF4-FFF2-40B4-BE49-F238E27FC236}">
                <a16:creationId xmlns:a16="http://schemas.microsoft.com/office/drawing/2014/main" id="{4C334FEB-29A6-3645-8D74-F8FAB6BECFF8}"/>
              </a:ext>
            </a:extLst>
          </p:cNvPr>
          <p:cNvSpPr>
            <a:spLocks noGrp="1"/>
          </p:cNvSpPr>
          <p:nvPr>
            <p:ph type="body" sz="quarter" idx="10"/>
          </p:nvPr>
        </p:nvSpPr>
        <p:spPr/>
        <p:txBody>
          <a:bodyPr/>
          <a:lstStyle/>
          <a:p>
            <a:r>
              <a:rPr lang="it-IT" dirty="0"/>
              <a:t>RDA e </a:t>
            </a:r>
            <a:r>
              <a:rPr lang="it-IT" dirty="0" err="1"/>
              <a:t>OpenAIRE</a:t>
            </a:r>
            <a:r>
              <a:rPr lang="it-IT" dirty="0"/>
              <a:t>: la collaborazione nella Formazione</a:t>
            </a:r>
          </a:p>
        </p:txBody>
      </p:sp>
    </p:spTree>
    <p:extLst>
      <p:ext uri="{BB962C8B-B14F-4D97-AF65-F5344CB8AC3E}">
        <p14:creationId xmlns:p14="http://schemas.microsoft.com/office/powerpoint/2010/main" val="1716269768"/>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a:extLst>
              <a:ext uri="{FF2B5EF4-FFF2-40B4-BE49-F238E27FC236}">
                <a16:creationId xmlns:a16="http://schemas.microsoft.com/office/drawing/2014/main" id="{1D5B1F77-19E9-1E46-9F3C-00C8413A40BB}"/>
              </a:ext>
            </a:extLst>
          </p:cNvPr>
          <p:cNvSpPr>
            <a:spLocks noGrp="1"/>
          </p:cNvSpPr>
          <p:nvPr>
            <p:ph type="body" sz="quarter" idx="10"/>
          </p:nvPr>
        </p:nvSpPr>
        <p:spPr/>
        <p:txBody>
          <a:bodyPr/>
          <a:lstStyle/>
          <a:p>
            <a:r>
              <a:rPr lang="it-IT" dirty="0"/>
              <a:t>Workshop Nazionali 2019</a:t>
            </a:r>
          </a:p>
        </p:txBody>
      </p:sp>
      <p:sp>
        <p:nvSpPr>
          <p:cNvPr id="3" name="Segnaposto testo 2">
            <a:extLst>
              <a:ext uri="{FF2B5EF4-FFF2-40B4-BE49-F238E27FC236}">
                <a16:creationId xmlns:a16="http://schemas.microsoft.com/office/drawing/2014/main" id="{08B53435-2159-914C-A7F7-0CFE6098B757}"/>
              </a:ext>
            </a:extLst>
          </p:cNvPr>
          <p:cNvSpPr>
            <a:spLocks noGrp="1"/>
          </p:cNvSpPr>
          <p:nvPr>
            <p:ph type="body" sz="quarter" idx="29"/>
          </p:nvPr>
        </p:nvSpPr>
        <p:spPr/>
        <p:txBody>
          <a:bodyPr/>
          <a:lstStyle/>
          <a:p>
            <a:r>
              <a:rPr lang="it-IT" dirty="0"/>
              <a:t>Open Access e aspetti legali</a:t>
            </a:r>
          </a:p>
        </p:txBody>
      </p:sp>
      <p:sp>
        <p:nvSpPr>
          <p:cNvPr id="4" name="Segnaposto testo 3">
            <a:extLst>
              <a:ext uri="{FF2B5EF4-FFF2-40B4-BE49-F238E27FC236}">
                <a16:creationId xmlns:a16="http://schemas.microsoft.com/office/drawing/2014/main" id="{D71F219E-63CD-054C-906B-E3A6BCFB6798}"/>
              </a:ext>
            </a:extLst>
          </p:cNvPr>
          <p:cNvSpPr>
            <a:spLocks noGrp="1"/>
          </p:cNvSpPr>
          <p:nvPr>
            <p:ph type="body" sz="quarter" idx="30"/>
          </p:nvPr>
        </p:nvSpPr>
        <p:spPr/>
        <p:txBody>
          <a:bodyPr/>
          <a:lstStyle/>
          <a:p>
            <a:r>
              <a:rPr lang="it-IT" dirty="0"/>
              <a:t>Aspetti Legali</a:t>
            </a:r>
          </a:p>
        </p:txBody>
      </p:sp>
      <p:sp>
        <p:nvSpPr>
          <p:cNvPr id="5" name="Segnaposto testo 4">
            <a:extLst>
              <a:ext uri="{FF2B5EF4-FFF2-40B4-BE49-F238E27FC236}">
                <a16:creationId xmlns:a16="http://schemas.microsoft.com/office/drawing/2014/main" id="{1F3EE8C0-E44E-734D-9C56-F450A60566ED}"/>
              </a:ext>
            </a:extLst>
          </p:cNvPr>
          <p:cNvSpPr>
            <a:spLocks noGrp="1"/>
          </p:cNvSpPr>
          <p:nvPr>
            <p:ph type="body" sz="quarter" idx="31"/>
          </p:nvPr>
        </p:nvSpPr>
        <p:spPr/>
        <p:txBody>
          <a:bodyPr/>
          <a:lstStyle/>
          <a:p>
            <a:r>
              <a:rPr lang="it-IT" dirty="0"/>
              <a:t>Data </a:t>
            </a:r>
            <a:r>
              <a:rPr lang="it-IT" dirty="0" err="1"/>
              <a:t>Stewardship</a:t>
            </a:r>
            <a:r>
              <a:rPr lang="it-IT" dirty="0"/>
              <a:t>: la nuova figura professionale nel mondo dell’Open Science</a:t>
            </a:r>
          </a:p>
        </p:txBody>
      </p:sp>
      <p:sp>
        <p:nvSpPr>
          <p:cNvPr id="6" name="Segnaposto testo 5">
            <a:extLst>
              <a:ext uri="{FF2B5EF4-FFF2-40B4-BE49-F238E27FC236}">
                <a16:creationId xmlns:a16="http://schemas.microsoft.com/office/drawing/2014/main" id="{F027FB18-5C3A-DA4B-B4FB-74F1EDF76031}"/>
              </a:ext>
            </a:extLst>
          </p:cNvPr>
          <p:cNvSpPr>
            <a:spLocks noGrp="1"/>
          </p:cNvSpPr>
          <p:nvPr>
            <p:ph type="body" sz="quarter" idx="32"/>
          </p:nvPr>
        </p:nvSpPr>
        <p:spPr/>
        <p:txBody>
          <a:bodyPr/>
          <a:lstStyle/>
          <a:p>
            <a:r>
              <a:rPr lang="en-GB" dirty="0"/>
              <a:t>Data </a:t>
            </a:r>
            <a:r>
              <a:rPr lang="en-GB" dirty="0" err="1"/>
              <a:t>Stewarship</a:t>
            </a:r>
            <a:endParaRPr lang="en-US" sz="8000" dirty="0"/>
          </a:p>
        </p:txBody>
      </p:sp>
      <p:pic>
        <p:nvPicPr>
          <p:cNvPr id="9" name="Immagine 8">
            <a:extLst>
              <a:ext uri="{FF2B5EF4-FFF2-40B4-BE49-F238E27FC236}">
                <a16:creationId xmlns:a16="http://schemas.microsoft.com/office/drawing/2014/main" id="{D07F040C-F4A1-4A42-B3B3-47A8BD9655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16704" y="8103820"/>
            <a:ext cx="3098800" cy="895350"/>
          </a:xfrm>
          <a:prstGeom prst="rect">
            <a:avLst/>
          </a:prstGeom>
        </p:spPr>
      </p:pic>
      <p:pic>
        <p:nvPicPr>
          <p:cNvPr id="11" name="Elemento grafico 10" descr="Bilancia della giustizia">
            <a:extLst>
              <a:ext uri="{FF2B5EF4-FFF2-40B4-BE49-F238E27FC236}">
                <a16:creationId xmlns:a16="http://schemas.microsoft.com/office/drawing/2014/main" id="{0ABCEEE1-08C2-AB45-96F9-2BF4EEC3C41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331464" y="4069566"/>
            <a:ext cx="2570480" cy="2570480"/>
          </a:xfrm>
          <a:prstGeom prst="rect">
            <a:avLst/>
          </a:prstGeom>
        </p:spPr>
      </p:pic>
      <p:pic>
        <p:nvPicPr>
          <p:cNvPr id="13" name="Elemento grafico 12" descr="Badge dipendente">
            <a:extLst>
              <a:ext uri="{FF2B5EF4-FFF2-40B4-BE49-F238E27FC236}">
                <a16:creationId xmlns:a16="http://schemas.microsoft.com/office/drawing/2014/main" id="{B7D1B7EE-439A-EC4D-8BAB-8414EB24082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669303" y="3962378"/>
            <a:ext cx="2570480" cy="2570480"/>
          </a:xfrm>
          <a:prstGeom prst="rect">
            <a:avLst/>
          </a:prstGeom>
        </p:spPr>
      </p:pic>
      <p:sp>
        <p:nvSpPr>
          <p:cNvPr id="14" name="Rettangolo con angoli arrotondati 13">
            <a:extLst>
              <a:ext uri="{FF2B5EF4-FFF2-40B4-BE49-F238E27FC236}">
                <a16:creationId xmlns:a16="http://schemas.microsoft.com/office/drawing/2014/main" id="{41C53518-17A2-DB4F-A27E-F2F799310912}"/>
              </a:ext>
            </a:extLst>
          </p:cNvPr>
          <p:cNvSpPr/>
          <p:nvPr/>
        </p:nvSpPr>
        <p:spPr>
          <a:xfrm>
            <a:off x="9726600" y="7723780"/>
            <a:ext cx="4455886" cy="827715"/>
          </a:xfrm>
          <a:prstGeom prst="roundRect">
            <a:avLst>
              <a:gd name="adj" fmla="val 50000"/>
            </a:avLst>
          </a:prstGeom>
          <a:solidFill>
            <a:schemeClr val="accent1"/>
          </a:solidFill>
          <a:ln w="3175" cap="flat">
            <a:noFill/>
            <a:miter lim="400000"/>
          </a:ln>
          <a:effectLst>
            <a:outerShdw blurRad="254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r>
              <a:rPr kumimoji="0" lang="it-IT" b="1" i="0" u="none" strike="noStrike" cap="none" spc="0" normalizeH="0" baseline="0" dirty="0">
                <a:ln>
                  <a:noFill/>
                </a:ln>
                <a:solidFill>
                  <a:srgbClr val="FFFFFF"/>
                </a:solidFill>
                <a:effectLst/>
                <a:uFillTx/>
                <a:latin typeface="+mn-lt"/>
                <a:ea typeface="+mn-ea"/>
                <a:cs typeface="+mn-cs"/>
                <a:sym typeface="Helvetica Light"/>
              </a:rPr>
              <a:t>23 Maggio a Roma!</a:t>
            </a:r>
          </a:p>
        </p:txBody>
      </p:sp>
    </p:spTree>
    <p:extLst>
      <p:ext uri="{BB962C8B-B14F-4D97-AF65-F5344CB8AC3E}">
        <p14:creationId xmlns:p14="http://schemas.microsoft.com/office/powerpoint/2010/main" val="928951766"/>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a:extLst>
              <a:ext uri="{FF2B5EF4-FFF2-40B4-BE49-F238E27FC236}">
                <a16:creationId xmlns:a16="http://schemas.microsoft.com/office/drawing/2014/main" id="{1D5B1F77-19E9-1E46-9F3C-00C8413A40BB}"/>
              </a:ext>
            </a:extLst>
          </p:cNvPr>
          <p:cNvSpPr>
            <a:spLocks noGrp="1"/>
          </p:cNvSpPr>
          <p:nvPr>
            <p:ph type="body" sz="quarter" idx="10"/>
          </p:nvPr>
        </p:nvSpPr>
        <p:spPr/>
        <p:txBody>
          <a:bodyPr/>
          <a:lstStyle/>
          <a:p>
            <a:r>
              <a:rPr lang="it-IT" dirty="0" err="1"/>
              <a:t>Webinars</a:t>
            </a:r>
            <a:endParaRPr lang="it-IT" dirty="0"/>
          </a:p>
        </p:txBody>
      </p:sp>
      <p:sp>
        <p:nvSpPr>
          <p:cNvPr id="3" name="Segnaposto testo 2">
            <a:extLst>
              <a:ext uri="{FF2B5EF4-FFF2-40B4-BE49-F238E27FC236}">
                <a16:creationId xmlns:a16="http://schemas.microsoft.com/office/drawing/2014/main" id="{08B53435-2159-914C-A7F7-0CFE6098B757}"/>
              </a:ext>
            </a:extLst>
          </p:cNvPr>
          <p:cNvSpPr>
            <a:spLocks noGrp="1"/>
          </p:cNvSpPr>
          <p:nvPr>
            <p:ph type="body" sz="quarter" idx="29"/>
          </p:nvPr>
        </p:nvSpPr>
        <p:spPr/>
        <p:txBody>
          <a:bodyPr>
            <a:normAutofit/>
          </a:bodyPr>
          <a:lstStyle/>
          <a:p>
            <a:pPr algn="l"/>
            <a:r>
              <a:rPr lang="it-IT" dirty="0"/>
              <a:t>1.1  Open Science e Politiche Europee sulle Pubblicazioni</a:t>
            </a:r>
            <a:br>
              <a:rPr lang="it-IT" dirty="0"/>
            </a:br>
            <a:r>
              <a:rPr lang="it-IT" dirty="0"/>
              <a:t>2.1 </a:t>
            </a:r>
            <a:r>
              <a:rPr lang="it-IT" dirty="0" err="1"/>
              <a:t>Research</a:t>
            </a:r>
            <a:r>
              <a:rPr lang="it-IT" dirty="0"/>
              <a:t> Data Management e Politiche Europee sui Dati</a:t>
            </a:r>
            <a:br>
              <a:rPr lang="it-IT" dirty="0"/>
            </a:br>
            <a:r>
              <a:rPr lang="it-IT" dirty="0"/>
              <a:t>2.2 FAIR data e </a:t>
            </a:r>
            <a:r>
              <a:rPr lang="it-IT" dirty="0" err="1"/>
              <a:t>action</a:t>
            </a:r>
            <a:r>
              <a:rPr lang="it-IT" dirty="0"/>
              <a:t> </a:t>
            </a:r>
            <a:r>
              <a:rPr lang="it-IT" dirty="0" err="1"/>
              <a:t>plan</a:t>
            </a:r>
            <a:br>
              <a:rPr lang="it-IT" dirty="0"/>
            </a:br>
            <a:r>
              <a:rPr lang="it-IT" dirty="0"/>
              <a:t>2.3 Data Management Plan e strumenti pratici</a:t>
            </a:r>
          </a:p>
        </p:txBody>
      </p:sp>
      <p:sp>
        <p:nvSpPr>
          <p:cNvPr id="4" name="Segnaposto testo 3">
            <a:extLst>
              <a:ext uri="{FF2B5EF4-FFF2-40B4-BE49-F238E27FC236}">
                <a16:creationId xmlns:a16="http://schemas.microsoft.com/office/drawing/2014/main" id="{D71F219E-63CD-054C-906B-E3A6BCFB6798}"/>
              </a:ext>
            </a:extLst>
          </p:cNvPr>
          <p:cNvSpPr>
            <a:spLocks noGrp="1"/>
          </p:cNvSpPr>
          <p:nvPr>
            <p:ph type="body" sz="quarter" idx="30"/>
          </p:nvPr>
        </p:nvSpPr>
        <p:spPr/>
        <p:txBody>
          <a:bodyPr/>
          <a:lstStyle/>
          <a:p>
            <a:r>
              <a:rPr lang="it-IT" dirty="0"/>
              <a:t>Serie 2018</a:t>
            </a:r>
          </a:p>
        </p:txBody>
      </p:sp>
      <p:sp>
        <p:nvSpPr>
          <p:cNvPr id="5" name="Segnaposto testo 4">
            <a:extLst>
              <a:ext uri="{FF2B5EF4-FFF2-40B4-BE49-F238E27FC236}">
                <a16:creationId xmlns:a16="http://schemas.microsoft.com/office/drawing/2014/main" id="{1F3EE8C0-E44E-734D-9C56-F450A60566ED}"/>
              </a:ext>
            </a:extLst>
          </p:cNvPr>
          <p:cNvSpPr>
            <a:spLocks noGrp="1"/>
          </p:cNvSpPr>
          <p:nvPr>
            <p:ph type="body" sz="quarter" idx="31"/>
          </p:nvPr>
        </p:nvSpPr>
        <p:spPr/>
        <p:txBody>
          <a:bodyPr/>
          <a:lstStyle/>
          <a:p>
            <a:pPr algn="l"/>
            <a:r>
              <a:rPr lang="it-IT" dirty="0"/>
              <a:t>3.1  Aspetti Legali dei Dati della Ricerca</a:t>
            </a:r>
            <a:br>
              <a:rPr lang="it-IT" dirty="0"/>
            </a:br>
            <a:r>
              <a:rPr lang="it-IT" dirty="0"/>
              <a:t>3.2 Data stewardship e Research Data Management: Prerequisiti fondamentali per la scienza aperta</a:t>
            </a:r>
            <a:br>
              <a:rPr lang="it-IT" dirty="0"/>
            </a:br>
            <a:r>
              <a:rPr lang="it-IT" dirty="0"/>
              <a:t>3.3 Data Management Plan: Uno strumento per un processo di ricerca efficiente, robusto e trasparente</a:t>
            </a:r>
            <a:br>
              <a:rPr lang="it-IT" dirty="0"/>
            </a:br>
            <a:r>
              <a:rPr lang="it-IT" dirty="0">
                <a:hlinkClick r:id="rId2"/>
              </a:rPr>
              <a:t>https://www.openaire.eu/italian-open-science-webinar-series-2019</a:t>
            </a:r>
            <a:endParaRPr lang="it-IT" dirty="0"/>
          </a:p>
          <a:p>
            <a:endParaRPr lang="it-IT" dirty="0"/>
          </a:p>
        </p:txBody>
      </p:sp>
      <p:sp>
        <p:nvSpPr>
          <p:cNvPr id="6" name="Segnaposto testo 5">
            <a:extLst>
              <a:ext uri="{FF2B5EF4-FFF2-40B4-BE49-F238E27FC236}">
                <a16:creationId xmlns:a16="http://schemas.microsoft.com/office/drawing/2014/main" id="{F027FB18-5C3A-DA4B-B4FB-74F1EDF76031}"/>
              </a:ext>
            </a:extLst>
          </p:cNvPr>
          <p:cNvSpPr>
            <a:spLocks noGrp="1"/>
          </p:cNvSpPr>
          <p:nvPr>
            <p:ph type="body" sz="quarter" idx="32"/>
          </p:nvPr>
        </p:nvSpPr>
        <p:spPr/>
        <p:txBody>
          <a:bodyPr/>
          <a:lstStyle/>
          <a:p>
            <a:r>
              <a:rPr lang="en-GB" dirty="0"/>
              <a:t>Serie 2019</a:t>
            </a:r>
            <a:endParaRPr lang="en-US" sz="8000" dirty="0"/>
          </a:p>
        </p:txBody>
      </p:sp>
      <p:pic>
        <p:nvPicPr>
          <p:cNvPr id="9" name="Immagine 8">
            <a:extLst>
              <a:ext uri="{FF2B5EF4-FFF2-40B4-BE49-F238E27FC236}">
                <a16:creationId xmlns:a16="http://schemas.microsoft.com/office/drawing/2014/main" id="{D07F040C-F4A1-4A42-B3B3-47A8BD9655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16704" y="8103820"/>
            <a:ext cx="3098800" cy="895350"/>
          </a:xfrm>
          <a:prstGeom prst="rect">
            <a:avLst/>
          </a:prstGeom>
        </p:spPr>
      </p:pic>
      <p:pic>
        <p:nvPicPr>
          <p:cNvPr id="8" name="Immagine 7">
            <a:extLst>
              <a:ext uri="{FF2B5EF4-FFF2-40B4-BE49-F238E27FC236}">
                <a16:creationId xmlns:a16="http://schemas.microsoft.com/office/drawing/2014/main" id="{9C71929C-3B0E-434A-AE33-9071A83C2E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84211" y="8240636"/>
            <a:ext cx="1623260" cy="758533"/>
          </a:xfrm>
          <a:prstGeom prst="rect">
            <a:avLst/>
          </a:prstGeom>
        </p:spPr>
      </p:pic>
      <p:sp>
        <p:nvSpPr>
          <p:cNvPr id="14" name="Google Shape;2643;p258">
            <a:extLst>
              <a:ext uri="{FF2B5EF4-FFF2-40B4-BE49-F238E27FC236}">
                <a16:creationId xmlns:a16="http://schemas.microsoft.com/office/drawing/2014/main" id="{B2390D99-44C0-AD4E-91C5-2BCEFDFB0310}"/>
              </a:ext>
            </a:extLst>
          </p:cNvPr>
          <p:cNvSpPr/>
          <p:nvPr/>
        </p:nvSpPr>
        <p:spPr>
          <a:xfrm>
            <a:off x="994585" y="5978723"/>
            <a:ext cx="14276574" cy="895350"/>
          </a:xfrm>
          <a:prstGeom prst="roundRect">
            <a:avLst>
              <a:gd name="adj" fmla="val 16667"/>
            </a:avLst>
          </a:prstGeom>
          <a:solidFill>
            <a:srgbClr val="548135"/>
          </a:solidFill>
          <a:ln w="38100" cap="flat" cmpd="sng">
            <a:solidFill>
              <a:srgbClr val="548135"/>
            </a:solidFill>
            <a:prstDash val="solid"/>
            <a:miter lim="800000"/>
            <a:headEnd type="none" w="sm" len="sm"/>
            <a:tailEnd type="none" w="sm" len="sm"/>
          </a:ln>
        </p:spPr>
        <p:txBody>
          <a:bodyPr spcFirstLastPara="1" wrap="square" lIns="149000" tIns="74475" rIns="149000" bIns="74475" anchor="ctr" anchorCtr="0">
            <a:noAutofit/>
          </a:bodyPr>
          <a:lstStyle/>
          <a:p>
            <a:pPr marL="0" marR="0" lvl="0" indent="0" algn="ctr" rtl="0">
              <a:spcBef>
                <a:spcPts val="0"/>
              </a:spcBef>
              <a:spcAft>
                <a:spcPts val="0"/>
              </a:spcAft>
              <a:buNone/>
            </a:pPr>
            <a:r>
              <a:rPr lang="en-US" sz="3300" b="1" dirty="0" err="1">
                <a:solidFill>
                  <a:schemeClr val="lt1"/>
                </a:solidFill>
                <a:latin typeface="Calibri"/>
                <a:ea typeface="Calibri"/>
                <a:cs typeface="Calibri"/>
                <a:sym typeface="Calibri"/>
              </a:rPr>
              <a:t>Informazioni</a:t>
            </a:r>
            <a:r>
              <a:rPr lang="en-US" sz="3300" b="1" dirty="0">
                <a:solidFill>
                  <a:schemeClr val="lt1"/>
                </a:solidFill>
                <a:latin typeface="Calibri"/>
                <a:ea typeface="Calibri"/>
                <a:cs typeface="Calibri"/>
                <a:sym typeface="Calibri"/>
              </a:rPr>
              <a:t> e </a:t>
            </a:r>
            <a:r>
              <a:rPr lang="en-US" sz="3300" b="1" dirty="0" err="1">
                <a:solidFill>
                  <a:schemeClr val="lt1"/>
                </a:solidFill>
                <a:latin typeface="Calibri"/>
                <a:ea typeface="Calibri"/>
                <a:cs typeface="Calibri"/>
                <a:sym typeface="Calibri"/>
              </a:rPr>
              <a:t>materiale</a:t>
            </a:r>
            <a:r>
              <a:rPr lang="en-US" sz="3300" b="1" dirty="0">
                <a:solidFill>
                  <a:schemeClr val="lt1"/>
                </a:solidFill>
                <a:latin typeface="Calibri"/>
                <a:ea typeface="Calibri"/>
                <a:cs typeface="Calibri"/>
                <a:sym typeface="Calibri"/>
              </a:rPr>
              <a:t> </a:t>
            </a:r>
            <a:r>
              <a:rPr lang="en-US" sz="3300" b="1" dirty="0" err="1">
                <a:solidFill>
                  <a:schemeClr val="lt1"/>
                </a:solidFill>
                <a:latin typeface="Calibri"/>
                <a:ea typeface="Calibri"/>
                <a:cs typeface="Calibri"/>
                <a:sym typeface="Calibri"/>
              </a:rPr>
              <a:t>dei</a:t>
            </a:r>
            <a:r>
              <a:rPr lang="en-US" sz="3300" b="1" dirty="0">
                <a:solidFill>
                  <a:schemeClr val="lt1"/>
                </a:solidFill>
                <a:latin typeface="Calibri"/>
                <a:ea typeface="Calibri"/>
                <a:cs typeface="Calibri"/>
                <a:sym typeface="Calibri"/>
              </a:rPr>
              <a:t> Webinar (slides, </a:t>
            </a:r>
            <a:r>
              <a:rPr lang="en-US" sz="3300" b="1" dirty="0" err="1">
                <a:solidFill>
                  <a:schemeClr val="lt1"/>
                </a:solidFill>
                <a:latin typeface="Calibri"/>
                <a:ea typeface="Calibri"/>
                <a:cs typeface="Calibri"/>
                <a:sym typeface="Calibri"/>
              </a:rPr>
              <a:t>registrazioni</a:t>
            </a:r>
            <a:r>
              <a:rPr lang="en-US" sz="3300" b="1" dirty="0">
                <a:solidFill>
                  <a:schemeClr val="lt1"/>
                </a:solidFill>
                <a:latin typeface="Calibri"/>
                <a:ea typeface="Calibri"/>
                <a:cs typeface="Calibri"/>
                <a:sym typeface="Calibri"/>
              </a:rPr>
              <a:t>, Q&amp;A) </a:t>
            </a:r>
            <a:r>
              <a:rPr lang="en-US" sz="3300" b="1" dirty="0" err="1">
                <a:solidFill>
                  <a:schemeClr val="lt1"/>
                </a:solidFill>
                <a:latin typeface="Calibri"/>
                <a:ea typeface="Calibri"/>
                <a:cs typeface="Calibri"/>
                <a:sym typeface="Calibri"/>
              </a:rPr>
              <a:t>sulla</a:t>
            </a:r>
            <a:r>
              <a:rPr lang="en-US" sz="3300" b="1" dirty="0">
                <a:solidFill>
                  <a:schemeClr val="lt1"/>
                </a:solidFill>
                <a:latin typeface="Calibri"/>
                <a:ea typeface="Calibri"/>
                <a:cs typeface="Calibri"/>
                <a:sym typeface="Calibri"/>
              </a:rPr>
              <a:t> </a:t>
            </a:r>
            <a:r>
              <a:rPr lang="en-US" sz="3300" b="1" dirty="0" err="1">
                <a:solidFill>
                  <a:schemeClr val="lt1"/>
                </a:solidFill>
                <a:latin typeface="Calibri"/>
                <a:ea typeface="Calibri"/>
                <a:cs typeface="Calibri"/>
                <a:sym typeface="Calibri"/>
              </a:rPr>
              <a:t>pagina</a:t>
            </a:r>
            <a:r>
              <a:rPr lang="en-US" sz="3300" b="1" dirty="0">
                <a:solidFill>
                  <a:schemeClr val="lt1"/>
                </a:solidFill>
                <a:latin typeface="Calibri"/>
                <a:ea typeface="Calibri"/>
                <a:cs typeface="Calibri"/>
                <a:sym typeface="Calibri"/>
              </a:rPr>
              <a:t> del </a:t>
            </a:r>
            <a:r>
              <a:rPr lang="en-US" sz="3300" b="1" dirty="0" err="1">
                <a:solidFill>
                  <a:schemeClr val="lt1"/>
                </a:solidFill>
                <a:latin typeface="Calibri"/>
                <a:ea typeface="Calibri"/>
                <a:cs typeface="Calibri"/>
                <a:sym typeface="Calibri"/>
              </a:rPr>
              <a:t>nodo</a:t>
            </a:r>
            <a:r>
              <a:rPr lang="en-US" sz="3300" b="1" dirty="0">
                <a:solidFill>
                  <a:schemeClr val="lt1"/>
                </a:solidFill>
                <a:latin typeface="Calibri"/>
                <a:ea typeface="Calibri"/>
                <a:cs typeface="Calibri"/>
                <a:sym typeface="Calibri"/>
              </a:rPr>
              <a:t> </a:t>
            </a:r>
            <a:r>
              <a:rPr lang="en-US" sz="3300" b="1" dirty="0" err="1">
                <a:solidFill>
                  <a:schemeClr val="lt1"/>
                </a:solidFill>
                <a:latin typeface="Calibri"/>
                <a:ea typeface="Calibri"/>
                <a:cs typeface="Calibri"/>
                <a:sym typeface="Calibri"/>
              </a:rPr>
              <a:t>italiano</a:t>
            </a:r>
            <a:r>
              <a:rPr lang="en-US" sz="3300" b="1" dirty="0">
                <a:solidFill>
                  <a:schemeClr val="lt1"/>
                </a:solidFill>
                <a:latin typeface="Calibri"/>
                <a:ea typeface="Calibri"/>
                <a:cs typeface="Calibri"/>
                <a:sym typeface="Calibri"/>
              </a:rPr>
              <a:t> RDA o </a:t>
            </a:r>
            <a:r>
              <a:rPr lang="en-US" sz="3300" b="1" dirty="0" err="1">
                <a:solidFill>
                  <a:schemeClr val="lt1"/>
                </a:solidFill>
                <a:latin typeface="Calibri"/>
                <a:ea typeface="Calibri"/>
                <a:cs typeface="Calibri"/>
                <a:sym typeface="Calibri"/>
              </a:rPr>
              <a:t>sul</a:t>
            </a:r>
            <a:r>
              <a:rPr lang="en-US" sz="3300" b="1" dirty="0">
                <a:solidFill>
                  <a:schemeClr val="lt1"/>
                </a:solidFill>
                <a:latin typeface="Calibri"/>
                <a:ea typeface="Calibri"/>
                <a:cs typeface="Calibri"/>
                <a:sym typeface="Calibri"/>
              </a:rPr>
              <a:t> </a:t>
            </a:r>
            <a:r>
              <a:rPr lang="en-US" sz="3300" b="1" dirty="0" err="1">
                <a:solidFill>
                  <a:schemeClr val="lt1"/>
                </a:solidFill>
                <a:latin typeface="Calibri"/>
                <a:ea typeface="Calibri"/>
                <a:cs typeface="Calibri"/>
                <a:sym typeface="Calibri"/>
              </a:rPr>
              <a:t>Portale</a:t>
            </a:r>
            <a:r>
              <a:rPr lang="en-US" sz="3300" b="1" dirty="0">
                <a:solidFill>
                  <a:schemeClr val="lt1"/>
                </a:solidFill>
                <a:latin typeface="Calibri"/>
                <a:ea typeface="Calibri"/>
                <a:cs typeface="Calibri"/>
                <a:sym typeface="Calibri"/>
              </a:rPr>
              <a:t> </a:t>
            </a:r>
            <a:r>
              <a:rPr lang="en-US" sz="3300" b="1" dirty="0" err="1">
                <a:solidFill>
                  <a:schemeClr val="lt1"/>
                </a:solidFill>
                <a:latin typeface="Calibri"/>
                <a:ea typeface="Calibri"/>
                <a:cs typeface="Calibri"/>
                <a:sym typeface="Calibri"/>
              </a:rPr>
              <a:t>OpenAIRE</a:t>
            </a:r>
            <a:endParaRPr sz="3300" b="1" dirty="0">
              <a:solidFill>
                <a:schemeClr val="lt1"/>
              </a:solidFill>
              <a:latin typeface="Calibri"/>
              <a:ea typeface="Calibri"/>
              <a:cs typeface="Calibri"/>
              <a:sym typeface="Calibri"/>
            </a:endParaRPr>
          </a:p>
        </p:txBody>
      </p:sp>
      <p:sp>
        <p:nvSpPr>
          <p:cNvPr id="16" name="Rettangolo con angoli arrotondati 15">
            <a:extLst>
              <a:ext uri="{FF2B5EF4-FFF2-40B4-BE49-F238E27FC236}">
                <a16:creationId xmlns:a16="http://schemas.microsoft.com/office/drawing/2014/main" id="{00D38D91-3C7F-644D-98AE-F31F524B1DDD}"/>
              </a:ext>
            </a:extLst>
          </p:cNvPr>
          <p:cNvSpPr/>
          <p:nvPr/>
        </p:nvSpPr>
        <p:spPr>
          <a:xfrm>
            <a:off x="10687936" y="7689962"/>
            <a:ext cx="4455886" cy="827715"/>
          </a:xfrm>
          <a:prstGeom prst="roundRect">
            <a:avLst>
              <a:gd name="adj" fmla="val 50000"/>
            </a:avLst>
          </a:prstGeom>
          <a:solidFill>
            <a:schemeClr val="accent1"/>
          </a:solidFill>
          <a:ln w="3175" cap="flat">
            <a:noFill/>
            <a:miter lim="400000"/>
          </a:ln>
          <a:effectLst>
            <a:outerShdw blurRad="254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r>
              <a:rPr kumimoji="0" lang="it-IT" b="1" i="0" u="none" strike="noStrike" cap="none" spc="0" normalizeH="0" baseline="0" dirty="0">
                <a:ln>
                  <a:noFill/>
                </a:ln>
                <a:solidFill>
                  <a:srgbClr val="FFFFFF"/>
                </a:solidFill>
                <a:effectLst/>
                <a:uFillTx/>
                <a:latin typeface="+mn-lt"/>
                <a:ea typeface="+mn-ea"/>
                <a:cs typeface="+mn-cs"/>
                <a:sym typeface="Helvetica Light"/>
              </a:rPr>
              <a:t>10 e 16 maggio</a:t>
            </a:r>
          </a:p>
        </p:txBody>
      </p:sp>
    </p:spTree>
    <p:extLst>
      <p:ext uri="{BB962C8B-B14F-4D97-AF65-F5344CB8AC3E}">
        <p14:creationId xmlns:p14="http://schemas.microsoft.com/office/powerpoint/2010/main" val="1615431648"/>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647"/>
        <p:cNvGrpSpPr/>
        <p:nvPr/>
      </p:nvGrpSpPr>
      <p:grpSpPr>
        <a:xfrm>
          <a:off x="0" y="0"/>
          <a:ext cx="0" cy="0"/>
          <a:chOff x="0" y="0"/>
          <a:chExt cx="0" cy="0"/>
        </a:xfrm>
      </p:grpSpPr>
      <p:sp>
        <p:nvSpPr>
          <p:cNvPr id="2648" name="Google Shape;2648;p259"/>
          <p:cNvSpPr txBox="1">
            <a:spLocks noGrp="1"/>
          </p:cNvSpPr>
          <p:nvPr>
            <p:ph type="body" idx="1"/>
          </p:nvPr>
        </p:nvSpPr>
        <p:spPr>
          <a:xfrm>
            <a:off x="474133" y="1702524"/>
            <a:ext cx="7992533" cy="1561771"/>
          </a:xfrm>
          <a:prstGeom prst="rect">
            <a:avLst/>
          </a:prstGeom>
          <a:noFill/>
          <a:ln>
            <a:noFill/>
          </a:ln>
        </p:spPr>
        <p:txBody>
          <a:bodyPr spcFirstLastPara="1" wrap="square" lIns="0" tIns="72000" rIns="0" bIns="0" anchor="t" anchorCtr="0">
            <a:noAutofit/>
          </a:bodyPr>
          <a:lstStyle/>
          <a:p>
            <a:pPr marL="0" marR="0" lvl="0" indent="0" algn="l" rtl="0">
              <a:lnSpc>
                <a:spcPct val="100000"/>
              </a:lnSpc>
              <a:spcBef>
                <a:spcPts val="0"/>
              </a:spcBef>
              <a:spcAft>
                <a:spcPts val="0"/>
              </a:spcAft>
              <a:buClr>
                <a:srgbClr val="CBFFFF"/>
              </a:buClr>
              <a:buSzPts val="3600"/>
              <a:buFont typeface="Helvetica Neue"/>
              <a:buNone/>
            </a:pPr>
            <a:r>
              <a:rPr lang="en-GB" sz="4800" b="0" i="0" u="none" strike="noStrike" cap="none">
                <a:solidFill>
                  <a:srgbClr val="CBFFFF"/>
                </a:solidFill>
                <a:latin typeface="Helvetica Neue"/>
                <a:ea typeface="Helvetica Neue"/>
                <a:cs typeface="Helvetica Neue"/>
                <a:sym typeface="Helvetica Neue"/>
              </a:rPr>
              <a:t>Single point of entry for:</a:t>
            </a:r>
            <a:endParaRPr/>
          </a:p>
          <a:p>
            <a:pPr marL="0" marR="0" lvl="0" indent="0" algn="l" rtl="0">
              <a:lnSpc>
                <a:spcPct val="100000"/>
              </a:lnSpc>
              <a:spcBef>
                <a:spcPts val="300"/>
              </a:spcBef>
              <a:spcAft>
                <a:spcPts val="0"/>
              </a:spcAft>
              <a:buClr>
                <a:srgbClr val="CBFFFF"/>
              </a:buClr>
              <a:buSzPts val="3600"/>
              <a:buFont typeface="Helvetica Neue"/>
              <a:buNone/>
            </a:pPr>
            <a:r>
              <a:rPr lang="en-GB" sz="4800" b="0" i="0" u="none" strike="noStrike" cap="none">
                <a:solidFill>
                  <a:srgbClr val="CBFFFF"/>
                </a:solidFill>
                <a:latin typeface="Helvetica Neue"/>
                <a:ea typeface="Helvetica Neue"/>
                <a:cs typeface="Helvetica Neue"/>
                <a:sym typeface="Helvetica Neue"/>
              </a:rPr>
              <a:t>OS Services and Initiatives</a:t>
            </a:r>
            <a:endParaRPr sz="4800" b="0" i="0" u="none" strike="noStrike" cap="none">
              <a:solidFill>
                <a:srgbClr val="CBFFFF"/>
              </a:solidFill>
              <a:latin typeface="Helvetica Neue"/>
              <a:ea typeface="Helvetica Neue"/>
              <a:cs typeface="Helvetica Neue"/>
              <a:sym typeface="Helvetica Neue"/>
            </a:endParaRPr>
          </a:p>
        </p:txBody>
      </p:sp>
      <p:sp>
        <p:nvSpPr>
          <p:cNvPr id="2649" name="Google Shape;2649;p259"/>
          <p:cNvSpPr txBox="1">
            <a:spLocks noGrp="1"/>
          </p:cNvSpPr>
          <p:nvPr>
            <p:ph type="body" idx="6"/>
          </p:nvPr>
        </p:nvSpPr>
        <p:spPr>
          <a:xfrm>
            <a:off x="406400" y="270933"/>
            <a:ext cx="13373099" cy="1492076"/>
          </a:xfrm>
          <a:prstGeom prst="rect">
            <a:avLst/>
          </a:prstGeom>
          <a:noFill/>
          <a:ln>
            <a:noFill/>
          </a:ln>
        </p:spPr>
        <p:txBody>
          <a:bodyPr spcFirstLastPara="1" wrap="square" lIns="0" tIns="0" rIns="0" bIns="72000" anchor="b" anchorCtr="1">
            <a:noAutofit/>
          </a:bodyPr>
          <a:lstStyle/>
          <a:p>
            <a:pPr marL="0" marR="0" lvl="0" indent="0" algn="ctr" rtl="0">
              <a:lnSpc>
                <a:spcPct val="120000"/>
              </a:lnSpc>
              <a:spcBef>
                <a:spcPts val="0"/>
              </a:spcBef>
              <a:spcAft>
                <a:spcPts val="0"/>
              </a:spcAft>
              <a:buClr>
                <a:schemeClr val="lt1"/>
              </a:buClr>
              <a:buSzPts val="6000"/>
              <a:buFont typeface="Helvetica Neue"/>
              <a:buNone/>
            </a:pPr>
            <a:r>
              <a:rPr lang="en-GB" sz="7200" b="0" i="0" u="none" strike="noStrike" cap="none">
                <a:solidFill>
                  <a:schemeClr val="lt1"/>
                </a:solidFill>
                <a:latin typeface="Helvetica Neue"/>
                <a:ea typeface="Helvetica Neue"/>
                <a:cs typeface="Helvetica Neue"/>
                <a:sym typeface="Helvetica Neue"/>
              </a:rPr>
              <a:t>The Italian Open Science</a:t>
            </a:r>
            <a:r>
              <a:rPr lang="en-GB" sz="7200"/>
              <a:t> </a:t>
            </a:r>
            <a:r>
              <a:rPr lang="en-GB" sz="7200" b="0" i="0" u="none" strike="noStrike" cap="none">
                <a:solidFill>
                  <a:schemeClr val="lt1"/>
                </a:solidFill>
                <a:latin typeface="Helvetica Neue"/>
                <a:ea typeface="Helvetica Neue"/>
                <a:cs typeface="Helvetica Neue"/>
                <a:sym typeface="Helvetica Neue"/>
              </a:rPr>
              <a:t>Portal</a:t>
            </a:r>
            <a:endParaRPr sz="7200" b="0" i="0" u="none" strike="noStrike" cap="none">
              <a:solidFill>
                <a:schemeClr val="lt1"/>
              </a:solidFill>
              <a:latin typeface="Helvetica Neue"/>
              <a:ea typeface="Helvetica Neue"/>
              <a:cs typeface="Helvetica Neue"/>
              <a:sym typeface="Helvetica Neue"/>
            </a:endParaRPr>
          </a:p>
        </p:txBody>
      </p:sp>
      <p:sp>
        <p:nvSpPr>
          <p:cNvPr id="2650" name="Google Shape;2650;p259"/>
          <p:cNvSpPr txBox="1">
            <a:spLocks noGrp="1"/>
          </p:cNvSpPr>
          <p:nvPr>
            <p:ph type="body" idx="1"/>
          </p:nvPr>
        </p:nvSpPr>
        <p:spPr>
          <a:xfrm>
            <a:off x="474133" y="3323723"/>
            <a:ext cx="6316200" cy="3913200"/>
          </a:xfrm>
          <a:prstGeom prst="rect">
            <a:avLst/>
          </a:prstGeom>
          <a:noFill/>
          <a:ln>
            <a:noFill/>
          </a:ln>
        </p:spPr>
        <p:txBody>
          <a:bodyPr spcFirstLastPara="1" wrap="square" lIns="0" tIns="72000" rIns="0" bIns="0" anchor="t" anchorCtr="0">
            <a:noAutofit/>
          </a:bodyPr>
          <a:lstStyle/>
          <a:p>
            <a:pPr marL="0" marR="0" lvl="0" indent="0" algn="l" rtl="0">
              <a:lnSpc>
                <a:spcPct val="80000"/>
              </a:lnSpc>
              <a:spcBef>
                <a:spcPts val="0"/>
              </a:spcBef>
              <a:spcAft>
                <a:spcPts val="0"/>
              </a:spcAft>
              <a:buClr>
                <a:schemeClr val="lt1"/>
              </a:buClr>
              <a:buSzPts val="3608"/>
              <a:buFont typeface="Helvetica Neue"/>
              <a:buNone/>
            </a:pPr>
            <a:r>
              <a:rPr lang="en" sz="4810" b="0" i="0" u="none" strike="noStrike" cap="none" dirty="0">
                <a:solidFill>
                  <a:schemeClr val="lt1"/>
                </a:solidFill>
                <a:latin typeface="Helvetica Neue"/>
                <a:ea typeface="Helvetica Neue"/>
                <a:cs typeface="Helvetica Neue"/>
                <a:sym typeface="Helvetica Neue"/>
              </a:rPr>
              <a:t>Themes:</a:t>
            </a:r>
            <a:endParaRPr lang="en" dirty="0"/>
          </a:p>
          <a:p>
            <a:pPr marL="0" marR="0" lvl="0" indent="0" algn="l" rtl="0">
              <a:lnSpc>
                <a:spcPct val="80000"/>
              </a:lnSpc>
              <a:spcBef>
                <a:spcPts val="300"/>
              </a:spcBef>
              <a:spcAft>
                <a:spcPts val="0"/>
              </a:spcAft>
              <a:buClr>
                <a:schemeClr val="lt1"/>
              </a:buClr>
              <a:buSzPts val="2913"/>
              <a:buFont typeface="Helvetica Neue"/>
              <a:buNone/>
            </a:pPr>
            <a:r>
              <a:rPr lang="en" sz="3884" b="0" i="0" u="none" strike="noStrike" cap="none" dirty="0">
                <a:solidFill>
                  <a:schemeClr val="lt1"/>
                </a:solidFill>
                <a:latin typeface="Helvetica Neue"/>
                <a:ea typeface="Helvetica Neue"/>
                <a:cs typeface="Helvetica Neue"/>
                <a:sym typeface="Helvetica Neue"/>
              </a:rPr>
              <a:t>OA to Data and Publications</a:t>
            </a:r>
            <a:endParaRPr lang="en" dirty="0"/>
          </a:p>
          <a:p>
            <a:pPr marL="0" marR="0" lvl="0" indent="0" algn="l" rtl="0">
              <a:lnSpc>
                <a:spcPct val="80000"/>
              </a:lnSpc>
              <a:spcBef>
                <a:spcPts val="300"/>
              </a:spcBef>
              <a:spcAft>
                <a:spcPts val="0"/>
              </a:spcAft>
              <a:buClr>
                <a:schemeClr val="lt1"/>
              </a:buClr>
              <a:buSzPts val="2913"/>
              <a:buFont typeface="Helvetica Neue"/>
              <a:buNone/>
            </a:pPr>
            <a:r>
              <a:rPr lang="en" sz="3884" b="0" i="0" u="none" strike="noStrike" cap="none" dirty="0">
                <a:solidFill>
                  <a:schemeClr val="lt1"/>
                </a:solidFill>
                <a:latin typeface="Helvetica Neue"/>
                <a:ea typeface="Helvetica Neue"/>
                <a:cs typeface="Helvetica Neue"/>
                <a:sym typeface="Helvetica Neue"/>
              </a:rPr>
              <a:t>DMP Support</a:t>
            </a:r>
          </a:p>
          <a:p>
            <a:pPr marL="0" marR="0" lvl="0" indent="0" algn="l" rtl="0">
              <a:lnSpc>
                <a:spcPct val="80000"/>
              </a:lnSpc>
              <a:spcBef>
                <a:spcPts val="300"/>
              </a:spcBef>
              <a:spcAft>
                <a:spcPts val="0"/>
              </a:spcAft>
              <a:buClr>
                <a:schemeClr val="lt1"/>
              </a:buClr>
              <a:buSzPts val="2913"/>
              <a:buFont typeface="Helvetica Neue"/>
              <a:buNone/>
            </a:pPr>
            <a:r>
              <a:rPr lang="en" sz="3884" b="0" i="0" u="none" strike="noStrike" cap="none" dirty="0">
                <a:solidFill>
                  <a:schemeClr val="lt1"/>
                </a:solidFill>
                <a:latin typeface="Helvetica Neue"/>
                <a:ea typeface="Helvetica Neue"/>
                <a:cs typeface="Helvetica Neue"/>
                <a:sym typeface="Helvetica Neue"/>
              </a:rPr>
              <a:t>OS Policies</a:t>
            </a:r>
          </a:p>
          <a:p>
            <a:pPr marL="0" marR="0" lvl="0" indent="0" algn="l" rtl="0">
              <a:lnSpc>
                <a:spcPct val="80000"/>
              </a:lnSpc>
              <a:spcBef>
                <a:spcPts val="300"/>
              </a:spcBef>
              <a:spcAft>
                <a:spcPts val="0"/>
              </a:spcAft>
              <a:buClr>
                <a:schemeClr val="lt1"/>
              </a:buClr>
              <a:buSzPts val="2913"/>
              <a:buFont typeface="Helvetica Neue"/>
              <a:buNone/>
            </a:pPr>
            <a:r>
              <a:rPr lang="en" sz="3884" b="0" i="0" u="none" strike="noStrike" cap="none" dirty="0">
                <a:solidFill>
                  <a:schemeClr val="lt1"/>
                </a:solidFill>
                <a:latin typeface="Helvetica Neue"/>
                <a:ea typeface="Helvetica Neue"/>
                <a:cs typeface="Helvetica Neue"/>
                <a:sym typeface="Helvetica Neue"/>
              </a:rPr>
              <a:t>Repositories</a:t>
            </a:r>
          </a:p>
          <a:p>
            <a:pPr marL="0" marR="0" lvl="0" indent="0" algn="l" rtl="0">
              <a:lnSpc>
                <a:spcPct val="80000"/>
              </a:lnSpc>
              <a:spcBef>
                <a:spcPts val="300"/>
              </a:spcBef>
              <a:spcAft>
                <a:spcPts val="0"/>
              </a:spcAft>
              <a:buClr>
                <a:schemeClr val="lt1"/>
              </a:buClr>
              <a:buSzPts val="2913"/>
              <a:buFont typeface="Helvetica Neue"/>
              <a:buNone/>
            </a:pPr>
            <a:r>
              <a:rPr lang="en" sz="3884" b="0" i="0" u="none" strike="noStrike" cap="none" dirty="0">
                <a:solidFill>
                  <a:schemeClr val="lt1"/>
                </a:solidFill>
                <a:latin typeface="Helvetica Neue"/>
                <a:ea typeface="Helvetica Neue"/>
                <a:cs typeface="Helvetica Neue"/>
                <a:sym typeface="Helvetica Neue"/>
              </a:rPr>
              <a:t>Funders OA mandates</a:t>
            </a:r>
          </a:p>
          <a:p>
            <a:pPr marL="0" marR="0" lvl="0" indent="0" algn="l" rtl="0">
              <a:lnSpc>
                <a:spcPct val="80000"/>
              </a:lnSpc>
              <a:spcBef>
                <a:spcPts val="300"/>
              </a:spcBef>
              <a:spcAft>
                <a:spcPts val="0"/>
              </a:spcAft>
              <a:buClr>
                <a:schemeClr val="lt1"/>
              </a:buClr>
              <a:buSzPts val="2913"/>
              <a:buFont typeface="Helvetica Neue"/>
              <a:buNone/>
            </a:pPr>
            <a:r>
              <a:rPr lang="en" sz="3884" b="0" i="0" u="none" strike="noStrike" cap="none" dirty="0">
                <a:solidFill>
                  <a:schemeClr val="lt1"/>
                </a:solidFill>
                <a:latin typeface="Helvetica Neue"/>
                <a:ea typeface="Helvetica Neue"/>
                <a:cs typeface="Helvetica Neue"/>
                <a:sym typeface="Helvetica Neue"/>
              </a:rPr>
              <a:t>OS Services</a:t>
            </a:r>
          </a:p>
          <a:p>
            <a:pPr marL="0" marR="0" lvl="0" indent="0" algn="l" rtl="0">
              <a:lnSpc>
                <a:spcPct val="80000"/>
              </a:lnSpc>
              <a:spcBef>
                <a:spcPts val="300"/>
              </a:spcBef>
              <a:spcAft>
                <a:spcPts val="0"/>
              </a:spcAft>
              <a:buClr>
                <a:schemeClr val="lt1"/>
              </a:buClr>
              <a:buSzPts val="2913"/>
              <a:buFont typeface="Helvetica Neue"/>
              <a:buNone/>
            </a:pPr>
            <a:r>
              <a:rPr lang="en" sz="3884" dirty="0">
                <a:solidFill>
                  <a:schemeClr val="lt1"/>
                </a:solidFill>
              </a:rPr>
              <a:t>Training</a:t>
            </a:r>
          </a:p>
          <a:p>
            <a:pPr marL="0" marR="0" lvl="0" indent="0" algn="l" rtl="0">
              <a:lnSpc>
                <a:spcPct val="80000"/>
              </a:lnSpc>
              <a:spcBef>
                <a:spcPts val="300"/>
              </a:spcBef>
              <a:spcAft>
                <a:spcPts val="0"/>
              </a:spcAft>
              <a:buClr>
                <a:schemeClr val="lt1"/>
              </a:buClr>
              <a:buSzPts val="2913"/>
              <a:buFont typeface="Helvetica Neue"/>
              <a:buNone/>
            </a:pPr>
            <a:r>
              <a:rPr lang="en" sz="3884" dirty="0">
                <a:solidFill>
                  <a:schemeClr val="lt1"/>
                </a:solidFill>
              </a:rPr>
              <a:t>…</a:t>
            </a:r>
            <a:endParaRPr lang="en" dirty="0"/>
          </a:p>
        </p:txBody>
      </p:sp>
      <p:sp>
        <p:nvSpPr>
          <p:cNvPr id="2651" name="Google Shape;2651;p259"/>
          <p:cNvSpPr txBox="1">
            <a:spLocks noGrp="1"/>
          </p:cNvSpPr>
          <p:nvPr>
            <p:ph type="body" idx="1"/>
          </p:nvPr>
        </p:nvSpPr>
        <p:spPr>
          <a:xfrm>
            <a:off x="9016997" y="3221389"/>
            <a:ext cx="6316200" cy="3939600"/>
          </a:xfrm>
          <a:prstGeom prst="rect">
            <a:avLst/>
          </a:prstGeom>
          <a:noFill/>
          <a:ln>
            <a:noFill/>
          </a:ln>
        </p:spPr>
        <p:txBody>
          <a:bodyPr spcFirstLastPara="1" wrap="square" lIns="0" tIns="72000" rIns="0" bIns="0" anchor="t" anchorCtr="0">
            <a:noAutofit/>
          </a:bodyPr>
          <a:lstStyle/>
          <a:p>
            <a:pPr marL="0" marR="0" lvl="0" indent="0" algn="r" rtl="0">
              <a:lnSpc>
                <a:spcPct val="80000"/>
              </a:lnSpc>
              <a:spcBef>
                <a:spcPts val="0"/>
              </a:spcBef>
              <a:spcAft>
                <a:spcPts val="0"/>
              </a:spcAft>
              <a:buClr>
                <a:schemeClr val="lt1"/>
              </a:buClr>
              <a:buSzPts val="3608"/>
              <a:buFont typeface="Helvetica Neue"/>
              <a:buNone/>
            </a:pPr>
            <a:r>
              <a:rPr lang="en-GB" sz="4810" b="0" i="0" u="none" strike="noStrike" cap="none" dirty="0">
                <a:solidFill>
                  <a:schemeClr val="lt1"/>
                </a:solidFill>
                <a:latin typeface="Helvetica Neue"/>
                <a:ea typeface="Helvetica Neue"/>
                <a:cs typeface="Helvetica Neue"/>
                <a:sym typeface="Helvetica Neue"/>
              </a:rPr>
              <a:t>Users:</a:t>
            </a:r>
            <a:endParaRPr dirty="0"/>
          </a:p>
          <a:p>
            <a:pPr marL="0" marR="0" lvl="0" indent="0" algn="r" rtl="0">
              <a:lnSpc>
                <a:spcPct val="80000"/>
              </a:lnSpc>
              <a:spcBef>
                <a:spcPts val="300"/>
              </a:spcBef>
              <a:spcAft>
                <a:spcPts val="0"/>
              </a:spcAft>
              <a:buClr>
                <a:schemeClr val="lt1"/>
              </a:buClr>
              <a:buSzPts val="2913"/>
              <a:buFont typeface="Helvetica Neue"/>
              <a:buNone/>
            </a:pPr>
            <a:r>
              <a:rPr lang="en-GB" sz="3884" b="0" i="0" u="none" strike="noStrike" cap="none" dirty="0">
                <a:solidFill>
                  <a:schemeClr val="lt1"/>
                </a:solidFill>
                <a:latin typeface="Helvetica Neue"/>
                <a:ea typeface="Helvetica Neue"/>
                <a:cs typeface="Helvetica Neue"/>
                <a:sym typeface="Helvetica Neue"/>
              </a:rPr>
              <a:t>Researchers</a:t>
            </a:r>
            <a:endParaRPr sz="3884" b="0" i="0" u="none" strike="noStrike" cap="none" dirty="0">
              <a:solidFill>
                <a:schemeClr val="lt1"/>
              </a:solidFill>
              <a:latin typeface="Helvetica Neue"/>
              <a:ea typeface="Helvetica Neue"/>
              <a:cs typeface="Helvetica Neue"/>
              <a:sym typeface="Helvetica Neue"/>
            </a:endParaRPr>
          </a:p>
          <a:p>
            <a:pPr marL="0" marR="0" lvl="0" indent="0" algn="r" rtl="0">
              <a:lnSpc>
                <a:spcPct val="80000"/>
              </a:lnSpc>
              <a:spcBef>
                <a:spcPts val="300"/>
              </a:spcBef>
              <a:spcAft>
                <a:spcPts val="0"/>
              </a:spcAft>
              <a:buClr>
                <a:schemeClr val="lt1"/>
              </a:buClr>
              <a:buSzPts val="2913"/>
              <a:buFont typeface="Helvetica Neue"/>
              <a:buNone/>
            </a:pPr>
            <a:r>
              <a:rPr lang="en-GB" sz="3884" b="0" i="0" u="none" strike="noStrike" cap="none" dirty="0">
                <a:solidFill>
                  <a:schemeClr val="lt1"/>
                </a:solidFill>
                <a:latin typeface="Helvetica Neue"/>
                <a:ea typeface="Helvetica Neue"/>
                <a:cs typeface="Helvetica Neue"/>
                <a:sym typeface="Helvetica Neue"/>
              </a:rPr>
              <a:t>Project Managers</a:t>
            </a:r>
            <a:endParaRPr sz="3884" b="0" i="0" u="none" strike="noStrike" cap="none" dirty="0">
              <a:solidFill>
                <a:schemeClr val="lt1"/>
              </a:solidFill>
              <a:latin typeface="Helvetica Neue"/>
              <a:ea typeface="Helvetica Neue"/>
              <a:cs typeface="Helvetica Neue"/>
              <a:sym typeface="Helvetica Neue"/>
            </a:endParaRPr>
          </a:p>
          <a:p>
            <a:pPr marL="0" marR="0" lvl="0" indent="0" algn="r" rtl="0">
              <a:lnSpc>
                <a:spcPct val="80000"/>
              </a:lnSpc>
              <a:spcBef>
                <a:spcPts val="300"/>
              </a:spcBef>
              <a:spcAft>
                <a:spcPts val="0"/>
              </a:spcAft>
              <a:buClr>
                <a:schemeClr val="lt1"/>
              </a:buClr>
              <a:buSzPts val="2913"/>
              <a:buFont typeface="Helvetica Neue"/>
              <a:buNone/>
            </a:pPr>
            <a:r>
              <a:rPr lang="en-GB" sz="3884" b="0" i="0" u="none" strike="noStrike" cap="none" dirty="0">
                <a:solidFill>
                  <a:schemeClr val="lt1"/>
                </a:solidFill>
                <a:latin typeface="Helvetica Neue"/>
                <a:ea typeface="Helvetica Neue"/>
                <a:cs typeface="Helvetica Neue"/>
                <a:sym typeface="Helvetica Neue"/>
              </a:rPr>
              <a:t>Repository Managers</a:t>
            </a:r>
            <a:endParaRPr sz="3884" b="0" i="0" u="none" strike="noStrike" cap="none" dirty="0">
              <a:solidFill>
                <a:schemeClr val="lt1"/>
              </a:solidFill>
              <a:latin typeface="Helvetica Neue"/>
              <a:ea typeface="Helvetica Neue"/>
              <a:cs typeface="Helvetica Neue"/>
              <a:sym typeface="Helvetica Neue"/>
            </a:endParaRPr>
          </a:p>
          <a:p>
            <a:pPr marL="0" marR="0" lvl="0" indent="0" algn="r" rtl="0">
              <a:lnSpc>
                <a:spcPct val="80000"/>
              </a:lnSpc>
              <a:spcBef>
                <a:spcPts val="300"/>
              </a:spcBef>
              <a:spcAft>
                <a:spcPts val="0"/>
              </a:spcAft>
              <a:buClr>
                <a:schemeClr val="lt1"/>
              </a:buClr>
              <a:buSzPts val="2913"/>
              <a:buFont typeface="Helvetica Neue"/>
              <a:buNone/>
            </a:pPr>
            <a:r>
              <a:rPr lang="en-GB" sz="3884" b="0" i="0" u="none" strike="noStrike" cap="none" dirty="0">
                <a:solidFill>
                  <a:schemeClr val="lt1"/>
                </a:solidFill>
                <a:latin typeface="Helvetica Neue"/>
                <a:ea typeface="Helvetica Neue"/>
                <a:cs typeface="Helvetica Neue"/>
                <a:sym typeface="Helvetica Neue"/>
              </a:rPr>
              <a:t>Infrastructures</a:t>
            </a:r>
            <a:endParaRPr sz="3884" b="0" i="0" u="none" strike="noStrike" cap="none" dirty="0">
              <a:solidFill>
                <a:schemeClr val="lt1"/>
              </a:solidFill>
              <a:latin typeface="Helvetica Neue"/>
              <a:ea typeface="Helvetica Neue"/>
              <a:cs typeface="Helvetica Neue"/>
              <a:sym typeface="Helvetica Neue"/>
            </a:endParaRPr>
          </a:p>
          <a:p>
            <a:pPr marL="0" marR="0" lvl="0" indent="0" algn="r" rtl="0">
              <a:lnSpc>
                <a:spcPct val="80000"/>
              </a:lnSpc>
              <a:spcBef>
                <a:spcPts val="300"/>
              </a:spcBef>
              <a:spcAft>
                <a:spcPts val="0"/>
              </a:spcAft>
              <a:buClr>
                <a:schemeClr val="lt1"/>
              </a:buClr>
              <a:buSzPts val="2913"/>
              <a:buFont typeface="Helvetica Neue"/>
              <a:buNone/>
            </a:pPr>
            <a:r>
              <a:rPr lang="en-GB" sz="3884" b="0" i="0" u="none" strike="noStrike" cap="none" dirty="0">
                <a:solidFill>
                  <a:schemeClr val="lt1"/>
                </a:solidFill>
                <a:latin typeface="Helvetica Neue"/>
                <a:ea typeface="Helvetica Neue"/>
                <a:cs typeface="Helvetica Neue"/>
                <a:sym typeface="Helvetica Neue"/>
              </a:rPr>
              <a:t>Institutions</a:t>
            </a:r>
          </a:p>
          <a:p>
            <a:pPr marL="0" marR="0" lvl="0" indent="0" algn="r" rtl="0">
              <a:lnSpc>
                <a:spcPct val="80000"/>
              </a:lnSpc>
              <a:spcBef>
                <a:spcPts val="300"/>
              </a:spcBef>
              <a:spcAft>
                <a:spcPts val="0"/>
              </a:spcAft>
              <a:buClr>
                <a:schemeClr val="lt1"/>
              </a:buClr>
              <a:buSzPts val="2913"/>
              <a:buFont typeface="Helvetica Neue"/>
              <a:buNone/>
            </a:pPr>
            <a:r>
              <a:rPr lang="en-GB" sz="3884" dirty="0">
                <a:solidFill>
                  <a:schemeClr val="lt1"/>
                </a:solidFill>
              </a:rPr>
              <a:t>Funders</a:t>
            </a:r>
            <a:endParaRPr sz="3884" b="0" i="0" u="none" strike="noStrike" cap="none" dirty="0">
              <a:solidFill>
                <a:schemeClr val="lt1"/>
              </a:solidFill>
              <a:latin typeface="Helvetica Neue"/>
              <a:ea typeface="Helvetica Neue"/>
              <a:cs typeface="Helvetica Neue"/>
              <a:sym typeface="Helvetica Neue"/>
            </a:endParaRPr>
          </a:p>
          <a:p>
            <a:pPr marL="0" marR="0" lvl="0" indent="0" algn="r" rtl="0">
              <a:lnSpc>
                <a:spcPct val="80000"/>
              </a:lnSpc>
              <a:spcBef>
                <a:spcPts val="300"/>
              </a:spcBef>
              <a:spcAft>
                <a:spcPts val="0"/>
              </a:spcAft>
              <a:buClr>
                <a:schemeClr val="lt1"/>
              </a:buClr>
              <a:buSzPts val="2913"/>
              <a:buFont typeface="Helvetica Neue"/>
              <a:buNone/>
            </a:pPr>
            <a:r>
              <a:rPr lang="en-GB" sz="3884" b="0" i="0" u="none" strike="noStrike" cap="none" dirty="0">
                <a:solidFill>
                  <a:schemeClr val="lt1"/>
                </a:solidFill>
                <a:latin typeface="Helvetica Neue"/>
                <a:ea typeface="Helvetica Neue"/>
                <a:cs typeface="Helvetica Neue"/>
                <a:sym typeface="Helvetica Neue"/>
              </a:rPr>
              <a:t>Communities</a:t>
            </a:r>
            <a:endParaRPr sz="3884" b="0" i="0" u="none" strike="noStrike" cap="none" dirty="0">
              <a:solidFill>
                <a:schemeClr val="lt1"/>
              </a:solidFill>
              <a:latin typeface="Helvetica Neue"/>
              <a:ea typeface="Helvetica Neue"/>
              <a:cs typeface="Helvetica Neue"/>
              <a:sym typeface="Helvetica Neue"/>
            </a:endParaRPr>
          </a:p>
        </p:txBody>
      </p:sp>
      <p:pic>
        <p:nvPicPr>
          <p:cNvPr id="2652" name="Google Shape;2652;p259"/>
          <p:cNvPicPr preferRelativeResize="0"/>
          <p:nvPr/>
        </p:nvPicPr>
        <p:blipFill rotWithShape="1">
          <a:blip r:embed="rId3">
            <a:alphaModFix/>
          </a:blip>
          <a:srcRect/>
          <a:stretch/>
        </p:blipFill>
        <p:spPr>
          <a:xfrm>
            <a:off x="11819467" y="8111067"/>
            <a:ext cx="4282802" cy="988339"/>
          </a:xfrm>
          <a:prstGeom prst="rect">
            <a:avLst/>
          </a:prstGeom>
          <a:solidFill>
            <a:srgbClr val="FFFFFF"/>
          </a:solidFill>
          <a:ln>
            <a:noFill/>
          </a:ln>
        </p:spPr>
      </p:pic>
      <p:pic>
        <p:nvPicPr>
          <p:cNvPr id="8" name="Immagine 7">
            <a:extLst>
              <a:ext uri="{FF2B5EF4-FFF2-40B4-BE49-F238E27FC236}">
                <a16:creationId xmlns:a16="http://schemas.microsoft.com/office/drawing/2014/main" id="{2FE71AA9-A01E-014F-8212-33459A2446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84211" y="8240636"/>
            <a:ext cx="1623260" cy="758533"/>
          </a:xfrm>
          <a:prstGeom prst="rect">
            <a:avLst/>
          </a:prstGeom>
        </p:spPr>
      </p:pic>
    </p:spTree>
    <p:extLst>
      <p:ext uri="{BB962C8B-B14F-4D97-AF65-F5344CB8AC3E}">
        <p14:creationId xmlns:p14="http://schemas.microsoft.com/office/powerpoint/2010/main" val="132731487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normAutofit fontScale="70000" lnSpcReduction="20000"/>
          </a:bodyPr>
          <a:lstStyle/>
          <a:p>
            <a:r>
              <a:rPr lang="en-US" dirty="0"/>
              <a:t>Emma </a:t>
            </a:r>
            <a:r>
              <a:rPr lang="en-US" dirty="0" err="1"/>
              <a:t>Lazzeri</a:t>
            </a:r>
            <a:endParaRPr lang="en-US" dirty="0"/>
          </a:p>
        </p:txBody>
      </p:sp>
      <p:sp>
        <p:nvSpPr>
          <p:cNvPr id="3" name="Text Placeholder 2"/>
          <p:cNvSpPr>
            <a:spLocks noGrp="1"/>
          </p:cNvSpPr>
          <p:nvPr>
            <p:ph type="body" idx="2"/>
          </p:nvPr>
        </p:nvSpPr>
        <p:spPr/>
        <p:txBody>
          <a:bodyPr/>
          <a:lstStyle/>
          <a:p>
            <a:r>
              <a:rPr lang="en-US" dirty="0">
                <a:hlinkClick r:id="rId2">
                  <a:extLst>
                    <a:ext uri="{A12FA001-AC4F-418D-AE19-62706E023703}">
                      <ahyp:hlinkClr xmlns:ahyp="http://schemas.microsoft.com/office/drawing/2018/hyperlinkcolor" val="tx"/>
                    </a:ext>
                  </a:extLst>
                </a:hlinkClick>
              </a:rPr>
              <a:t>emma.lazzeri@isti.cnr.it</a:t>
            </a:r>
            <a:endParaRPr lang="en-US" dirty="0"/>
          </a:p>
        </p:txBody>
      </p:sp>
    </p:spTree>
    <p:extLst>
      <p:ext uri="{BB962C8B-B14F-4D97-AF65-F5344CB8AC3E}">
        <p14:creationId xmlns:p14="http://schemas.microsoft.com/office/powerpoint/2010/main" val="23140717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Segnaposto immagine 22" descr="Fabbrica">
            <a:extLst>
              <a:ext uri="{FF2B5EF4-FFF2-40B4-BE49-F238E27FC236}">
                <a16:creationId xmlns:a16="http://schemas.microsoft.com/office/drawing/2014/main" id="{F57D47F8-8F30-9549-97D0-75A682E66988}"/>
              </a:ext>
            </a:extLst>
          </p:cNvPr>
          <p:cNvPicPr>
            <a:picLocks noGrp="1" noChangeAspect="1"/>
          </p:cNvPicPr>
          <p:nvPr>
            <p:ph type="pic" sz="quarter" idx="15"/>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58" r="58"/>
          <a:stretch>
            <a:fillRect/>
          </a:stretch>
        </p:blipFill>
        <p:spPr/>
      </p:pic>
      <p:sp>
        <p:nvSpPr>
          <p:cNvPr id="3" name="Segnaposto testo 2">
            <a:extLst>
              <a:ext uri="{FF2B5EF4-FFF2-40B4-BE49-F238E27FC236}">
                <a16:creationId xmlns:a16="http://schemas.microsoft.com/office/drawing/2014/main" id="{E9125E89-CAEC-334B-8D91-6A2D4E57D24F}"/>
              </a:ext>
            </a:extLst>
          </p:cNvPr>
          <p:cNvSpPr>
            <a:spLocks noGrp="1"/>
          </p:cNvSpPr>
          <p:nvPr>
            <p:ph type="body" sz="quarter" idx="24"/>
          </p:nvPr>
        </p:nvSpPr>
        <p:spPr>
          <a:xfrm>
            <a:off x="2314936" y="1912398"/>
            <a:ext cx="6110607" cy="415239"/>
          </a:xfrm>
        </p:spPr>
        <p:txBody>
          <a:bodyPr/>
          <a:lstStyle/>
          <a:p>
            <a:r>
              <a:rPr lang="it-IT" sz="3000" dirty="0"/>
              <a:t>Sfruttamento Commerciale o Industriale</a:t>
            </a:r>
          </a:p>
        </p:txBody>
      </p:sp>
      <p:sp>
        <p:nvSpPr>
          <p:cNvPr id="4" name="Segnaposto testo 3">
            <a:extLst>
              <a:ext uri="{FF2B5EF4-FFF2-40B4-BE49-F238E27FC236}">
                <a16:creationId xmlns:a16="http://schemas.microsoft.com/office/drawing/2014/main" id="{572250D1-A8A2-8C43-992E-8D2CE33934AA}"/>
              </a:ext>
            </a:extLst>
          </p:cNvPr>
          <p:cNvSpPr>
            <a:spLocks noGrp="1"/>
          </p:cNvSpPr>
          <p:nvPr>
            <p:ph type="body" sz="quarter" idx="25"/>
          </p:nvPr>
        </p:nvSpPr>
        <p:spPr/>
        <p:txBody>
          <a:bodyPr>
            <a:normAutofit fontScale="85000" lnSpcReduction="20000"/>
          </a:bodyPr>
          <a:lstStyle/>
          <a:p>
            <a:r>
              <a:rPr lang="en" dirty="0"/>
              <a:t>La </a:t>
            </a:r>
            <a:r>
              <a:rPr lang="en" dirty="0" err="1"/>
              <a:t>partecipazione</a:t>
            </a:r>
            <a:r>
              <a:rPr lang="en" dirty="0"/>
              <a:t> </a:t>
            </a:r>
            <a:r>
              <a:rPr lang="en" dirty="0" err="1"/>
              <a:t>all’ODP</a:t>
            </a:r>
            <a:r>
              <a:rPr lang="en" dirty="0"/>
              <a:t> </a:t>
            </a:r>
            <a:r>
              <a:rPr lang="en" dirty="0" err="1"/>
              <a:t>è</a:t>
            </a:r>
            <a:r>
              <a:rPr lang="en" dirty="0"/>
              <a:t> </a:t>
            </a:r>
            <a:r>
              <a:rPr lang="en" dirty="0" err="1"/>
              <a:t>incompatibile</a:t>
            </a:r>
            <a:r>
              <a:rPr lang="en" dirty="0"/>
              <a:t> con </a:t>
            </a:r>
            <a:r>
              <a:rPr lang="en" dirty="0" err="1"/>
              <a:t>l’obbligo</a:t>
            </a:r>
            <a:r>
              <a:rPr lang="en" dirty="0"/>
              <a:t> di </a:t>
            </a:r>
            <a:r>
              <a:rPr lang="en" dirty="0" err="1"/>
              <a:t>proteggere</a:t>
            </a:r>
            <a:r>
              <a:rPr lang="en" dirty="0"/>
              <a:t> </a:t>
            </a:r>
            <a:r>
              <a:rPr lang="it-IT" dirty="0"/>
              <a:t>i </a:t>
            </a:r>
            <a:r>
              <a:rPr lang="en" dirty="0" err="1"/>
              <a:t>risultati</a:t>
            </a:r>
            <a:r>
              <a:rPr lang="en" dirty="0"/>
              <a:t> </a:t>
            </a:r>
            <a:r>
              <a:rPr lang="en" dirty="0" err="1"/>
              <a:t>che</a:t>
            </a:r>
            <a:r>
              <a:rPr lang="en" dirty="0"/>
              <a:t> </a:t>
            </a:r>
            <a:r>
              <a:rPr lang="en" dirty="0" err="1"/>
              <a:t>possono</a:t>
            </a:r>
            <a:r>
              <a:rPr lang="en" dirty="0"/>
              <a:t> </a:t>
            </a:r>
            <a:r>
              <a:rPr lang="en" dirty="0" err="1"/>
              <a:t>ragionevolmente</a:t>
            </a:r>
            <a:r>
              <a:rPr lang="en" dirty="0"/>
              <a:t> venire </a:t>
            </a:r>
            <a:r>
              <a:rPr lang="en" dirty="0" err="1"/>
              <a:t>sfruttati</a:t>
            </a:r>
            <a:r>
              <a:rPr lang="en" dirty="0"/>
              <a:t> </a:t>
            </a:r>
            <a:r>
              <a:rPr lang="en" dirty="0" err="1"/>
              <a:t>attraverso</a:t>
            </a:r>
            <a:r>
              <a:rPr lang="en" dirty="0"/>
              <a:t> vie </a:t>
            </a:r>
            <a:r>
              <a:rPr lang="en" dirty="0" err="1"/>
              <a:t>commerciali</a:t>
            </a:r>
            <a:r>
              <a:rPr lang="en" dirty="0"/>
              <a:t> o </a:t>
            </a:r>
            <a:r>
              <a:rPr lang="en" dirty="0" err="1"/>
              <a:t>industriali</a:t>
            </a:r>
            <a:endParaRPr lang="en" dirty="0"/>
          </a:p>
          <a:p>
            <a:endParaRPr lang="it-IT" dirty="0"/>
          </a:p>
        </p:txBody>
      </p:sp>
      <p:sp>
        <p:nvSpPr>
          <p:cNvPr id="5" name="Segnaposto testo 4">
            <a:extLst>
              <a:ext uri="{FF2B5EF4-FFF2-40B4-BE49-F238E27FC236}">
                <a16:creationId xmlns:a16="http://schemas.microsoft.com/office/drawing/2014/main" id="{64A79D63-BF87-CA4D-99C9-7F48A69F4F9B}"/>
              </a:ext>
            </a:extLst>
          </p:cNvPr>
          <p:cNvSpPr>
            <a:spLocks noGrp="1"/>
          </p:cNvSpPr>
          <p:nvPr>
            <p:ph type="body" sz="quarter" idx="10"/>
          </p:nvPr>
        </p:nvSpPr>
        <p:spPr/>
        <p:txBody>
          <a:bodyPr>
            <a:normAutofit/>
          </a:bodyPr>
          <a:lstStyle/>
          <a:p>
            <a:r>
              <a:rPr lang="it-IT" sz="5400" dirty="0"/>
              <a:t>Opzione di «</a:t>
            </a:r>
            <a:r>
              <a:rPr lang="it-IT" sz="5400" dirty="0" err="1"/>
              <a:t>Opt</a:t>
            </a:r>
            <a:r>
              <a:rPr lang="it-IT" sz="5400" dirty="0"/>
              <a:t> Out» dall’Open Data </a:t>
            </a:r>
            <a:r>
              <a:rPr lang="it-IT" sz="5400" dirty="0" err="1"/>
              <a:t>Pilot</a:t>
            </a:r>
            <a:r>
              <a:rPr lang="it-IT" sz="5400" dirty="0"/>
              <a:t> (ODP)</a:t>
            </a:r>
          </a:p>
        </p:txBody>
      </p:sp>
      <p:pic>
        <p:nvPicPr>
          <p:cNvPr id="25" name="Segnaposto immagine 24" descr="Polizia">
            <a:extLst>
              <a:ext uri="{FF2B5EF4-FFF2-40B4-BE49-F238E27FC236}">
                <a16:creationId xmlns:a16="http://schemas.microsoft.com/office/drawing/2014/main" id="{B9D4C0A7-F168-3C44-8231-8363ACCF6720}"/>
              </a:ext>
            </a:extLst>
          </p:cNvPr>
          <p:cNvPicPr>
            <a:picLocks noGrp="1" noChangeAspect="1"/>
          </p:cNvPicPr>
          <p:nvPr>
            <p:ph type="pic" sz="quarter" idx="26"/>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116" r="116"/>
          <a:stretch>
            <a:fillRect/>
          </a:stretch>
        </p:blipFill>
        <p:spPr/>
      </p:pic>
      <p:sp>
        <p:nvSpPr>
          <p:cNvPr id="7" name="Segnaposto testo 6">
            <a:extLst>
              <a:ext uri="{FF2B5EF4-FFF2-40B4-BE49-F238E27FC236}">
                <a16:creationId xmlns:a16="http://schemas.microsoft.com/office/drawing/2014/main" id="{AD7F4A24-541B-BC46-ACD5-26156E0DF622}"/>
              </a:ext>
            </a:extLst>
          </p:cNvPr>
          <p:cNvSpPr>
            <a:spLocks noGrp="1"/>
          </p:cNvSpPr>
          <p:nvPr>
            <p:ph type="body" sz="quarter" idx="27"/>
          </p:nvPr>
        </p:nvSpPr>
        <p:spPr/>
        <p:txBody>
          <a:bodyPr/>
          <a:lstStyle/>
          <a:p>
            <a:r>
              <a:rPr lang="it-IT" dirty="0"/>
              <a:t>Sicurezza</a:t>
            </a:r>
          </a:p>
        </p:txBody>
      </p:sp>
      <p:sp>
        <p:nvSpPr>
          <p:cNvPr id="8" name="Segnaposto testo 7">
            <a:extLst>
              <a:ext uri="{FF2B5EF4-FFF2-40B4-BE49-F238E27FC236}">
                <a16:creationId xmlns:a16="http://schemas.microsoft.com/office/drawing/2014/main" id="{E86AC00C-C5A3-3F47-AB15-B5B723072AB0}"/>
              </a:ext>
            </a:extLst>
          </p:cNvPr>
          <p:cNvSpPr>
            <a:spLocks noGrp="1"/>
          </p:cNvSpPr>
          <p:nvPr>
            <p:ph type="body" sz="quarter" idx="28"/>
          </p:nvPr>
        </p:nvSpPr>
        <p:spPr/>
        <p:txBody>
          <a:bodyPr>
            <a:normAutofit lnSpcReduction="10000"/>
          </a:bodyPr>
          <a:lstStyle/>
          <a:p>
            <a:r>
              <a:rPr lang="en" dirty="0"/>
              <a:t>La </a:t>
            </a:r>
            <a:r>
              <a:rPr lang="en" dirty="0" err="1"/>
              <a:t>partecipazione</a:t>
            </a:r>
            <a:r>
              <a:rPr lang="en" dirty="0"/>
              <a:t> </a:t>
            </a:r>
            <a:r>
              <a:rPr lang="en" dirty="0" err="1"/>
              <a:t>all’ODP</a:t>
            </a:r>
            <a:r>
              <a:rPr lang="en" dirty="0"/>
              <a:t> </a:t>
            </a:r>
            <a:r>
              <a:rPr lang="en" dirty="0" err="1"/>
              <a:t>è</a:t>
            </a:r>
            <a:r>
              <a:rPr lang="en" dirty="0"/>
              <a:t> </a:t>
            </a:r>
            <a:r>
              <a:rPr lang="en" dirty="0" err="1"/>
              <a:t>incompatibile</a:t>
            </a:r>
            <a:r>
              <a:rPr lang="en" dirty="0"/>
              <a:t> con la </a:t>
            </a:r>
            <a:r>
              <a:rPr lang="en" dirty="0" err="1"/>
              <a:t>necessità</a:t>
            </a:r>
            <a:r>
              <a:rPr lang="en" dirty="0"/>
              <a:t> di </a:t>
            </a:r>
            <a:r>
              <a:rPr lang="en" dirty="0" err="1"/>
              <a:t>riservatezza</a:t>
            </a:r>
            <a:r>
              <a:rPr lang="en" dirty="0"/>
              <a:t> </a:t>
            </a:r>
            <a:r>
              <a:rPr lang="en" dirty="0" err="1"/>
              <a:t>connessa</a:t>
            </a:r>
            <a:r>
              <a:rPr lang="en" dirty="0"/>
              <a:t> a </a:t>
            </a:r>
            <a:r>
              <a:rPr lang="en" dirty="0" err="1"/>
              <a:t>questioni</a:t>
            </a:r>
            <a:r>
              <a:rPr lang="en" dirty="0"/>
              <a:t> di </a:t>
            </a:r>
            <a:r>
              <a:rPr lang="en" dirty="0" err="1"/>
              <a:t>sicurezza</a:t>
            </a:r>
            <a:endParaRPr lang="it-IT" dirty="0"/>
          </a:p>
        </p:txBody>
      </p:sp>
      <p:pic>
        <p:nvPicPr>
          <p:cNvPr id="27" name="Segnaposto immagine 26" descr="Chiudi">
            <a:extLst>
              <a:ext uri="{FF2B5EF4-FFF2-40B4-BE49-F238E27FC236}">
                <a16:creationId xmlns:a16="http://schemas.microsoft.com/office/drawing/2014/main" id="{FB5A95F6-35EE-DD4F-94A0-23ED1BBD454D}"/>
              </a:ext>
            </a:extLst>
          </p:cNvPr>
          <p:cNvPicPr>
            <a:picLocks noGrp="1" noChangeAspect="1"/>
          </p:cNvPicPr>
          <p:nvPr>
            <p:ph type="pic" sz="quarter" idx="29"/>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58" r="58"/>
          <a:stretch>
            <a:fillRect/>
          </a:stretch>
        </p:blipFill>
        <p:spPr/>
      </p:pic>
      <p:sp>
        <p:nvSpPr>
          <p:cNvPr id="10" name="Segnaposto testo 9">
            <a:extLst>
              <a:ext uri="{FF2B5EF4-FFF2-40B4-BE49-F238E27FC236}">
                <a16:creationId xmlns:a16="http://schemas.microsoft.com/office/drawing/2014/main" id="{8A7987F1-2677-5F43-AEF3-73D246DD2748}"/>
              </a:ext>
            </a:extLst>
          </p:cNvPr>
          <p:cNvSpPr>
            <a:spLocks noGrp="1"/>
          </p:cNvSpPr>
          <p:nvPr>
            <p:ph type="body" sz="quarter" idx="30"/>
          </p:nvPr>
        </p:nvSpPr>
        <p:spPr/>
        <p:txBody>
          <a:bodyPr/>
          <a:lstStyle/>
          <a:p>
            <a:r>
              <a:rPr lang="it-IT" dirty="0"/>
              <a:t>Protezione dei Dati Personali</a:t>
            </a:r>
          </a:p>
        </p:txBody>
      </p:sp>
      <p:sp>
        <p:nvSpPr>
          <p:cNvPr id="11" name="Segnaposto testo 10">
            <a:extLst>
              <a:ext uri="{FF2B5EF4-FFF2-40B4-BE49-F238E27FC236}">
                <a16:creationId xmlns:a16="http://schemas.microsoft.com/office/drawing/2014/main" id="{DA1C1915-2C16-FD42-841A-DBC284CAEB24}"/>
              </a:ext>
            </a:extLst>
          </p:cNvPr>
          <p:cNvSpPr>
            <a:spLocks noGrp="1"/>
          </p:cNvSpPr>
          <p:nvPr>
            <p:ph type="body" sz="quarter" idx="31"/>
          </p:nvPr>
        </p:nvSpPr>
        <p:spPr/>
        <p:txBody>
          <a:bodyPr>
            <a:normAutofit lnSpcReduction="10000"/>
          </a:bodyPr>
          <a:lstStyle/>
          <a:p>
            <a:r>
              <a:rPr lang="en" dirty="0"/>
              <a:t>La </a:t>
            </a:r>
            <a:r>
              <a:rPr lang="en" dirty="0" err="1"/>
              <a:t>partecipazione</a:t>
            </a:r>
            <a:r>
              <a:rPr lang="en" dirty="0"/>
              <a:t> </a:t>
            </a:r>
            <a:r>
              <a:rPr lang="en" dirty="0" err="1"/>
              <a:t>all’ODP</a:t>
            </a:r>
            <a:r>
              <a:rPr lang="en" dirty="0"/>
              <a:t> </a:t>
            </a:r>
            <a:r>
              <a:rPr lang="en" dirty="0" err="1"/>
              <a:t>è</a:t>
            </a:r>
            <a:r>
              <a:rPr lang="en" dirty="0"/>
              <a:t> </a:t>
            </a:r>
            <a:r>
              <a:rPr lang="en" dirty="0" err="1"/>
              <a:t>incompatibile</a:t>
            </a:r>
            <a:r>
              <a:rPr lang="en" dirty="0"/>
              <a:t> con le </a:t>
            </a:r>
            <a:r>
              <a:rPr lang="en" dirty="0" err="1"/>
              <a:t>regole</a:t>
            </a:r>
            <a:r>
              <a:rPr lang="en" dirty="0"/>
              <a:t> relative </a:t>
            </a:r>
            <a:r>
              <a:rPr lang="en" dirty="0" err="1"/>
              <a:t>alla</a:t>
            </a:r>
            <a:r>
              <a:rPr lang="en" dirty="0"/>
              <a:t> </a:t>
            </a:r>
            <a:r>
              <a:rPr lang="en" dirty="0" err="1"/>
              <a:t>protezione</a:t>
            </a:r>
            <a:r>
              <a:rPr lang="en" dirty="0"/>
              <a:t> </a:t>
            </a:r>
            <a:r>
              <a:rPr lang="en" dirty="0" err="1"/>
              <a:t>dei</a:t>
            </a:r>
            <a:r>
              <a:rPr lang="en" dirty="0"/>
              <a:t> </a:t>
            </a:r>
            <a:r>
              <a:rPr lang="en" dirty="0" err="1"/>
              <a:t>dati</a:t>
            </a:r>
            <a:r>
              <a:rPr lang="en" dirty="0"/>
              <a:t> </a:t>
            </a:r>
            <a:r>
              <a:rPr lang="en" dirty="0" err="1"/>
              <a:t>personali</a:t>
            </a:r>
            <a:endParaRPr lang="it-IT" dirty="0"/>
          </a:p>
        </p:txBody>
      </p:sp>
      <p:pic>
        <p:nvPicPr>
          <p:cNvPr id="29" name="Segnaposto immagine 28" descr="Centro del bersaglio">
            <a:extLst>
              <a:ext uri="{FF2B5EF4-FFF2-40B4-BE49-F238E27FC236}">
                <a16:creationId xmlns:a16="http://schemas.microsoft.com/office/drawing/2014/main" id="{FB3B69B8-A643-694E-9BD4-4EB103DBDFDB}"/>
              </a:ext>
            </a:extLst>
          </p:cNvPr>
          <p:cNvPicPr>
            <a:picLocks noGrp="1" noChangeAspect="1"/>
          </p:cNvPicPr>
          <p:nvPr>
            <p:ph type="pic" sz="quarter" idx="32"/>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58" r="58"/>
          <a:stretch>
            <a:fillRect/>
          </a:stretch>
        </p:blipFill>
        <p:spPr/>
      </p:pic>
      <p:sp>
        <p:nvSpPr>
          <p:cNvPr id="13" name="Segnaposto testo 12">
            <a:extLst>
              <a:ext uri="{FF2B5EF4-FFF2-40B4-BE49-F238E27FC236}">
                <a16:creationId xmlns:a16="http://schemas.microsoft.com/office/drawing/2014/main" id="{EDD841EA-DAF9-BB45-9FB8-2A4851748B99}"/>
              </a:ext>
            </a:extLst>
          </p:cNvPr>
          <p:cNvSpPr>
            <a:spLocks noGrp="1"/>
          </p:cNvSpPr>
          <p:nvPr>
            <p:ph type="body" sz="quarter" idx="33"/>
          </p:nvPr>
        </p:nvSpPr>
        <p:spPr/>
        <p:txBody>
          <a:bodyPr>
            <a:normAutofit lnSpcReduction="10000"/>
          </a:bodyPr>
          <a:lstStyle/>
          <a:p>
            <a:r>
              <a:rPr lang="it-IT" dirty="0"/>
              <a:t>Raggiungimento Obiettivi del Progetto</a:t>
            </a:r>
          </a:p>
        </p:txBody>
      </p:sp>
      <p:sp>
        <p:nvSpPr>
          <p:cNvPr id="14" name="Segnaposto testo 13">
            <a:extLst>
              <a:ext uri="{FF2B5EF4-FFF2-40B4-BE49-F238E27FC236}">
                <a16:creationId xmlns:a16="http://schemas.microsoft.com/office/drawing/2014/main" id="{D2520C25-DB39-B04A-A753-0EC65F8F41AC}"/>
              </a:ext>
            </a:extLst>
          </p:cNvPr>
          <p:cNvSpPr>
            <a:spLocks noGrp="1"/>
          </p:cNvSpPr>
          <p:nvPr>
            <p:ph type="body" sz="quarter" idx="34"/>
          </p:nvPr>
        </p:nvSpPr>
        <p:spPr/>
        <p:txBody>
          <a:bodyPr>
            <a:normAutofit lnSpcReduction="10000"/>
          </a:bodyPr>
          <a:lstStyle/>
          <a:p>
            <a:r>
              <a:rPr lang="en" dirty="0"/>
              <a:t>La </a:t>
            </a:r>
            <a:r>
              <a:rPr lang="en" dirty="0" err="1"/>
              <a:t>partecipazione</a:t>
            </a:r>
            <a:r>
              <a:rPr lang="en" dirty="0"/>
              <a:t> </a:t>
            </a:r>
            <a:r>
              <a:rPr lang="en" dirty="0" err="1"/>
              <a:t>all’ODP</a:t>
            </a:r>
            <a:r>
              <a:rPr lang="en" dirty="0"/>
              <a:t> </a:t>
            </a:r>
            <a:r>
              <a:rPr lang="en" dirty="0" err="1"/>
              <a:t>è</a:t>
            </a:r>
            <a:r>
              <a:rPr lang="en" dirty="0"/>
              <a:t> </a:t>
            </a:r>
            <a:r>
              <a:rPr lang="en" dirty="0" err="1"/>
              <a:t>incompatibile</a:t>
            </a:r>
            <a:r>
              <a:rPr lang="en" dirty="0"/>
              <a:t> con </a:t>
            </a:r>
            <a:r>
              <a:rPr lang="en" dirty="0" err="1"/>
              <a:t>il</a:t>
            </a:r>
            <a:r>
              <a:rPr lang="en" dirty="0"/>
              <a:t> </a:t>
            </a:r>
            <a:r>
              <a:rPr lang="en" dirty="0" err="1"/>
              <a:t>raggiungimento</a:t>
            </a:r>
            <a:r>
              <a:rPr lang="en" dirty="0"/>
              <a:t> </a:t>
            </a:r>
            <a:r>
              <a:rPr lang="en" dirty="0" err="1"/>
              <a:t>degli</a:t>
            </a:r>
            <a:r>
              <a:rPr lang="en" dirty="0"/>
              <a:t> </a:t>
            </a:r>
            <a:r>
              <a:rPr lang="en" dirty="0" err="1"/>
              <a:t>obiettivi</a:t>
            </a:r>
            <a:r>
              <a:rPr lang="en" dirty="0"/>
              <a:t> del </a:t>
            </a:r>
            <a:r>
              <a:rPr lang="en" dirty="0" err="1"/>
              <a:t>progetto</a:t>
            </a:r>
            <a:endParaRPr lang="it-IT" dirty="0"/>
          </a:p>
        </p:txBody>
      </p:sp>
      <p:pic>
        <p:nvPicPr>
          <p:cNvPr id="31" name="Segnaposto immagine 30" descr="Calendario giornaliero">
            <a:extLst>
              <a:ext uri="{FF2B5EF4-FFF2-40B4-BE49-F238E27FC236}">
                <a16:creationId xmlns:a16="http://schemas.microsoft.com/office/drawing/2014/main" id="{08919590-ABFE-FF48-80FA-370C9BB206FE}"/>
              </a:ext>
            </a:extLst>
          </p:cNvPr>
          <p:cNvPicPr>
            <a:picLocks noGrp="1" noChangeAspect="1"/>
          </p:cNvPicPr>
          <p:nvPr>
            <p:ph type="pic" sz="quarter" idx="35"/>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l="116" r="116"/>
          <a:stretch>
            <a:fillRect/>
          </a:stretch>
        </p:blipFill>
        <p:spPr/>
      </p:pic>
      <p:sp>
        <p:nvSpPr>
          <p:cNvPr id="16" name="Segnaposto testo 15">
            <a:extLst>
              <a:ext uri="{FF2B5EF4-FFF2-40B4-BE49-F238E27FC236}">
                <a16:creationId xmlns:a16="http://schemas.microsoft.com/office/drawing/2014/main" id="{132B2AF1-DC55-4A40-99D6-E363845A9F6C}"/>
              </a:ext>
            </a:extLst>
          </p:cNvPr>
          <p:cNvSpPr>
            <a:spLocks noGrp="1"/>
          </p:cNvSpPr>
          <p:nvPr>
            <p:ph type="body" sz="quarter" idx="36"/>
          </p:nvPr>
        </p:nvSpPr>
        <p:spPr/>
        <p:txBody>
          <a:bodyPr/>
          <a:lstStyle/>
          <a:p>
            <a:r>
              <a:rPr lang="it-IT" dirty="0"/>
              <a:t>Nessun Dato Prodotto/Raccolto</a:t>
            </a:r>
          </a:p>
        </p:txBody>
      </p:sp>
      <p:sp>
        <p:nvSpPr>
          <p:cNvPr id="17" name="Segnaposto testo 16">
            <a:extLst>
              <a:ext uri="{FF2B5EF4-FFF2-40B4-BE49-F238E27FC236}">
                <a16:creationId xmlns:a16="http://schemas.microsoft.com/office/drawing/2014/main" id="{ADFFF05B-DDEA-9042-9FCE-D8ABDC9805F1}"/>
              </a:ext>
            </a:extLst>
          </p:cNvPr>
          <p:cNvSpPr>
            <a:spLocks noGrp="1"/>
          </p:cNvSpPr>
          <p:nvPr>
            <p:ph type="body" sz="quarter" idx="37"/>
          </p:nvPr>
        </p:nvSpPr>
        <p:spPr/>
        <p:txBody>
          <a:bodyPr>
            <a:normAutofit/>
          </a:bodyPr>
          <a:lstStyle/>
          <a:p>
            <a:r>
              <a:rPr lang="en" dirty="0"/>
              <a:t>Il </a:t>
            </a:r>
            <a:r>
              <a:rPr lang="en" dirty="0" err="1"/>
              <a:t>progetto</a:t>
            </a:r>
            <a:r>
              <a:rPr lang="en" dirty="0"/>
              <a:t> non </a:t>
            </a:r>
            <a:r>
              <a:rPr lang="en" dirty="0" err="1"/>
              <a:t>prevede</a:t>
            </a:r>
            <a:r>
              <a:rPr lang="en" dirty="0"/>
              <a:t> la </a:t>
            </a:r>
            <a:r>
              <a:rPr lang="en" dirty="0" err="1"/>
              <a:t>creazione</a:t>
            </a:r>
            <a:r>
              <a:rPr lang="en" dirty="0"/>
              <a:t> o la </a:t>
            </a:r>
            <a:r>
              <a:rPr lang="en" dirty="0" err="1"/>
              <a:t>raccolta</a:t>
            </a:r>
            <a:r>
              <a:rPr lang="en" dirty="0"/>
              <a:t> di </a:t>
            </a:r>
            <a:r>
              <a:rPr lang="en" dirty="0" err="1"/>
              <a:t>dati</a:t>
            </a:r>
            <a:r>
              <a:rPr lang="en" dirty="0"/>
              <a:t> </a:t>
            </a:r>
            <a:r>
              <a:rPr lang="en" dirty="0" err="1"/>
              <a:t>della</a:t>
            </a:r>
            <a:r>
              <a:rPr lang="en" dirty="0"/>
              <a:t> </a:t>
            </a:r>
            <a:r>
              <a:rPr lang="en" dirty="0" err="1"/>
              <a:t>ricerca</a:t>
            </a:r>
            <a:endParaRPr lang="it-IT" dirty="0"/>
          </a:p>
        </p:txBody>
      </p:sp>
      <p:sp>
        <p:nvSpPr>
          <p:cNvPr id="19" name="Segnaposto testo 18">
            <a:extLst>
              <a:ext uri="{FF2B5EF4-FFF2-40B4-BE49-F238E27FC236}">
                <a16:creationId xmlns:a16="http://schemas.microsoft.com/office/drawing/2014/main" id="{33BE907C-5B17-E64E-9B61-D23697D6235F}"/>
              </a:ext>
            </a:extLst>
          </p:cNvPr>
          <p:cNvSpPr>
            <a:spLocks noGrp="1"/>
          </p:cNvSpPr>
          <p:nvPr>
            <p:ph type="body" sz="quarter" idx="39"/>
          </p:nvPr>
        </p:nvSpPr>
        <p:spPr/>
        <p:txBody>
          <a:bodyPr/>
          <a:lstStyle/>
          <a:p>
            <a:r>
              <a:rPr lang="it-IT" dirty="0"/>
              <a:t>Altre Legittime Ragioni</a:t>
            </a:r>
          </a:p>
        </p:txBody>
      </p:sp>
      <p:sp>
        <p:nvSpPr>
          <p:cNvPr id="20" name="Segnaposto testo 19">
            <a:extLst>
              <a:ext uri="{FF2B5EF4-FFF2-40B4-BE49-F238E27FC236}">
                <a16:creationId xmlns:a16="http://schemas.microsoft.com/office/drawing/2014/main" id="{2AFA758D-BCB0-4E40-9D44-74C0CFC7143F}"/>
              </a:ext>
            </a:extLst>
          </p:cNvPr>
          <p:cNvSpPr>
            <a:spLocks noGrp="1"/>
          </p:cNvSpPr>
          <p:nvPr>
            <p:ph type="body" sz="quarter" idx="40"/>
          </p:nvPr>
        </p:nvSpPr>
        <p:spPr/>
        <p:txBody>
          <a:bodyPr>
            <a:normAutofit fontScale="92500" lnSpcReduction="10000"/>
          </a:bodyPr>
          <a:lstStyle/>
          <a:p>
            <a:r>
              <a:rPr lang="en" dirty="0" err="1"/>
              <a:t>Esistono</a:t>
            </a:r>
            <a:r>
              <a:rPr lang="en" dirty="0"/>
              <a:t> </a:t>
            </a:r>
            <a:r>
              <a:rPr lang="en" dirty="0" err="1"/>
              <a:t>atre</a:t>
            </a:r>
            <a:r>
              <a:rPr lang="en" dirty="0"/>
              <a:t> </a:t>
            </a:r>
            <a:r>
              <a:rPr lang="en" dirty="0" err="1"/>
              <a:t>ragioni</a:t>
            </a:r>
            <a:r>
              <a:rPr lang="en" dirty="0"/>
              <a:t> </a:t>
            </a:r>
            <a:r>
              <a:rPr lang="en" dirty="0" err="1"/>
              <a:t>legittime</a:t>
            </a:r>
            <a:r>
              <a:rPr lang="en" dirty="0"/>
              <a:t> (</a:t>
            </a:r>
            <a:r>
              <a:rPr lang="en" dirty="0" err="1"/>
              <a:t>è</a:t>
            </a:r>
            <a:r>
              <a:rPr lang="en" dirty="0"/>
              <a:t> </a:t>
            </a:r>
            <a:r>
              <a:rPr lang="en" dirty="0" err="1"/>
              <a:t>possibile</a:t>
            </a:r>
            <a:r>
              <a:rPr lang="en" dirty="0"/>
              <a:t> </a:t>
            </a:r>
            <a:r>
              <a:rPr lang="en" dirty="0" err="1"/>
              <a:t>motivare</a:t>
            </a:r>
            <a:r>
              <a:rPr lang="en" dirty="0"/>
              <a:t> in </a:t>
            </a:r>
            <a:r>
              <a:rPr lang="en" dirty="0" err="1"/>
              <a:t>fase</a:t>
            </a:r>
            <a:r>
              <a:rPr lang="en" dirty="0"/>
              <a:t> di </a:t>
            </a:r>
            <a:r>
              <a:rPr lang="en" dirty="0" err="1"/>
              <a:t>proposta</a:t>
            </a:r>
            <a:r>
              <a:rPr lang="en" dirty="0"/>
              <a:t> o </a:t>
            </a:r>
            <a:r>
              <a:rPr lang="en" dirty="0" err="1"/>
              <a:t>nel</a:t>
            </a:r>
            <a:r>
              <a:rPr lang="en" dirty="0"/>
              <a:t> Data Management Plan)</a:t>
            </a:r>
            <a:endParaRPr lang="it-IT" dirty="0"/>
          </a:p>
        </p:txBody>
      </p:sp>
      <p:pic>
        <p:nvPicPr>
          <p:cNvPr id="44" name="Elemento grafico 43" descr="Chiudi">
            <a:extLst>
              <a:ext uri="{FF2B5EF4-FFF2-40B4-BE49-F238E27FC236}">
                <a16:creationId xmlns:a16="http://schemas.microsoft.com/office/drawing/2014/main" id="{35C5DE54-412A-F64A-87A5-671E09E349FB}"/>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8236856" y="4161570"/>
            <a:ext cx="1138046" cy="1138046"/>
          </a:xfrm>
          <a:prstGeom prst="rect">
            <a:avLst/>
          </a:prstGeom>
        </p:spPr>
      </p:pic>
      <p:sp>
        <p:nvSpPr>
          <p:cNvPr id="52" name="Segnaposto immagine 51">
            <a:extLst>
              <a:ext uri="{FF2B5EF4-FFF2-40B4-BE49-F238E27FC236}">
                <a16:creationId xmlns:a16="http://schemas.microsoft.com/office/drawing/2014/main" id="{A8FEE569-823B-2540-8831-F7B04EC0B161}"/>
              </a:ext>
            </a:extLst>
          </p:cNvPr>
          <p:cNvSpPr>
            <a:spLocks noGrp="1"/>
          </p:cNvSpPr>
          <p:nvPr>
            <p:ph type="pic" sz="quarter" idx="38"/>
          </p:nvPr>
        </p:nvSpPr>
        <p:spPr/>
      </p:sp>
      <p:pic>
        <p:nvPicPr>
          <p:cNvPr id="50" name="Elemento grafico 49" descr="Matita">
            <a:extLst>
              <a:ext uri="{FF2B5EF4-FFF2-40B4-BE49-F238E27FC236}">
                <a16:creationId xmlns:a16="http://schemas.microsoft.com/office/drawing/2014/main" id="{2BBDED32-6D1C-7340-8115-0B1B4142D9C6}"/>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8348679" y="6115199"/>
            <a:ext cx="914400" cy="914400"/>
          </a:xfrm>
          <a:prstGeom prst="rect">
            <a:avLst/>
          </a:prstGeom>
        </p:spPr>
      </p:pic>
      <p:sp>
        <p:nvSpPr>
          <p:cNvPr id="55" name="Footer Placeholder 1">
            <a:extLst>
              <a:ext uri="{FF2B5EF4-FFF2-40B4-BE49-F238E27FC236}">
                <a16:creationId xmlns:a16="http://schemas.microsoft.com/office/drawing/2014/main" id="{6CAE99B1-2CF3-C94B-9BDA-0612C267F977}"/>
              </a:ext>
            </a:extLst>
          </p:cNvPr>
          <p:cNvSpPr txBox="1">
            <a:spLocks noGrp="1"/>
          </p:cNvSpPr>
          <p:nvPr>
            <p:ph type="ftr" sz="quarter" idx="18"/>
          </p:nvPr>
        </p:nvSpPr>
        <p:spPr>
          <a:xfrm>
            <a:off x="7246916" y="8551495"/>
            <a:ext cx="8290521" cy="376237"/>
          </a:xfrm>
          <a:prstGeom prst="rect">
            <a:avLst/>
          </a:prstGeom>
        </p:spPr>
        <p:txBody>
          <a:bodyPr vert="horz" lIns="0" tIns="0" rIns="0" bIns="0" rtlCol="0" anchor="ctr">
            <a:norm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547687"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chemeClr val="bg2">
                    <a:lumMod val="50000"/>
                  </a:schemeClr>
                </a:solidFill>
                <a:effectLst/>
                <a:uFillTx/>
                <a:latin typeface="+mn-lt"/>
                <a:ea typeface="Open Sans Light" charset="0"/>
                <a:cs typeface="Open Sans Light" charset="0"/>
                <a:sym typeface="Helvetica Light"/>
              </a:defRPr>
            </a:lvl1pPr>
            <a:lvl2pPr marL="0" marR="0" indent="228600" algn="ctr" defTabSz="547687"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Helvetica Light"/>
              </a:defRPr>
            </a:lvl2pPr>
            <a:lvl3pPr marL="0" marR="0" indent="457200" algn="ctr" defTabSz="547687"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Helvetica Light"/>
              </a:defRPr>
            </a:lvl3pPr>
            <a:lvl4pPr marL="0" marR="0" indent="685800" algn="ctr" defTabSz="547687"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Helvetica Light"/>
              </a:defRPr>
            </a:lvl4pPr>
            <a:lvl5pPr marL="0" marR="0" indent="914400" algn="ctr" defTabSz="547687"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Helvetica Light"/>
              </a:defRPr>
            </a:lvl5pPr>
            <a:lvl6pPr marL="0" marR="0" indent="1143000" algn="ctr" defTabSz="547687"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Helvetica Light"/>
              </a:defRPr>
            </a:lvl6pPr>
            <a:lvl7pPr marL="0" marR="0" indent="1371600" algn="ctr" defTabSz="547687"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Helvetica Light"/>
              </a:defRPr>
            </a:lvl7pPr>
            <a:lvl8pPr marL="0" marR="0" indent="1600200" algn="ctr" defTabSz="547687"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Helvetica Light"/>
              </a:defRPr>
            </a:lvl8pPr>
            <a:lvl9pPr marL="0" marR="0" indent="1828800" algn="ctr" defTabSz="547687"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Helvetica Light"/>
              </a:defRPr>
            </a:lvl9pPr>
          </a:lstStyle>
          <a:p>
            <a:r>
              <a:rPr lang="en-US" dirty="0"/>
              <a:t> </a:t>
            </a:r>
            <a:r>
              <a:rPr lang="en" dirty="0"/>
              <a:t>Corso Open Science, Open Access, Fair Data </a:t>
            </a:r>
            <a:r>
              <a:rPr lang="en-US" dirty="0"/>
              <a:t>| Pisa, CNR | 8-9 </a:t>
            </a:r>
            <a:r>
              <a:rPr lang="en-US" dirty="0" err="1"/>
              <a:t>maggio</a:t>
            </a:r>
            <a:r>
              <a:rPr lang="en-US" dirty="0"/>
              <a:t> 2019</a:t>
            </a:r>
          </a:p>
        </p:txBody>
      </p:sp>
    </p:spTree>
    <p:extLst>
      <p:ext uri="{BB962C8B-B14F-4D97-AF65-F5344CB8AC3E}">
        <p14:creationId xmlns:p14="http://schemas.microsoft.com/office/powerpoint/2010/main" val="458288911"/>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CE0AB29B-0AFA-094E-8536-8329CE50F43E}"/>
              </a:ext>
            </a:extLst>
          </p:cNvPr>
          <p:cNvSpPr/>
          <p:nvPr/>
        </p:nvSpPr>
        <p:spPr>
          <a:xfrm>
            <a:off x="3786414" y="1776050"/>
            <a:ext cx="8128000" cy="5632311"/>
          </a:xfrm>
          <a:prstGeom prst="rect">
            <a:avLst/>
          </a:prstGeom>
        </p:spPr>
        <p:txBody>
          <a:bodyPr>
            <a:spAutoFit/>
          </a:bodyPr>
          <a:lstStyle/>
          <a:p>
            <a:r>
              <a:rPr lang="it-IT" sz="3600" dirty="0"/>
              <a:t> </a:t>
            </a:r>
            <a:r>
              <a:rPr lang="it-IT" sz="7200" dirty="0">
                <a:latin typeface="Helvetica" charset="0"/>
              </a:rPr>
              <a:t>I dati vanno comunque resi </a:t>
            </a:r>
            <a:r>
              <a:rPr lang="it-IT" sz="7200" b="1" dirty="0">
                <a:solidFill>
                  <a:srgbClr val="FF0000"/>
                </a:solidFill>
                <a:latin typeface="Helvetica" charset="0"/>
              </a:rPr>
              <a:t>FAIR</a:t>
            </a:r>
            <a:r>
              <a:rPr lang="it-IT" sz="7200" dirty="0">
                <a:latin typeface="Helvetica" charset="0"/>
              </a:rPr>
              <a:t> e il </a:t>
            </a:r>
            <a:r>
              <a:rPr lang="it-IT" sz="7200" b="1" dirty="0">
                <a:solidFill>
                  <a:srgbClr val="FF0000"/>
                </a:solidFill>
                <a:latin typeface="Helvetica" charset="0"/>
              </a:rPr>
              <a:t>DMP</a:t>
            </a:r>
            <a:r>
              <a:rPr lang="it-IT" sz="7200" dirty="0">
                <a:latin typeface="Helvetica" charset="0"/>
              </a:rPr>
              <a:t> deve essere aggiornato</a:t>
            </a:r>
          </a:p>
        </p:txBody>
      </p:sp>
    </p:spTree>
    <p:extLst>
      <p:ext uri="{BB962C8B-B14F-4D97-AF65-F5344CB8AC3E}">
        <p14:creationId xmlns:p14="http://schemas.microsoft.com/office/powerpoint/2010/main" val="2600252909"/>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a:extLst>
              <a:ext uri="{FF2B5EF4-FFF2-40B4-BE49-F238E27FC236}">
                <a16:creationId xmlns:a16="http://schemas.microsoft.com/office/drawing/2014/main" id="{F6F1A4BD-3DB6-3C48-8D6F-260702DE4165}"/>
              </a:ext>
            </a:extLst>
          </p:cNvPr>
          <p:cNvSpPr>
            <a:spLocks noGrp="1"/>
          </p:cNvSpPr>
          <p:nvPr>
            <p:ph type="body" sz="quarter" idx="11"/>
          </p:nvPr>
        </p:nvSpPr>
        <p:spPr/>
        <p:txBody>
          <a:bodyPr/>
          <a:lstStyle/>
          <a:p>
            <a:endParaRPr lang="it-IT"/>
          </a:p>
        </p:txBody>
      </p:sp>
      <p:sp>
        <p:nvSpPr>
          <p:cNvPr id="3" name="Segnaposto testo 2">
            <a:extLst>
              <a:ext uri="{FF2B5EF4-FFF2-40B4-BE49-F238E27FC236}">
                <a16:creationId xmlns:a16="http://schemas.microsoft.com/office/drawing/2014/main" id="{2961F9F7-5EBF-DF48-BE93-898B1335C659}"/>
              </a:ext>
            </a:extLst>
          </p:cNvPr>
          <p:cNvSpPr>
            <a:spLocks noGrp="1"/>
          </p:cNvSpPr>
          <p:nvPr>
            <p:ph type="body" sz="quarter" idx="16"/>
          </p:nvPr>
        </p:nvSpPr>
        <p:spPr/>
        <p:txBody>
          <a:bodyPr/>
          <a:lstStyle/>
          <a:p>
            <a:endParaRPr lang="it-IT"/>
          </a:p>
        </p:txBody>
      </p:sp>
      <p:sp>
        <p:nvSpPr>
          <p:cNvPr id="4" name="Segnaposto testo 3">
            <a:extLst>
              <a:ext uri="{FF2B5EF4-FFF2-40B4-BE49-F238E27FC236}">
                <a16:creationId xmlns:a16="http://schemas.microsoft.com/office/drawing/2014/main" id="{96035A0F-A6D1-6441-B089-2ECE8715C398}"/>
              </a:ext>
            </a:extLst>
          </p:cNvPr>
          <p:cNvSpPr>
            <a:spLocks noGrp="1"/>
          </p:cNvSpPr>
          <p:nvPr>
            <p:ph type="body" sz="quarter" idx="17"/>
          </p:nvPr>
        </p:nvSpPr>
        <p:spPr/>
        <p:txBody>
          <a:bodyPr/>
          <a:lstStyle/>
          <a:p>
            <a:endParaRPr lang="it-IT"/>
          </a:p>
        </p:txBody>
      </p:sp>
      <p:sp>
        <p:nvSpPr>
          <p:cNvPr id="5" name="Segnaposto testo 4">
            <a:extLst>
              <a:ext uri="{FF2B5EF4-FFF2-40B4-BE49-F238E27FC236}">
                <a16:creationId xmlns:a16="http://schemas.microsoft.com/office/drawing/2014/main" id="{7FC1C3EF-B9B7-CA4E-B948-061A5437C732}"/>
              </a:ext>
            </a:extLst>
          </p:cNvPr>
          <p:cNvSpPr>
            <a:spLocks noGrp="1"/>
          </p:cNvSpPr>
          <p:nvPr>
            <p:ph type="body" sz="quarter" idx="19"/>
          </p:nvPr>
        </p:nvSpPr>
        <p:spPr/>
        <p:txBody>
          <a:bodyPr/>
          <a:lstStyle/>
          <a:p>
            <a:endParaRPr lang="it-IT"/>
          </a:p>
        </p:txBody>
      </p:sp>
      <p:sp>
        <p:nvSpPr>
          <p:cNvPr id="6" name="Segnaposto testo 5">
            <a:extLst>
              <a:ext uri="{FF2B5EF4-FFF2-40B4-BE49-F238E27FC236}">
                <a16:creationId xmlns:a16="http://schemas.microsoft.com/office/drawing/2014/main" id="{56899AAF-68CB-CE46-8AE6-4C64AB4620D8}"/>
              </a:ext>
            </a:extLst>
          </p:cNvPr>
          <p:cNvSpPr>
            <a:spLocks noGrp="1"/>
          </p:cNvSpPr>
          <p:nvPr>
            <p:ph type="body" sz="quarter" idx="20"/>
          </p:nvPr>
        </p:nvSpPr>
        <p:spPr/>
        <p:txBody>
          <a:bodyPr/>
          <a:lstStyle/>
          <a:p>
            <a:endParaRPr lang="it-IT"/>
          </a:p>
        </p:txBody>
      </p:sp>
      <p:sp>
        <p:nvSpPr>
          <p:cNvPr id="7" name="Segnaposto testo 6">
            <a:extLst>
              <a:ext uri="{FF2B5EF4-FFF2-40B4-BE49-F238E27FC236}">
                <a16:creationId xmlns:a16="http://schemas.microsoft.com/office/drawing/2014/main" id="{E37B5023-9B26-284D-8A6D-37063F3B21D6}"/>
              </a:ext>
            </a:extLst>
          </p:cNvPr>
          <p:cNvSpPr>
            <a:spLocks noGrp="1"/>
          </p:cNvSpPr>
          <p:nvPr>
            <p:ph type="body" sz="quarter" idx="10"/>
          </p:nvPr>
        </p:nvSpPr>
        <p:spPr/>
        <p:txBody>
          <a:bodyPr>
            <a:normAutofit fontScale="77500" lnSpcReduction="20000"/>
          </a:bodyPr>
          <a:lstStyle/>
          <a:p>
            <a:r>
              <a:rPr lang="it-IT" dirty="0"/>
              <a:t>Come Ottemperare alle Disposizioni della Commissione?</a:t>
            </a:r>
          </a:p>
        </p:txBody>
      </p:sp>
    </p:spTree>
    <p:extLst>
      <p:ext uri="{BB962C8B-B14F-4D97-AF65-F5344CB8AC3E}">
        <p14:creationId xmlns:p14="http://schemas.microsoft.com/office/powerpoint/2010/main" val="1738086810"/>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a:extLst>
              <a:ext uri="{FF2B5EF4-FFF2-40B4-BE49-F238E27FC236}">
                <a16:creationId xmlns:a16="http://schemas.microsoft.com/office/drawing/2014/main" id="{31CFB97E-237A-E143-BCEB-DB20CA829961}"/>
              </a:ext>
            </a:extLst>
          </p:cNvPr>
          <p:cNvSpPr>
            <a:spLocks noGrp="1"/>
          </p:cNvSpPr>
          <p:nvPr>
            <p:ph type="body" sz="quarter" idx="11"/>
          </p:nvPr>
        </p:nvSpPr>
        <p:spPr>
          <a:xfrm>
            <a:off x="723899" y="1702686"/>
            <a:ext cx="13517717" cy="6112925"/>
          </a:xfrm>
        </p:spPr>
        <p:txBody>
          <a:bodyPr/>
          <a:lstStyle/>
          <a:p>
            <a:r>
              <a:rPr lang="en" b="0" dirty="0"/>
              <a:t>Il </a:t>
            </a:r>
            <a:r>
              <a:rPr lang="en" dirty="0">
                <a:solidFill>
                  <a:srgbClr val="FF0000"/>
                </a:solidFill>
              </a:rPr>
              <a:t>Data Management Plan (DMP) </a:t>
            </a:r>
            <a:r>
              <a:rPr lang="en" b="0" dirty="0" err="1"/>
              <a:t>è</a:t>
            </a:r>
            <a:r>
              <a:rPr lang="en" b="0" dirty="0"/>
              <a:t> un </a:t>
            </a:r>
            <a:r>
              <a:rPr lang="en" b="0" dirty="0">
                <a:solidFill>
                  <a:srgbClr val="FF0000"/>
                </a:solidFill>
              </a:rPr>
              <a:t>deliverable</a:t>
            </a:r>
            <a:r>
              <a:rPr lang="en" b="0" dirty="0"/>
              <a:t> del </a:t>
            </a:r>
            <a:r>
              <a:rPr lang="en" b="0" dirty="0" err="1"/>
              <a:t>progetto</a:t>
            </a:r>
            <a:r>
              <a:rPr lang="en" b="0" dirty="0"/>
              <a:t> e la prima </a:t>
            </a:r>
            <a:r>
              <a:rPr lang="en" b="0" dirty="0" err="1"/>
              <a:t>versione</a:t>
            </a:r>
            <a:r>
              <a:rPr lang="en" b="0" dirty="0"/>
              <a:t> </a:t>
            </a:r>
            <a:r>
              <a:rPr lang="en" b="0" dirty="0" err="1"/>
              <a:t>va</a:t>
            </a:r>
            <a:r>
              <a:rPr lang="en" b="0" dirty="0"/>
              <a:t> </a:t>
            </a:r>
            <a:r>
              <a:rPr lang="en" b="0" dirty="0" err="1"/>
              <a:t>condengata</a:t>
            </a:r>
            <a:r>
              <a:rPr lang="en" b="0" dirty="0"/>
              <a:t> </a:t>
            </a:r>
            <a:r>
              <a:rPr lang="en" b="0" dirty="0" err="1"/>
              <a:t>entro</a:t>
            </a:r>
            <a:r>
              <a:rPr lang="en" b="0" dirty="0"/>
              <a:t> </a:t>
            </a:r>
            <a:r>
              <a:rPr lang="it-IT" b="0" dirty="0">
                <a:solidFill>
                  <a:srgbClr val="FF0000"/>
                </a:solidFill>
              </a:rPr>
              <a:t>i primi sei mesi</a:t>
            </a:r>
            <a:r>
              <a:rPr lang="en" b="0" dirty="0">
                <a:solidFill>
                  <a:srgbClr val="FF0000"/>
                </a:solidFill>
              </a:rPr>
              <a:t> </a:t>
            </a:r>
            <a:r>
              <a:rPr lang="en" b="0" dirty="0" err="1"/>
              <a:t>dall’inizio</a:t>
            </a:r>
            <a:r>
              <a:rPr lang="en" b="0" dirty="0"/>
              <a:t> del </a:t>
            </a:r>
            <a:r>
              <a:rPr lang="en" b="0" dirty="0" err="1"/>
              <a:t>progetto</a:t>
            </a:r>
            <a:r>
              <a:rPr lang="en" b="0" dirty="0"/>
              <a:t> </a:t>
            </a:r>
            <a:r>
              <a:rPr lang="en" b="0" dirty="0" err="1"/>
              <a:t>stesso</a:t>
            </a:r>
            <a:r>
              <a:rPr lang="en" b="0" dirty="0"/>
              <a:t>. </a:t>
            </a:r>
          </a:p>
          <a:p>
            <a:pPr marL="0" indent="0">
              <a:buNone/>
            </a:pPr>
            <a:endParaRPr lang="en" b="0" dirty="0"/>
          </a:p>
          <a:p>
            <a:r>
              <a:rPr lang="en" b="0" dirty="0"/>
              <a:t>Il DMP </a:t>
            </a:r>
            <a:r>
              <a:rPr lang="en" b="0" dirty="0" err="1"/>
              <a:t>va</a:t>
            </a:r>
            <a:r>
              <a:rPr lang="en" b="0" dirty="0"/>
              <a:t> </a:t>
            </a:r>
            <a:r>
              <a:rPr lang="en" b="0" dirty="0" err="1">
                <a:solidFill>
                  <a:srgbClr val="FF0000"/>
                </a:solidFill>
              </a:rPr>
              <a:t>aggiornato</a:t>
            </a:r>
            <a:r>
              <a:rPr lang="en" b="0" dirty="0"/>
              <a:t>:</a:t>
            </a:r>
          </a:p>
          <a:p>
            <a:pPr lvl="1"/>
            <a:r>
              <a:rPr lang="en" dirty="0"/>
              <a:t>Se </a:t>
            </a:r>
            <a:r>
              <a:rPr lang="en" dirty="0" err="1"/>
              <a:t>intevengono</a:t>
            </a:r>
            <a:r>
              <a:rPr lang="en" dirty="0"/>
              <a:t> </a:t>
            </a:r>
            <a:r>
              <a:rPr lang="en" dirty="0" err="1">
                <a:solidFill>
                  <a:srgbClr val="FF0000"/>
                </a:solidFill>
              </a:rPr>
              <a:t>cambiamenti</a:t>
            </a:r>
            <a:r>
              <a:rPr lang="en" dirty="0">
                <a:solidFill>
                  <a:srgbClr val="FF0000"/>
                </a:solidFill>
              </a:rPr>
              <a:t> </a:t>
            </a:r>
            <a:r>
              <a:rPr lang="en" dirty="0" err="1">
                <a:solidFill>
                  <a:srgbClr val="FF0000"/>
                </a:solidFill>
              </a:rPr>
              <a:t>sostanziali</a:t>
            </a:r>
            <a:endParaRPr lang="en" dirty="0">
              <a:solidFill>
                <a:srgbClr val="FF0000"/>
              </a:solidFill>
            </a:endParaRPr>
          </a:p>
          <a:p>
            <a:pPr lvl="1"/>
            <a:r>
              <a:rPr lang="en" b="0" dirty="0" err="1"/>
              <a:t>Sicuramente</a:t>
            </a:r>
            <a:r>
              <a:rPr lang="en" b="0" dirty="0"/>
              <a:t> in </a:t>
            </a:r>
            <a:r>
              <a:rPr lang="en" dirty="0" err="1"/>
              <a:t>concomitanza</a:t>
            </a:r>
            <a:r>
              <a:rPr lang="en" dirty="0"/>
              <a:t> con le </a:t>
            </a:r>
            <a:br>
              <a:rPr lang="en" dirty="0"/>
            </a:br>
            <a:r>
              <a:rPr lang="en" dirty="0" err="1">
                <a:solidFill>
                  <a:srgbClr val="FF0000"/>
                </a:solidFill>
              </a:rPr>
              <a:t>valutazioni</a:t>
            </a:r>
            <a:r>
              <a:rPr lang="en" dirty="0"/>
              <a:t> </a:t>
            </a:r>
            <a:r>
              <a:rPr lang="en" dirty="0" err="1"/>
              <a:t>periodiche</a:t>
            </a:r>
            <a:r>
              <a:rPr lang="en" dirty="0"/>
              <a:t> o </a:t>
            </a:r>
            <a:r>
              <a:rPr lang="en" dirty="0" err="1"/>
              <a:t>finali</a:t>
            </a:r>
            <a:r>
              <a:rPr lang="en" dirty="0"/>
              <a:t> del </a:t>
            </a:r>
            <a:r>
              <a:rPr lang="en" dirty="0" err="1"/>
              <a:t>progetto</a:t>
            </a:r>
            <a:r>
              <a:rPr lang="en" dirty="0"/>
              <a:t>.</a:t>
            </a:r>
            <a:endParaRPr lang="it-IT" dirty="0"/>
          </a:p>
        </p:txBody>
      </p:sp>
      <p:sp>
        <p:nvSpPr>
          <p:cNvPr id="3" name="Segnaposto testo 2">
            <a:extLst>
              <a:ext uri="{FF2B5EF4-FFF2-40B4-BE49-F238E27FC236}">
                <a16:creationId xmlns:a16="http://schemas.microsoft.com/office/drawing/2014/main" id="{DC3E5DDA-11A3-6143-992E-0BA5CFD0BC02}"/>
              </a:ext>
            </a:extLst>
          </p:cNvPr>
          <p:cNvSpPr>
            <a:spLocks noGrp="1"/>
          </p:cNvSpPr>
          <p:nvPr>
            <p:ph type="body" sz="quarter" idx="21"/>
          </p:nvPr>
        </p:nvSpPr>
        <p:spPr/>
        <p:txBody>
          <a:bodyPr/>
          <a:lstStyle/>
          <a:p>
            <a:r>
              <a:rPr lang="it-IT" dirty="0" err="1"/>
              <a:t>Step</a:t>
            </a:r>
            <a:r>
              <a:rPr lang="it-IT" dirty="0"/>
              <a:t> 1: Scrivere un DMP</a:t>
            </a:r>
          </a:p>
        </p:txBody>
      </p:sp>
      <p:pic>
        <p:nvPicPr>
          <p:cNvPr id="5" name="Immagine 4">
            <a:extLst>
              <a:ext uri="{FF2B5EF4-FFF2-40B4-BE49-F238E27FC236}">
                <a16:creationId xmlns:a16="http://schemas.microsoft.com/office/drawing/2014/main" id="{3F20C305-537E-8C47-B807-F903FC62BB26}"/>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9112540" y="5789733"/>
            <a:ext cx="6858486" cy="3015599"/>
          </a:xfrm>
          <a:prstGeom prst="rect">
            <a:avLst/>
          </a:prstGeom>
        </p:spPr>
      </p:pic>
    </p:spTree>
    <p:extLst>
      <p:ext uri="{BB962C8B-B14F-4D97-AF65-F5344CB8AC3E}">
        <p14:creationId xmlns:p14="http://schemas.microsoft.com/office/powerpoint/2010/main" val="4159827957"/>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F26069F2-2DD0-1542-BA39-35DE9E2481C0}"/>
              </a:ext>
            </a:extLst>
          </p:cNvPr>
          <p:cNvSpPr txBox="1"/>
          <p:nvPr/>
        </p:nvSpPr>
        <p:spPr>
          <a:xfrm>
            <a:off x="2796761" y="621705"/>
            <a:ext cx="10662478" cy="7298152"/>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r>
              <a:rPr lang="it-IT" sz="6000" dirty="0">
                <a:latin typeface="Helvetica" charset="0"/>
              </a:rPr>
              <a:t>I costi del </a:t>
            </a:r>
            <a:br>
              <a:rPr lang="it-IT" sz="6000" dirty="0">
                <a:latin typeface="Helvetica" charset="0"/>
              </a:rPr>
            </a:br>
            <a:r>
              <a:rPr lang="it-IT" sz="6000" dirty="0">
                <a:latin typeface="Helvetica" charset="0"/>
              </a:rPr>
              <a:t>Data Management possono essere imputati al progetto H2020</a:t>
            </a:r>
          </a:p>
          <a:p>
            <a:pPr marL="0" marR="0" indent="0" algn="ctr" defTabSz="547687" rtl="0" fontAlgn="auto" latinLnBrk="0" hangingPunct="0">
              <a:lnSpc>
                <a:spcPct val="100000"/>
              </a:lnSpc>
              <a:spcBef>
                <a:spcPts val="0"/>
              </a:spcBef>
              <a:spcAft>
                <a:spcPts val="0"/>
              </a:spcAft>
              <a:buClrTx/>
              <a:buSzTx/>
              <a:buFontTx/>
              <a:buNone/>
              <a:tabLst/>
            </a:pPr>
            <a:endParaRPr kumimoji="0" lang="it-IT" sz="4800" b="0" i="0" u="none" strike="noStrike" cap="none" spc="0" normalizeH="0" baseline="0" dirty="0">
              <a:ln>
                <a:noFill/>
              </a:ln>
              <a:solidFill>
                <a:srgbClr val="000000"/>
              </a:solidFill>
              <a:effectLst/>
              <a:uFillTx/>
              <a:latin typeface="+mn-lt"/>
              <a:ea typeface="+mn-ea"/>
              <a:cs typeface="+mn-cs"/>
              <a:sym typeface="Helvetica Light"/>
            </a:endParaRPr>
          </a:p>
          <a:p>
            <a:pPr marL="0" marR="0" indent="0" algn="ctr" defTabSz="547687" rtl="0" fontAlgn="auto" latinLnBrk="0" hangingPunct="0">
              <a:lnSpc>
                <a:spcPct val="100000"/>
              </a:lnSpc>
              <a:spcBef>
                <a:spcPts val="0"/>
              </a:spcBef>
              <a:spcAft>
                <a:spcPts val="0"/>
              </a:spcAft>
              <a:buClrTx/>
              <a:buSzTx/>
              <a:buFontTx/>
              <a:buNone/>
              <a:tabLst/>
            </a:pPr>
            <a:r>
              <a:rPr lang="it-IT" sz="6000" dirty="0">
                <a:latin typeface="Helvetica" pitchFamily="2" charset="0"/>
              </a:rPr>
              <a:t>Una guida sulla stima dei costi del Data Management è disponibile al seguente </a:t>
            </a:r>
            <a:r>
              <a:rPr lang="it-IT" sz="6000" dirty="0">
                <a:latin typeface="Helvetica" pitchFamily="2" charset="0"/>
                <a:hlinkClick r:id="rId2"/>
              </a:rPr>
              <a:t>link</a:t>
            </a:r>
            <a:endParaRPr kumimoji="0" lang="it-IT" sz="6000" i="0" u="none" strike="noStrike" cap="none" spc="0" normalizeH="0" baseline="0" dirty="0">
              <a:ln>
                <a:noFill/>
              </a:ln>
              <a:solidFill>
                <a:srgbClr val="000000"/>
              </a:solidFill>
              <a:effectLst/>
              <a:uFillTx/>
              <a:latin typeface="Helvetica" pitchFamily="2" charset="0"/>
              <a:sym typeface="Helvetica Light"/>
            </a:endParaRPr>
          </a:p>
        </p:txBody>
      </p:sp>
      <p:sp>
        <p:nvSpPr>
          <p:cNvPr id="3" name="Footer Placeholder 1">
            <a:extLst>
              <a:ext uri="{FF2B5EF4-FFF2-40B4-BE49-F238E27FC236}">
                <a16:creationId xmlns:a16="http://schemas.microsoft.com/office/drawing/2014/main" id="{DA6B65C2-D04E-0544-8315-9AF429450FF4}"/>
              </a:ext>
            </a:extLst>
          </p:cNvPr>
          <p:cNvSpPr txBox="1">
            <a:spLocks/>
          </p:cNvSpPr>
          <p:nvPr/>
        </p:nvSpPr>
        <p:spPr>
          <a:xfrm>
            <a:off x="3982738" y="7796121"/>
            <a:ext cx="8290521" cy="1347879"/>
          </a:xfrm>
          <a:prstGeom prst="rect">
            <a:avLst/>
          </a:prstGeom>
        </p:spPr>
        <p:txBody>
          <a:bodyPr vert="horz" lIns="0" tIns="0" rIns="0" bIns="0" rtlCol="0" anchor="ctr">
            <a:norm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547687"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chemeClr val="bg2">
                    <a:lumMod val="50000"/>
                  </a:schemeClr>
                </a:solidFill>
                <a:effectLst/>
                <a:uFillTx/>
                <a:latin typeface="+mn-lt"/>
                <a:ea typeface="Open Sans Light" charset="0"/>
                <a:cs typeface="Open Sans Light" charset="0"/>
                <a:sym typeface="Helvetica Light"/>
              </a:defRPr>
            </a:lvl1pPr>
            <a:lvl2pPr marL="0" marR="0" indent="228600" algn="ctr" defTabSz="547687"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Helvetica Light"/>
              </a:defRPr>
            </a:lvl2pPr>
            <a:lvl3pPr marL="0" marR="0" indent="457200" algn="ctr" defTabSz="547687"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Helvetica Light"/>
              </a:defRPr>
            </a:lvl3pPr>
            <a:lvl4pPr marL="0" marR="0" indent="685800" algn="ctr" defTabSz="547687"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Helvetica Light"/>
              </a:defRPr>
            </a:lvl4pPr>
            <a:lvl5pPr marL="0" marR="0" indent="914400" algn="ctr" defTabSz="547687"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Helvetica Light"/>
              </a:defRPr>
            </a:lvl5pPr>
            <a:lvl6pPr marL="0" marR="0" indent="1143000" algn="ctr" defTabSz="547687"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Helvetica Light"/>
              </a:defRPr>
            </a:lvl6pPr>
            <a:lvl7pPr marL="0" marR="0" indent="1371600" algn="ctr" defTabSz="547687"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Helvetica Light"/>
              </a:defRPr>
            </a:lvl7pPr>
            <a:lvl8pPr marL="0" marR="0" indent="1600200" algn="ctr" defTabSz="547687"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Helvetica Light"/>
              </a:defRPr>
            </a:lvl8pPr>
            <a:lvl9pPr marL="0" marR="0" indent="1828800" algn="ctr" defTabSz="547687"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Helvetica Light"/>
              </a:defRPr>
            </a:lvl9pPr>
          </a:lstStyle>
          <a:p>
            <a:pPr algn="ctr"/>
            <a:r>
              <a:rPr lang="en-US" sz="2000" dirty="0"/>
              <a:t>Research Data Management Support, </a:t>
            </a:r>
            <a:r>
              <a:rPr lang="it-IT" sz="2000" dirty="0" err="1"/>
              <a:t>Costs</a:t>
            </a:r>
            <a:r>
              <a:rPr lang="it-IT" sz="2000" dirty="0"/>
              <a:t> of data management</a:t>
            </a:r>
          </a:p>
          <a:p>
            <a:pPr algn="ctr"/>
            <a:r>
              <a:rPr lang="en-US" sz="2000" dirty="0"/>
              <a:t>University of Utrecht, </a:t>
            </a:r>
            <a:r>
              <a:rPr lang="en-US" sz="2000" dirty="0" err="1"/>
              <a:t>Olanda</a:t>
            </a:r>
            <a:endParaRPr lang="en-US" sz="2000" dirty="0"/>
          </a:p>
        </p:txBody>
      </p:sp>
    </p:spTree>
    <p:extLst>
      <p:ext uri="{BB962C8B-B14F-4D97-AF65-F5344CB8AC3E}">
        <p14:creationId xmlns:p14="http://schemas.microsoft.com/office/powerpoint/2010/main" val="2053409272"/>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a:extLst>
              <a:ext uri="{FF2B5EF4-FFF2-40B4-BE49-F238E27FC236}">
                <a16:creationId xmlns:a16="http://schemas.microsoft.com/office/drawing/2014/main" id="{31CFB97E-237A-E143-BCEB-DB20CA829961}"/>
              </a:ext>
            </a:extLst>
          </p:cNvPr>
          <p:cNvSpPr>
            <a:spLocks noGrp="1"/>
          </p:cNvSpPr>
          <p:nvPr>
            <p:ph type="body" sz="quarter" idx="11"/>
          </p:nvPr>
        </p:nvSpPr>
        <p:spPr>
          <a:xfrm>
            <a:off x="723899" y="1702686"/>
            <a:ext cx="13517717" cy="6112925"/>
          </a:xfrm>
        </p:spPr>
        <p:txBody>
          <a:bodyPr>
            <a:normAutofit fontScale="92500" lnSpcReduction="20000"/>
          </a:bodyPr>
          <a:lstStyle/>
          <a:p>
            <a:r>
              <a:rPr lang="en" b="0" dirty="0"/>
              <a:t>Il repository </a:t>
            </a:r>
            <a:r>
              <a:rPr lang="en" b="0" dirty="0" err="1"/>
              <a:t>deve</a:t>
            </a:r>
            <a:r>
              <a:rPr lang="en" b="0" dirty="0"/>
              <a:t> </a:t>
            </a:r>
            <a:r>
              <a:rPr lang="en" b="0" dirty="0" err="1"/>
              <a:t>rispondere</a:t>
            </a:r>
            <a:r>
              <a:rPr lang="en" b="0" dirty="0"/>
              <a:t> </a:t>
            </a:r>
            <a:r>
              <a:rPr lang="en" b="0" dirty="0" err="1"/>
              <a:t>alle</a:t>
            </a:r>
            <a:r>
              <a:rPr lang="en" b="0" dirty="0"/>
              <a:t> </a:t>
            </a:r>
            <a:r>
              <a:rPr lang="en" b="0" dirty="0" err="1"/>
              <a:t>esigenze</a:t>
            </a:r>
            <a:r>
              <a:rPr lang="en" b="0" dirty="0"/>
              <a:t> </a:t>
            </a:r>
            <a:r>
              <a:rPr lang="en" b="0" dirty="0" err="1"/>
              <a:t>dei</a:t>
            </a:r>
            <a:r>
              <a:rPr lang="en" b="0" dirty="0"/>
              <a:t> </a:t>
            </a:r>
            <a:r>
              <a:rPr lang="en" b="0" dirty="0" err="1"/>
              <a:t>vostri</a:t>
            </a:r>
            <a:r>
              <a:rPr lang="en" b="0" dirty="0"/>
              <a:t> </a:t>
            </a:r>
            <a:r>
              <a:rPr lang="en" b="0" dirty="0" err="1"/>
              <a:t>dati</a:t>
            </a:r>
            <a:r>
              <a:rPr lang="en" b="0" dirty="0"/>
              <a:t> e </a:t>
            </a:r>
            <a:r>
              <a:rPr lang="en" b="0" dirty="0" err="1"/>
              <a:t>della</a:t>
            </a:r>
            <a:r>
              <a:rPr lang="en" b="0" dirty="0"/>
              <a:t> </a:t>
            </a:r>
            <a:r>
              <a:rPr lang="en" b="0" dirty="0" err="1"/>
              <a:t>disciplina</a:t>
            </a:r>
            <a:r>
              <a:rPr lang="en" b="0" dirty="0"/>
              <a:t> </a:t>
            </a:r>
            <a:r>
              <a:rPr lang="en" b="0" dirty="0" err="1"/>
              <a:t>specifica</a:t>
            </a:r>
            <a:r>
              <a:rPr lang="en" b="0" dirty="0"/>
              <a:t>. Una </a:t>
            </a:r>
            <a:r>
              <a:rPr lang="en" b="0" dirty="0" err="1"/>
              <a:t>panoramica</a:t>
            </a:r>
            <a:r>
              <a:rPr lang="en" b="0" dirty="0"/>
              <a:t> sui Data Repository </a:t>
            </a:r>
            <a:r>
              <a:rPr lang="en" b="0" dirty="0" err="1"/>
              <a:t>disponibili</a:t>
            </a:r>
            <a:r>
              <a:rPr lang="en" b="0" dirty="0"/>
              <a:t> </a:t>
            </a:r>
            <a:r>
              <a:rPr lang="en" b="0" dirty="0" err="1"/>
              <a:t>si</a:t>
            </a:r>
            <a:r>
              <a:rPr lang="en" b="0" dirty="0"/>
              <a:t> </a:t>
            </a:r>
            <a:r>
              <a:rPr lang="en" b="0" dirty="0" err="1"/>
              <a:t>può</a:t>
            </a:r>
            <a:r>
              <a:rPr lang="en" b="0" dirty="0"/>
              <a:t> </a:t>
            </a:r>
            <a:r>
              <a:rPr lang="en" b="0" dirty="0" err="1"/>
              <a:t>trovare</a:t>
            </a:r>
            <a:r>
              <a:rPr lang="en" b="0" dirty="0"/>
              <a:t> </a:t>
            </a:r>
            <a:r>
              <a:rPr lang="en" b="0" dirty="0" err="1"/>
              <a:t>su</a:t>
            </a:r>
            <a:r>
              <a:rPr lang="en" b="0" dirty="0"/>
              <a:t> </a:t>
            </a:r>
            <a:r>
              <a:rPr lang="en" b="0" dirty="0">
                <a:hlinkClick r:id="rId2"/>
              </a:rPr>
              <a:t>Re3data</a:t>
            </a:r>
            <a:r>
              <a:rPr lang="en" b="0" dirty="0"/>
              <a:t> (</a:t>
            </a:r>
            <a:r>
              <a:rPr lang="en" b="0" dirty="0">
                <a:hlinkClick r:id="rId3"/>
              </a:rPr>
              <a:t>qui</a:t>
            </a:r>
            <a:r>
              <a:rPr lang="en" b="0" dirty="0"/>
              <a:t> </a:t>
            </a:r>
            <a:r>
              <a:rPr lang="en" b="0" dirty="0" err="1"/>
              <a:t>una</a:t>
            </a:r>
            <a:r>
              <a:rPr lang="en" b="0" dirty="0"/>
              <a:t> demo </a:t>
            </a:r>
            <a:r>
              <a:rPr lang="en" b="0" dirty="0" err="1"/>
              <a:t>su</a:t>
            </a:r>
            <a:r>
              <a:rPr lang="en" b="0" dirty="0"/>
              <a:t> come </a:t>
            </a:r>
            <a:r>
              <a:rPr lang="en" b="0" dirty="0" err="1"/>
              <a:t>utilizzare</a:t>
            </a:r>
            <a:r>
              <a:rPr lang="en" b="0" dirty="0"/>
              <a:t> Re3data).</a:t>
            </a:r>
          </a:p>
          <a:p>
            <a:r>
              <a:rPr lang="en" b="0" dirty="0" err="1"/>
              <a:t>Esistono</a:t>
            </a:r>
            <a:r>
              <a:rPr lang="en" b="0" dirty="0"/>
              <a:t> repository </a:t>
            </a:r>
            <a:r>
              <a:rPr lang="en" b="0" dirty="0" err="1"/>
              <a:t>specifici</a:t>
            </a:r>
            <a:r>
              <a:rPr lang="en" b="0" dirty="0"/>
              <a:t> per </a:t>
            </a:r>
            <a:r>
              <a:rPr lang="en" b="0" dirty="0" err="1"/>
              <a:t>alcune</a:t>
            </a:r>
            <a:r>
              <a:rPr lang="en" b="0" dirty="0"/>
              <a:t> discipline e repository </a:t>
            </a:r>
            <a:r>
              <a:rPr lang="en" b="0" dirty="0" err="1"/>
              <a:t>Istituzionali</a:t>
            </a:r>
            <a:r>
              <a:rPr lang="en" b="0" dirty="0"/>
              <a:t> (ad </a:t>
            </a:r>
            <a:r>
              <a:rPr lang="en" b="0" dirty="0" err="1"/>
              <a:t>oggi</a:t>
            </a:r>
            <a:r>
              <a:rPr lang="en" b="0" dirty="0"/>
              <a:t> </a:t>
            </a:r>
            <a:r>
              <a:rPr lang="en" b="0" dirty="0" err="1"/>
              <a:t>pochissime</a:t>
            </a:r>
            <a:r>
              <a:rPr lang="en" b="0" dirty="0"/>
              <a:t> </a:t>
            </a:r>
            <a:r>
              <a:rPr lang="en" b="0" dirty="0" err="1"/>
              <a:t>istituzioni</a:t>
            </a:r>
            <a:r>
              <a:rPr lang="en" b="0" dirty="0"/>
              <a:t> in Italia </a:t>
            </a:r>
            <a:r>
              <a:rPr lang="en" b="0" dirty="0" err="1"/>
              <a:t>hanno</a:t>
            </a:r>
            <a:r>
              <a:rPr lang="en" b="0" dirty="0"/>
              <a:t> repository </a:t>
            </a:r>
            <a:r>
              <a:rPr lang="en" b="0" dirty="0" err="1"/>
              <a:t>istituzionali</a:t>
            </a:r>
            <a:r>
              <a:rPr lang="en" b="0" dirty="0"/>
              <a:t> di </a:t>
            </a:r>
            <a:r>
              <a:rPr lang="en" b="0" dirty="0" err="1"/>
              <a:t>dati</a:t>
            </a:r>
            <a:r>
              <a:rPr lang="en" b="0" dirty="0"/>
              <a:t>!)</a:t>
            </a:r>
          </a:p>
          <a:p>
            <a:r>
              <a:rPr lang="en" b="0" dirty="0"/>
              <a:t>Ci </a:t>
            </a:r>
            <a:r>
              <a:rPr lang="en" b="0" dirty="0" err="1"/>
              <a:t>sono</a:t>
            </a:r>
            <a:r>
              <a:rPr lang="en" b="0" dirty="0"/>
              <a:t> </a:t>
            </a:r>
            <a:r>
              <a:rPr lang="en" b="0" dirty="0" err="1"/>
              <a:t>anche</a:t>
            </a:r>
            <a:r>
              <a:rPr lang="en" b="0" dirty="0"/>
              <a:t> </a:t>
            </a:r>
            <a:r>
              <a:rPr lang="en" b="0" dirty="0" err="1"/>
              <a:t>raccomandandazioni</a:t>
            </a:r>
            <a:r>
              <a:rPr lang="en" b="0" dirty="0"/>
              <a:t> per </a:t>
            </a:r>
            <a:r>
              <a:rPr lang="it-IT" b="0" dirty="0"/>
              <a:t>il deposito dei dati come</a:t>
            </a:r>
            <a:r>
              <a:rPr lang="en" b="0" dirty="0"/>
              <a:t> </a:t>
            </a:r>
            <a:r>
              <a:rPr lang="en" b="0" dirty="0" err="1"/>
              <a:t>il</a:t>
            </a:r>
            <a:r>
              <a:rPr lang="en" b="0" dirty="0"/>
              <a:t> </a:t>
            </a:r>
            <a:r>
              <a:rPr lang="en" b="0" dirty="0">
                <a:solidFill>
                  <a:srgbClr val="FF9300"/>
                </a:solidFill>
                <a:hlinkClick r:id="rId4">
                  <a:extLst>
                    <a:ext uri="{A12FA001-AC4F-418D-AE19-62706E023703}">
                      <ahyp:hlinkClr xmlns:ahyp="http://schemas.microsoft.com/office/drawing/2018/hyperlinkcolor" val="tx"/>
                    </a:ext>
                  </a:extLst>
                </a:hlinkClick>
              </a:rPr>
              <a:t>Data Deposit Recommendation Service</a:t>
            </a:r>
            <a:r>
              <a:rPr lang="en" b="0" dirty="0"/>
              <a:t> per le discipline </a:t>
            </a:r>
            <a:r>
              <a:rPr lang="en" b="0" dirty="0" err="1"/>
              <a:t>umanistiche</a:t>
            </a:r>
            <a:r>
              <a:rPr lang="en" b="0" dirty="0"/>
              <a:t> dove </a:t>
            </a:r>
            <a:r>
              <a:rPr lang="en" b="0" dirty="0" err="1"/>
              <a:t>trovare</a:t>
            </a:r>
            <a:r>
              <a:rPr lang="en" b="0" dirty="0"/>
              <a:t> un repository </a:t>
            </a:r>
            <a:r>
              <a:rPr lang="en" b="0" dirty="0" err="1"/>
              <a:t>adatto</a:t>
            </a:r>
            <a:r>
              <a:rPr lang="en" b="0" dirty="0"/>
              <a:t> </a:t>
            </a:r>
            <a:r>
              <a:rPr lang="en" b="0" dirty="0" err="1"/>
              <a:t>ai</a:t>
            </a:r>
            <a:r>
              <a:rPr lang="en" b="0" dirty="0"/>
              <a:t> </a:t>
            </a:r>
            <a:r>
              <a:rPr lang="en" b="0" dirty="0" err="1"/>
              <a:t>vostri</a:t>
            </a:r>
            <a:r>
              <a:rPr lang="en" b="0" dirty="0"/>
              <a:t> </a:t>
            </a:r>
            <a:r>
              <a:rPr lang="en" b="0" dirty="0" err="1"/>
              <a:t>dati</a:t>
            </a:r>
            <a:r>
              <a:rPr lang="en" b="0" dirty="0"/>
              <a:t>.</a:t>
            </a:r>
          </a:p>
          <a:p>
            <a:r>
              <a:rPr lang="en" b="0" dirty="0"/>
              <a:t>Se non </a:t>
            </a:r>
            <a:r>
              <a:rPr lang="en" b="0" dirty="0" err="1"/>
              <a:t>esiste</a:t>
            </a:r>
            <a:r>
              <a:rPr lang="en" b="0" dirty="0"/>
              <a:t> un repository specific per la </a:t>
            </a:r>
            <a:r>
              <a:rPr lang="en" b="0" dirty="0" err="1"/>
              <a:t>vostra</a:t>
            </a:r>
            <a:r>
              <a:rPr lang="en" b="0" dirty="0"/>
              <a:t> </a:t>
            </a:r>
            <a:r>
              <a:rPr lang="en" b="0" dirty="0" err="1"/>
              <a:t>disciplina</a:t>
            </a:r>
            <a:r>
              <a:rPr lang="en" b="0" dirty="0"/>
              <a:t>, </a:t>
            </a:r>
            <a:r>
              <a:rPr lang="en" b="0" dirty="0" err="1"/>
              <a:t>potete</a:t>
            </a:r>
            <a:r>
              <a:rPr lang="en" b="0" dirty="0"/>
              <a:t> </a:t>
            </a:r>
            <a:r>
              <a:rPr lang="en" b="0" dirty="0" err="1"/>
              <a:t>utilizzare</a:t>
            </a:r>
            <a:r>
              <a:rPr lang="en" b="0" dirty="0"/>
              <a:t> un repository di </a:t>
            </a:r>
            <a:r>
              <a:rPr lang="en" b="0" dirty="0" err="1"/>
              <a:t>tipo</a:t>
            </a:r>
            <a:r>
              <a:rPr lang="en" b="0" dirty="0"/>
              <a:t> Catch All come </a:t>
            </a:r>
            <a:r>
              <a:rPr lang="en" b="0" dirty="0">
                <a:solidFill>
                  <a:srgbClr val="FF9300"/>
                </a:solidFill>
                <a:hlinkClick r:id="rId5">
                  <a:extLst>
                    <a:ext uri="{A12FA001-AC4F-418D-AE19-62706E023703}">
                      <ahyp:hlinkClr xmlns:ahyp="http://schemas.microsoft.com/office/drawing/2018/hyperlinkcolor" val="tx"/>
                    </a:ext>
                  </a:extLst>
                </a:hlinkClick>
              </a:rPr>
              <a:t>Zenodo</a:t>
            </a:r>
            <a:r>
              <a:rPr lang="en" b="0" dirty="0"/>
              <a:t>.</a:t>
            </a:r>
          </a:p>
        </p:txBody>
      </p:sp>
      <p:sp>
        <p:nvSpPr>
          <p:cNvPr id="3" name="Segnaposto testo 2">
            <a:extLst>
              <a:ext uri="{FF2B5EF4-FFF2-40B4-BE49-F238E27FC236}">
                <a16:creationId xmlns:a16="http://schemas.microsoft.com/office/drawing/2014/main" id="{DC3E5DDA-11A3-6143-992E-0BA5CFD0BC02}"/>
              </a:ext>
            </a:extLst>
          </p:cNvPr>
          <p:cNvSpPr>
            <a:spLocks noGrp="1"/>
          </p:cNvSpPr>
          <p:nvPr>
            <p:ph type="body" sz="quarter" idx="21"/>
          </p:nvPr>
        </p:nvSpPr>
        <p:spPr/>
        <p:txBody>
          <a:bodyPr/>
          <a:lstStyle/>
          <a:p>
            <a:r>
              <a:rPr lang="it-IT" dirty="0" err="1"/>
              <a:t>Step</a:t>
            </a:r>
            <a:r>
              <a:rPr lang="it-IT" dirty="0"/>
              <a:t> 2: Trovare un Data </a:t>
            </a:r>
            <a:r>
              <a:rPr lang="it-IT" dirty="0" err="1"/>
              <a:t>Repository</a:t>
            </a:r>
            <a:endParaRPr lang="it-IT" dirty="0"/>
          </a:p>
        </p:txBody>
      </p:sp>
    </p:spTree>
    <p:extLst>
      <p:ext uri="{BB962C8B-B14F-4D97-AF65-F5344CB8AC3E}">
        <p14:creationId xmlns:p14="http://schemas.microsoft.com/office/powerpoint/2010/main" val="1588344071"/>
      </p:ext>
    </p:extLst>
  </p:cSld>
  <p:clrMapOvr>
    <a:masterClrMapping/>
  </p:clrMapOvr>
  <p:transition spd="med"/>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5.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Master">
  <a:themeElements>
    <a:clrScheme name="OpenAIRE">
      <a:dk1>
        <a:srgbClr val="000000"/>
      </a:dk1>
      <a:lt1>
        <a:srgbClr val="FEFFFF"/>
      </a:lt1>
      <a:dk2>
        <a:srgbClr val="424242"/>
      </a:dk2>
      <a:lt2>
        <a:srgbClr val="D5D5D5"/>
      </a:lt2>
      <a:accent1>
        <a:srgbClr val="2D3292"/>
      </a:accent1>
      <a:accent2>
        <a:srgbClr val="3889DE"/>
      </a:accent2>
      <a:accent3>
        <a:srgbClr val="69CDF3"/>
      </a:accent3>
      <a:accent4>
        <a:srgbClr val="797DD5"/>
      </a:accent4>
      <a:accent5>
        <a:srgbClr val="4248A9"/>
      </a:accent5>
      <a:accent6>
        <a:srgbClr val="D71E00"/>
      </a:accent6>
      <a:hlink>
        <a:srgbClr val="FF7C00"/>
      </a:hlink>
      <a:folHlink>
        <a:srgbClr val="000000"/>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25400" dist="12700" dir="5400000" rotWithShape="0">
              <a:srgbClr val="000000">
                <a:alpha val="50000"/>
              </a:srgbClr>
            </a:outerShdw>
          </a:effectLst>
        </a:effectStyle>
        <a:effectStyle>
          <a:effectLst>
            <a:outerShdw blurRad="38100" rotWithShape="0">
              <a:srgbClr val="000000">
                <a:alpha val="50000"/>
              </a:srgbClr>
            </a:outerShdw>
          </a:effectLst>
        </a:effectStyle>
        <a:effectStyle>
          <a:effectLst>
            <a:outerShdw blurRad="25400" dist="127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3175" cap="flat">
          <a:noFill/>
          <a:miter lim="400000"/>
        </a:ln>
        <a:effectLst>
          <a:outerShdw blurRad="25400" dist="12700" dir="5400000" rotWithShape="0">
            <a:srgbClr val="000000">
              <a:alpha val="50000"/>
            </a:srgbClr>
          </a:outerShdw>
        </a:effectLst>
        <a:sp3d/>
      </a:spPr>
      <a:bodyPr rot="0" spcFirstLastPara="1" vertOverflow="overflow" horzOverflow="overflow" vert="horz" wrap="square" lIns="47625" tIns="47625" rIns="47625" bIns="47625" numCol="1" spcCol="38100" rtlCol="0" anchor="ctr">
        <a:spAutoFit/>
      </a:bodyPr>
      <a:lstStyle>
        <a:defPPr marL="0" marR="0" indent="0" algn="ctr" defTabSz="547687"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3175" cap="flat">
          <a:noFill/>
          <a:miter lim="400000"/>
        </a:ln>
        <a:effectLst/>
        <a:sp3d/>
      </a:spPr>
      <a:bodyPr rot="0" spcFirstLastPara="1" vertOverflow="overflow" horzOverflow="overflow" vert="horz" wrap="square" lIns="47625" tIns="47625" rIns="47625" bIns="47625" numCol="1" spcCol="38100" rtlCol="0" anchor="ctr">
        <a:spAutoFit/>
      </a:bodyPr>
      <a:lstStyle>
        <a:defPPr marL="0" marR="0" indent="0" algn="ctr" defTabSz="547687"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OpenAIRE_OpenSans_2017_v1" id="{D9A866A4-9639-464A-BAF6-472C2B4E4D10}" vid="{6AE3E86A-DA0F-1449-AA19-57DD6D897A57}"/>
    </a:ext>
  </a:extLst>
</a:theme>
</file>

<file path=ppt/theme/theme2.xml><?xml version="1.0" encoding="utf-8"?>
<a:theme xmlns:a="http://schemas.openxmlformats.org/drawingml/2006/main" name="Retrospect">
  <a:themeElements>
    <a:clrScheme name="Retrospect">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Retrospect">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ppt/theme/theme3.xml><?xml version="1.0" encoding="utf-8"?>
<a:theme xmlns:a="http://schemas.openxmlformats.org/drawingml/2006/main" name="Tema di Office">
  <a:themeElements>
    <a:clrScheme name="Tema di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i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DA PPT 2016" id="{6E5536A5-2DCB-46AE-B2F3-3D6F3E31C182}" vid="{8E9201AE-5AE7-4B69-B228-9E8169C8CFBC}"/>
    </a:ext>
  </a:extLst>
</a:theme>
</file>

<file path=ppt/theme/theme4.xml><?xml version="1.0" encoding="utf-8"?>
<a:theme xmlns:a="http://schemas.openxmlformats.org/drawingml/2006/main" name="RDA_PPT_2017">
  <a:themeElements>
    <a:clrScheme name="Tema di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i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BA24C557-654E-E048-8CE7-160AAAD7F7BD}" vid="{8A82EDE6-8A4F-CB46-BFE6-1AE191B4DFF3}"/>
    </a:ext>
  </a:extLst>
</a:theme>
</file>

<file path=ppt/theme/theme5.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25400" dist="12700" dir="5400000" rotWithShape="0">
              <a:srgbClr val="000000">
                <a:alpha val="50000"/>
              </a:srgbClr>
            </a:outerShdw>
          </a:effectLst>
        </a:effectStyle>
        <a:effectStyle>
          <a:effectLst>
            <a:outerShdw blurRad="38100" rotWithShape="0">
              <a:srgbClr val="000000">
                <a:alpha val="50000"/>
              </a:srgbClr>
            </a:outerShdw>
          </a:effectLst>
        </a:effectStyle>
        <a:effectStyle>
          <a:effectLst>
            <a:outerShdw blurRad="25400" dist="127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3175" cap="flat">
          <a:noFill/>
          <a:miter lim="400000"/>
        </a:ln>
        <a:effectLst>
          <a:outerShdw blurRad="25400" dist="12700" dir="5400000" rotWithShape="0">
            <a:srgbClr val="000000">
              <a:alpha val="50000"/>
            </a:srgbClr>
          </a:outerShdw>
        </a:effectLst>
        <a:sp3d/>
      </a:spPr>
      <a:bodyPr rot="0" spcFirstLastPara="1" vertOverflow="overflow" horzOverflow="overflow" vert="horz" wrap="square" lIns="47625" tIns="47625" rIns="47625" bIns="47625" numCol="1" spcCol="38100" rtlCol="0" anchor="ctr">
        <a:spAutoFit/>
      </a:bodyPr>
      <a:lstStyle>
        <a:defPPr marL="0" marR="0" indent="0" algn="ctr" defTabSz="547687"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3175" cap="flat">
          <a:noFill/>
          <a:miter lim="400000"/>
        </a:ln>
        <a:effectLst/>
        <a:sp3d/>
      </a:spPr>
      <a:bodyPr rot="0" spcFirstLastPara="1" vertOverflow="overflow" horzOverflow="overflow" vert="horz" wrap="square" lIns="47625" tIns="47625" rIns="47625" bIns="47625" numCol="1" spcCol="38100" rtlCol="0" anchor="ctr">
        <a:spAutoFit/>
      </a:bodyPr>
      <a:lstStyle>
        <a:defPPr marL="0" marR="0" indent="0" algn="ctr" defTabSz="547687"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OpenAIRE_OpenSans_2017_v1</Template>
  <TotalTime>17603</TotalTime>
  <Words>2312</Words>
  <Application>Microsoft Macintosh PowerPoint</Application>
  <PresentationFormat>Personalizzato</PresentationFormat>
  <Paragraphs>324</Paragraphs>
  <Slides>38</Slides>
  <Notes>14</Notes>
  <HiddenSlides>0</HiddenSlides>
  <MMClips>0</MMClips>
  <ScaleCrop>false</ScaleCrop>
  <HeadingPairs>
    <vt:vector size="6" baseType="variant">
      <vt:variant>
        <vt:lpstr>Caratteri utilizzati</vt:lpstr>
      </vt:variant>
      <vt:variant>
        <vt:i4>15</vt:i4>
      </vt:variant>
      <vt:variant>
        <vt:lpstr>Tema</vt:lpstr>
      </vt:variant>
      <vt:variant>
        <vt:i4>4</vt:i4>
      </vt:variant>
      <vt:variant>
        <vt:lpstr>Titoli diapositive</vt:lpstr>
      </vt:variant>
      <vt:variant>
        <vt:i4>38</vt:i4>
      </vt:variant>
    </vt:vector>
  </HeadingPairs>
  <TitlesOfParts>
    <vt:vector size="57" baseType="lpstr">
      <vt:lpstr>Aharoni</vt:lpstr>
      <vt:lpstr>Arial</vt:lpstr>
      <vt:lpstr>Arial Narrow</vt:lpstr>
      <vt:lpstr>Calibri</vt:lpstr>
      <vt:lpstr>calibri light</vt:lpstr>
      <vt:lpstr>calibri light</vt:lpstr>
      <vt:lpstr>EB Garamond</vt:lpstr>
      <vt:lpstr>Helvetica</vt:lpstr>
      <vt:lpstr>Helvetica Light</vt:lpstr>
      <vt:lpstr>Helvetica Neue</vt:lpstr>
      <vt:lpstr>Open Sans</vt:lpstr>
      <vt:lpstr>Open Sans Light</vt:lpstr>
      <vt:lpstr>Open Sans Semibold</vt:lpstr>
      <vt:lpstr>Wingdings</vt:lpstr>
      <vt:lpstr>Wingdings 2</vt:lpstr>
      <vt:lpstr>Master</vt:lpstr>
      <vt:lpstr>Retrospect</vt:lpstr>
      <vt:lpstr>Tema di Office</vt:lpstr>
      <vt:lpstr>RDA_PPT_2017</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Nodo Italiano di RDA</vt:lpstr>
      <vt:lpstr>Presentazione standard di PowerPoint</vt:lpstr>
      <vt:lpstr>Che cos’è RDA?</vt:lpstr>
      <vt:lpstr>Che cosa fa RDA?</vt:lpstr>
      <vt:lpstr>Chi può partecipare ad RDA?</vt:lpstr>
      <vt:lpstr>Le Raccomandazioni di RDA: facciamo funzionare i dati!</vt:lpstr>
      <vt:lpstr>Raccomandazioni e Risultati di RDA</vt:lpstr>
      <vt:lpstr>Che cosa sono i Plenary Meeting?</vt:lpstr>
      <vt:lpstr>RDA Plenary Meetings:  i vantaggi della partecipazione</vt:lpstr>
      <vt:lpstr>Presentazione standard di PowerPoint</vt:lpstr>
      <vt:lpstr>Presentazione standard di PowerPoint</vt:lpstr>
      <vt:lpstr>Presentazione standard di PowerPoint</vt:lpstr>
      <vt:lpstr>Open call per la partecipazione europea in RDA </vt:lpstr>
      <vt:lpstr>La nostra pagina per essere sempre aggiornati</vt:lpstr>
      <vt:lpstr>What’s in it for me?</vt:lpstr>
      <vt:lpstr>Working Groups</vt:lpstr>
      <vt:lpstr>Interest Groups</vt:lpstr>
      <vt:lpstr>Raccomandazioni RDA</vt:lpstr>
      <vt:lpstr>RDA Supporting Outputs</vt:lpstr>
      <vt:lpstr>Altre risorse</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Natalia Manola</dc:creator>
  <cp:lastModifiedBy>Microsoft Office User</cp:lastModifiedBy>
  <cp:revision>747</cp:revision>
  <cp:lastPrinted>2018-11-22T01:20:18Z</cp:lastPrinted>
  <dcterms:created xsi:type="dcterms:W3CDTF">2017-08-30T15:59:35Z</dcterms:created>
  <dcterms:modified xsi:type="dcterms:W3CDTF">2019-05-09T00:12:39Z</dcterms:modified>
</cp:coreProperties>
</file>