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79" r:id="rId2"/>
    <p:sldId id="529" r:id="rId3"/>
    <p:sldId id="524" r:id="rId4"/>
    <p:sldId id="641" r:id="rId5"/>
    <p:sldId id="525" r:id="rId6"/>
    <p:sldId id="259" r:id="rId7"/>
    <p:sldId id="527" r:id="rId8"/>
    <p:sldId id="271" r:id="rId9"/>
    <p:sldId id="272" r:id="rId10"/>
    <p:sldId id="273" r:id="rId11"/>
    <p:sldId id="274" r:id="rId12"/>
    <p:sldId id="275" r:id="rId13"/>
    <p:sldId id="309" r:id="rId14"/>
    <p:sldId id="644" r:id="rId15"/>
    <p:sldId id="604" r:id="rId16"/>
    <p:sldId id="609" r:id="rId17"/>
    <p:sldId id="499" r:id="rId18"/>
    <p:sldId id="605" r:id="rId19"/>
    <p:sldId id="404" r:id="rId20"/>
    <p:sldId id="520" r:id="rId21"/>
    <p:sldId id="596" r:id="rId22"/>
    <p:sldId id="600" r:id="rId23"/>
    <p:sldId id="599" r:id="rId24"/>
    <p:sldId id="591" r:id="rId25"/>
    <p:sldId id="598" r:id="rId26"/>
    <p:sldId id="602" r:id="rId27"/>
    <p:sldId id="643" r:id="rId28"/>
    <p:sldId id="642" r:id="rId29"/>
    <p:sldId id="635" r:id="rId30"/>
    <p:sldId id="557" r:id="rId31"/>
    <p:sldId id="603" r:id="rId32"/>
    <p:sldId id="621" r:id="rId33"/>
    <p:sldId id="622" r:id="rId34"/>
    <p:sldId id="623" r:id="rId35"/>
    <p:sldId id="627" r:id="rId36"/>
    <p:sldId id="645" r:id="rId37"/>
    <p:sldId id="629" r:id="rId38"/>
    <p:sldId id="630" r:id="rId39"/>
    <p:sldId id="631" r:id="rId40"/>
    <p:sldId id="632" r:id="rId41"/>
    <p:sldId id="633" r:id="rId42"/>
    <p:sldId id="634" r:id="rId43"/>
    <p:sldId id="628" r:id="rId44"/>
    <p:sldId id="577" r:id="rId45"/>
    <p:sldId id="522" r:id="rId46"/>
    <p:sldId id="532" r:id="rId47"/>
    <p:sldId id="578" r:id="rId48"/>
    <p:sldId id="608" r:id="rId49"/>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09E26"/>
    <a:srgbClr val="4C69FA"/>
    <a:srgbClr val="3D5F10"/>
    <a:srgbClr val="D1D212"/>
    <a:srgbClr val="5587DF"/>
    <a:srgbClr val="003CC2"/>
    <a:srgbClr val="F2F2F2"/>
    <a:srgbClr val="E6563B"/>
    <a:srgbClr val="BB00BB"/>
    <a:srgbClr val="FF0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57"/>
    <p:restoredTop sz="93712"/>
  </p:normalViewPr>
  <p:slideViewPr>
    <p:cSldViewPr snapToGrid="0" snapToObjects="1">
      <p:cViewPr varScale="1">
        <p:scale>
          <a:sx n="79" d="100"/>
          <a:sy n="79" d="100"/>
        </p:scale>
        <p:origin x="440" y="200"/>
      </p:cViewPr>
      <p:guideLst/>
    </p:cSldViewPr>
  </p:slideViewPr>
  <p:outlineViewPr>
    <p:cViewPr>
      <p:scale>
        <a:sx n="33" d="100"/>
        <a:sy n="33" d="100"/>
      </p:scale>
      <p:origin x="0" y="-43080"/>
    </p:cViewPr>
  </p:outlin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113" d="100"/>
          <a:sy n="113" d="100"/>
        </p:scale>
        <p:origin x="561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5A852-C8E2-9D48-BA00-496CD8E656BB}" type="doc">
      <dgm:prSet loTypeId="urn:microsoft.com/office/officeart/2005/8/layout/lProcess3" loCatId="" qsTypeId="urn:microsoft.com/office/officeart/2005/8/quickstyle/simple1" qsCatId="simple" csTypeId="urn:microsoft.com/office/officeart/2005/8/colors/colorful2" csCatId="colorful" phldr="1"/>
      <dgm:spPr/>
      <dgm:t>
        <a:bodyPr/>
        <a:lstStyle/>
        <a:p>
          <a:endParaRPr lang="en-US"/>
        </a:p>
      </dgm:t>
    </dgm:pt>
    <dgm:pt modelId="{F9CBDDC3-1C3C-4A47-B52B-377D42DDA2E9}">
      <dgm:prSet phldrT="[Text]"/>
      <dgm:spPr/>
      <dgm:t>
        <a:bodyPr/>
        <a:lstStyle/>
        <a:p>
          <a:r>
            <a:rPr lang="en-US" dirty="0"/>
            <a:t>FP7 pilot</a:t>
          </a:r>
        </a:p>
      </dgm:t>
    </dgm:pt>
    <dgm:pt modelId="{F6BE9624-BE04-F946-B908-DFDAA243A4E4}" type="parTrans" cxnId="{5ED1FAD4-7B78-F441-B3C5-E01E30D80EB1}">
      <dgm:prSet/>
      <dgm:spPr/>
      <dgm:t>
        <a:bodyPr/>
        <a:lstStyle/>
        <a:p>
          <a:endParaRPr lang="en-US"/>
        </a:p>
      </dgm:t>
    </dgm:pt>
    <dgm:pt modelId="{D9D646D8-AD03-D448-A428-9044A86FA4F6}" type="sibTrans" cxnId="{5ED1FAD4-7B78-F441-B3C5-E01E30D80EB1}">
      <dgm:prSet/>
      <dgm:spPr/>
      <dgm:t>
        <a:bodyPr/>
        <a:lstStyle/>
        <a:p>
          <a:endParaRPr lang="en-US"/>
        </a:p>
      </dgm:t>
    </dgm:pt>
    <dgm:pt modelId="{3622F968-EEEA-254D-A341-361BC11507C0}">
      <dgm:prSet phldrT="[Text]"/>
      <dgm:spPr/>
      <dgm:t>
        <a:bodyPr/>
        <a:lstStyle/>
        <a:p>
          <a:r>
            <a:rPr lang="en-US"/>
            <a:t>H2020</a:t>
          </a:r>
          <a:endParaRPr lang="en-US" dirty="0"/>
        </a:p>
      </dgm:t>
    </dgm:pt>
    <dgm:pt modelId="{95553B6C-92BB-1F40-9805-73FD2CDB2DD7}" type="parTrans" cxnId="{DEE9533B-D439-5040-894A-86B1105AE19B}">
      <dgm:prSet/>
      <dgm:spPr/>
      <dgm:t>
        <a:bodyPr/>
        <a:lstStyle/>
        <a:p>
          <a:endParaRPr lang="en-US"/>
        </a:p>
      </dgm:t>
    </dgm:pt>
    <dgm:pt modelId="{DD2BC1C7-429E-8145-903D-D86A58320053}" type="sibTrans" cxnId="{DEE9533B-D439-5040-894A-86B1105AE19B}">
      <dgm:prSet/>
      <dgm:spPr/>
      <dgm:t>
        <a:bodyPr/>
        <a:lstStyle/>
        <a:p>
          <a:endParaRPr lang="en-US"/>
        </a:p>
      </dgm:t>
    </dgm:pt>
    <dgm:pt modelId="{E28EE9A2-3B68-094C-B7C1-E7B59C0715F3}">
      <dgm:prSet phldrT="[Text]"/>
      <dgm:spPr/>
      <dgm:t>
        <a:bodyPr/>
        <a:lstStyle/>
        <a:p>
          <a:r>
            <a:rPr lang="en-US"/>
            <a:t>Horizon Europe</a:t>
          </a:r>
          <a:endParaRPr lang="en-US" dirty="0"/>
        </a:p>
      </dgm:t>
    </dgm:pt>
    <dgm:pt modelId="{9331C2E1-12AB-014F-8256-CDD84F677A0C}" type="parTrans" cxnId="{53717AF7-6ADA-9C4D-9911-B194ED3A9532}">
      <dgm:prSet/>
      <dgm:spPr/>
      <dgm:t>
        <a:bodyPr/>
        <a:lstStyle/>
        <a:p>
          <a:endParaRPr lang="en-US"/>
        </a:p>
      </dgm:t>
    </dgm:pt>
    <dgm:pt modelId="{EC5669F5-2C50-034E-A77D-C7C8263ACC7D}" type="sibTrans" cxnId="{53717AF7-6ADA-9C4D-9911-B194ED3A9532}">
      <dgm:prSet/>
      <dgm:spPr/>
      <dgm:t>
        <a:bodyPr/>
        <a:lstStyle/>
        <a:p>
          <a:endParaRPr lang="en-US"/>
        </a:p>
      </dgm:t>
    </dgm:pt>
    <dgm:pt modelId="{08366D7C-AA9C-0B4F-9F55-165E878C68F0}">
      <dgm:prSet phldrT="[Text]"/>
      <dgm:spPr/>
      <dgm:t>
        <a:bodyPr/>
        <a:lstStyle/>
        <a:p>
          <a:r>
            <a:rPr lang="en-US" dirty="0"/>
            <a:t>Open Science will be the modus operandi</a:t>
          </a:r>
        </a:p>
      </dgm:t>
    </dgm:pt>
    <dgm:pt modelId="{66722A1E-6C96-134E-A471-16AF1DF94D41}" type="sibTrans" cxnId="{24D577F7-27C1-9B4A-A87A-90C3BCCC6E45}">
      <dgm:prSet/>
      <dgm:spPr/>
      <dgm:t>
        <a:bodyPr/>
        <a:lstStyle/>
        <a:p>
          <a:endParaRPr lang="en-US"/>
        </a:p>
      </dgm:t>
    </dgm:pt>
    <dgm:pt modelId="{7DBE3162-C6ED-8E46-9F2A-7E9E0BB1823A}" type="parTrans" cxnId="{24D577F7-27C1-9B4A-A87A-90C3BCCC6E45}">
      <dgm:prSet/>
      <dgm:spPr/>
      <dgm:t>
        <a:bodyPr/>
        <a:lstStyle/>
        <a:p>
          <a:endParaRPr lang="en-US"/>
        </a:p>
      </dgm:t>
    </dgm:pt>
    <dgm:pt modelId="{02BCDDFA-8F40-9444-8B5F-F2606592667A}">
      <dgm:prSet phldrT="[Text]"/>
      <dgm:spPr/>
      <dgm:t>
        <a:bodyPr/>
        <a:lstStyle/>
        <a:p>
          <a:r>
            <a:rPr lang="en-US" dirty="0"/>
            <a:t>OA by default for data</a:t>
          </a:r>
        </a:p>
      </dgm:t>
    </dgm:pt>
    <dgm:pt modelId="{6124718C-E168-BC4B-91DE-58AD70BD284E}" type="sibTrans" cxnId="{013C62A6-5EAC-024A-B185-57727BB206AD}">
      <dgm:prSet/>
      <dgm:spPr/>
      <dgm:t>
        <a:bodyPr/>
        <a:lstStyle/>
        <a:p>
          <a:endParaRPr lang="en-US"/>
        </a:p>
      </dgm:t>
    </dgm:pt>
    <dgm:pt modelId="{C578AC00-BED8-934B-A40B-638512FBFD60}" type="parTrans" cxnId="{013C62A6-5EAC-024A-B185-57727BB206AD}">
      <dgm:prSet/>
      <dgm:spPr/>
      <dgm:t>
        <a:bodyPr/>
        <a:lstStyle/>
        <a:p>
          <a:endParaRPr lang="en-US"/>
        </a:p>
      </dgm:t>
    </dgm:pt>
    <dgm:pt modelId="{D898855D-A8E1-074B-8D70-DEEA795CEE69}">
      <dgm:prSet phldrT="[Text]"/>
      <dgm:spPr/>
      <dgm:t>
        <a:bodyPr/>
        <a:lstStyle/>
        <a:p>
          <a:r>
            <a:rPr lang="en-US" dirty="0"/>
            <a:t>OA pilot for data</a:t>
          </a:r>
        </a:p>
      </dgm:t>
    </dgm:pt>
    <dgm:pt modelId="{EF86AAEE-6011-564E-B507-BCE53514C88B}" type="sibTrans" cxnId="{C3669FA0-0FCC-DA43-B04E-84EDC6A026DD}">
      <dgm:prSet/>
      <dgm:spPr/>
      <dgm:t>
        <a:bodyPr/>
        <a:lstStyle/>
        <a:p>
          <a:endParaRPr lang="en-US"/>
        </a:p>
      </dgm:t>
    </dgm:pt>
    <dgm:pt modelId="{17B6E889-3E98-5445-B2F3-4ED5B3814B06}" type="parTrans" cxnId="{C3669FA0-0FCC-DA43-B04E-84EDC6A026DD}">
      <dgm:prSet/>
      <dgm:spPr/>
      <dgm:t>
        <a:bodyPr/>
        <a:lstStyle/>
        <a:p>
          <a:endParaRPr lang="en-US"/>
        </a:p>
      </dgm:t>
    </dgm:pt>
    <dgm:pt modelId="{CD1A7D48-2034-1046-8DCF-385675AA2404}">
      <dgm:prSet phldrT="[Text]"/>
      <dgm:spPr/>
      <dgm:t>
        <a:bodyPr/>
        <a:lstStyle/>
        <a:p>
          <a:r>
            <a:rPr lang="en-US" dirty="0"/>
            <a:t>OA to ALL publications</a:t>
          </a:r>
        </a:p>
      </dgm:t>
    </dgm:pt>
    <dgm:pt modelId="{4C8C75A6-EC7F-E34F-A8DF-3D93B70BABA7}" type="sibTrans" cxnId="{8CE9FF12-2243-264D-82A2-FA651229E4B9}">
      <dgm:prSet/>
      <dgm:spPr/>
      <dgm:t>
        <a:bodyPr/>
        <a:lstStyle/>
        <a:p>
          <a:endParaRPr lang="en-US"/>
        </a:p>
      </dgm:t>
    </dgm:pt>
    <dgm:pt modelId="{013D16DA-B456-614B-BA92-C1588BEA30A2}" type="parTrans" cxnId="{8CE9FF12-2243-264D-82A2-FA651229E4B9}">
      <dgm:prSet/>
      <dgm:spPr/>
      <dgm:t>
        <a:bodyPr/>
        <a:lstStyle/>
        <a:p>
          <a:endParaRPr lang="en-US"/>
        </a:p>
      </dgm:t>
    </dgm:pt>
    <dgm:pt modelId="{F07E4BBE-373C-0E49-8F32-FA651086F59A}">
      <dgm:prSet phldrT="[Text]"/>
      <dgm:spPr/>
      <dgm:t>
        <a:bodyPr/>
        <a:lstStyle/>
        <a:p>
          <a:r>
            <a:rPr lang="en-US" dirty="0"/>
            <a:t>H2020</a:t>
          </a:r>
        </a:p>
      </dgm:t>
    </dgm:pt>
    <dgm:pt modelId="{4B5FF2EC-5C8C-8243-B408-86E1DE5ED456}" type="sibTrans" cxnId="{592A2585-8BC1-A749-A654-640F02C0E3CA}">
      <dgm:prSet/>
      <dgm:spPr/>
      <dgm:t>
        <a:bodyPr/>
        <a:lstStyle/>
        <a:p>
          <a:endParaRPr lang="en-US"/>
        </a:p>
      </dgm:t>
    </dgm:pt>
    <dgm:pt modelId="{E6202F1C-6687-E945-8736-47988EA4F78D}" type="parTrans" cxnId="{592A2585-8BC1-A749-A654-640F02C0E3CA}">
      <dgm:prSet/>
      <dgm:spPr/>
      <dgm:t>
        <a:bodyPr/>
        <a:lstStyle/>
        <a:p>
          <a:endParaRPr lang="en-US"/>
        </a:p>
      </dgm:t>
    </dgm:pt>
    <dgm:pt modelId="{E4A8D2E6-8885-4446-AB38-087FEDB20125}">
      <dgm:prSet phldrT="[Text]"/>
      <dgm:spPr/>
      <dgm:t>
        <a:bodyPr/>
        <a:lstStyle/>
        <a:p>
          <a:r>
            <a:rPr lang="en-US" dirty="0"/>
            <a:t>OA publications pilot</a:t>
          </a:r>
        </a:p>
      </dgm:t>
    </dgm:pt>
    <dgm:pt modelId="{19D0EA80-4C35-BF4F-B79C-9600D309E852}" type="parTrans" cxnId="{C72432C2-AA0A-EE4E-AFB9-276DD10D8C2C}">
      <dgm:prSet/>
      <dgm:spPr/>
      <dgm:t>
        <a:bodyPr/>
        <a:lstStyle/>
        <a:p>
          <a:endParaRPr lang="en-US"/>
        </a:p>
      </dgm:t>
    </dgm:pt>
    <dgm:pt modelId="{4722D8B1-92E1-A14D-B052-A2F1F32FDCC6}" type="sibTrans" cxnId="{C72432C2-AA0A-EE4E-AFB9-276DD10D8C2C}">
      <dgm:prSet/>
      <dgm:spPr/>
      <dgm:t>
        <a:bodyPr/>
        <a:lstStyle/>
        <a:p>
          <a:endParaRPr lang="en-US"/>
        </a:p>
      </dgm:t>
    </dgm:pt>
    <dgm:pt modelId="{7889CDFE-1332-D24E-9463-A2A2C4A9D0D8}" type="pres">
      <dgm:prSet presAssocID="{B855A852-C8E2-9D48-BA00-496CD8E656BB}" presName="Name0" presStyleCnt="0">
        <dgm:presLayoutVars>
          <dgm:chPref val="3"/>
          <dgm:dir/>
          <dgm:animLvl val="lvl"/>
          <dgm:resizeHandles/>
        </dgm:presLayoutVars>
      </dgm:prSet>
      <dgm:spPr/>
    </dgm:pt>
    <dgm:pt modelId="{C0A2ACC3-2F9E-4244-A614-A5610C2FB05F}" type="pres">
      <dgm:prSet presAssocID="{F9CBDDC3-1C3C-4A47-B52B-377D42DDA2E9}" presName="horFlow" presStyleCnt="0"/>
      <dgm:spPr/>
    </dgm:pt>
    <dgm:pt modelId="{C5F08023-FD94-A744-B607-7A4B4AFAF195}" type="pres">
      <dgm:prSet presAssocID="{F9CBDDC3-1C3C-4A47-B52B-377D42DDA2E9}" presName="bigChev" presStyleLbl="node1" presStyleIdx="0" presStyleCnt="4"/>
      <dgm:spPr/>
    </dgm:pt>
    <dgm:pt modelId="{78FF43D2-60EA-3746-AB54-1299F4471275}" type="pres">
      <dgm:prSet presAssocID="{19D0EA80-4C35-BF4F-B79C-9600D309E852}" presName="parTrans" presStyleCnt="0"/>
      <dgm:spPr/>
    </dgm:pt>
    <dgm:pt modelId="{2609292E-3E50-6E42-A27F-BEB8852AC9AE}" type="pres">
      <dgm:prSet presAssocID="{E4A8D2E6-8885-4446-AB38-087FEDB20125}" presName="node" presStyleLbl="alignAccFollowNode1" presStyleIdx="0" presStyleCnt="5">
        <dgm:presLayoutVars>
          <dgm:bulletEnabled val="1"/>
        </dgm:presLayoutVars>
      </dgm:prSet>
      <dgm:spPr/>
    </dgm:pt>
    <dgm:pt modelId="{53332529-1DDF-AD4B-A425-41742848B0A1}" type="pres">
      <dgm:prSet presAssocID="{F9CBDDC3-1C3C-4A47-B52B-377D42DDA2E9}" presName="vSp" presStyleCnt="0"/>
      <dgm:spPr/>
    </dgm:pt>
    <dgm:pt modelId="{65543B9D-CB0C-C34E-B9A9-7114A3D74B48}" type="pres">
      <dgm:prSet presAssocID="{F07E4BBE-373C-0E49-8F32-FA651086F59A}" presName="horFlow" presStyleCnt="0"/>
      <dgm:spPr/>
    </dgm:pt>
    <dgm:pt modelId="{98984082-4C01-AD45-927F-D65EFA96DD7C}" type="pres">
      <dgm:prSet presAssocID="{F07E4BBE-373C-0E49-8F32-FA651086F59A}" presName="bigChev" presStyleLbl="node1" presStyleIdx="1" presStyleCnt="4"/>
      <dgm:spPr/>
    </dgm:pt>
    <dgm:pt modelId="{A9A2EA12-DABC-5543-8629-8A395CFEC368}" type="pres">
      <dgm:prSet presAssocID="{013D16DA-B456-614B-BA92-C1588BEA30A2}" presName="parTrans" presStyleCnt="0"/>
      <dgm:spPr/>
    </dgm:pt>
    <dgm:pt modelId="{7DFCFC6F-9072-F84C-89DA-FFF029CC05DF}" type="pres">
      <dgm:prSet presAssocID="{CD1A7D48-2034-1046-8DCF-385675AA2404}" presName="node" presStyleLbl="alignAccFollowNode1" presStyleIdx="1" presStyleCnt="5">
        <dgm:presLayoutVars>
          <dgm:bulletEnabled val="1"/>
        </dgm:presLayoutVars>
      </dgm:prSet>
      <dgm:spPr/>
    </dgm:pt>
    <dgm:pt modelId="{ADE54B28-0FF7-A84D-95EB-B085E93DD4CB}" type="pres">
      <dgm:prSet presAssocID="{4C8C75A6-EC7F-E34F-A8DF-3D93B70BABA7}" presName="sibTrans" presStyleCnt="0"/>
      <dgm:spPr/>
    </dgm:pt>
    <dgm:pt modelId="{67E41497-37F9-5848-BECB-7518A9A62CDE}" type="pres">
      <dgm:prSet presAssocID="{D898855D-A8E1-074B-8D70-DEEA795CEE69}" presName="node" presStyleLbl="alignAccFollowNode1" presStyleIdx="2" presStyleCnt="5">
        <dgm:presLayoutVars>
          <dgm:bulletEnabled val="1"/>
        </dgm:presLayoutVars>
      </dgm:prSet>
      <dgm:spPr/>
    </dgm:pt>
    <dgm:pt modelId="{1796011E-3317-864D-81DA-2B0B36CCBA53}" type="pres">
      <dgm:prSet presAssocID="{F07E4BBE-373C-0E49-8F32-FA651086F59A}" presName="vSp" presStyleCnt="0"/>
      <dgm:spPr/>
    </dgm:pt>
    <dgm:pt modelId="{193682B6-EC4F-4646-B5E7-C7F15DC07874}" type="pres">
      <dgm:prSet presAssocID="{3622F968-EEEA-254D-A341-361BC11507C0}" presName="horFlow" presStyleCnt="0"/>
      <dgm:spPr/>
    </dgm:pt>
    <dgm:pt modelId="{333C92EB-15B4-AE47-B236-045337A41580}" type="pres">
      <dgm:prSet presAssocID="{3622F968-EEEA-254D-A341-361BC11507C0}" presName="bigChev" presStyleLbl="node1" presStyleIdx="2" presStyleCnt="4"/>
      <dgm:spPr/>
    </dgm:pt>
    <dgm:pt modelId="{4ACC1055-A933-924B-A35B-D7FD37A56208}" type="pres">
      <dgm:prSet presAssocID="{C578AC00-BED8-934B-A40B-638512FBFD60}" presName="parTrans" presStyleCnt="0"/>
      <dgm:spPr/>
    </dgm:pt>
    <dgm:pt modelId="{A00B1C9A-C59A-4149-910A-1B6974277462}" type="pres">
      <dgm:prSet presAssocID="{02BCDDFA-8F40-9444-8B5F-F2606592667A}" presName="node" presStyleLbl="alignAccFollowNode1" presStyleIdx="3" presStyleCnt="5">
        <dgm:presLayoutVars>
          <dgm:bulletEnabled val="1"/>
        </dgm:presLayoutVars>
      </dgm:prSet>
      <dgm:spPr/>
    </dgm:pt>
    <dgm:pt modelId="{A28E32F7-3027-1543-84F8-C1E0EB56EB39}" type="pres">
      <dgm:prSet presAssocID="{3622F968-EEEA-254D-A341-361BC11507C0}" presName="vSp" presStyleCnt="0"/>
      <dgm:spPr/>
    </dgm:pt>
    <dgm:pt modelId="{2F79B8F1-8B95-1E48-A96D-F1D01A1F92EF}" type="pres">
      <dgm:prSet presAssocID="{E28EE9A2-3B68-094C-B7C1-E7B59C0715F3}" presName="horFlow" presStyleCnt="0"/>
      <dgm:spPr/>
    </dgm:pt>
    <dgm:pt modelId="{367F32A6-DDB7-494B-8CFE-619C710EAC8C}" type="pres">
      <dgm:prSet presAssocID="{E28EE9A2-3B68-094C-B7C1-E7B59C0715F3}" presName="bigChev" presStyleLbl="node1" presStyleIdx="3" presStyleCnt="4"/>
      <dgm:spPr/>
    </dgm:pt>
    <dgm:pt modelId="{ECCF6CE2-6222-244C-88A5-13FEB6BE53AB}" type="pres">
      <dgm:prSet presAssocID="{7DBE3162-C6ED-8E46-9F2A-7E9E0BB1823A}" presName="parTrans" presStyleCnt="0"/>
      <dgm:spPr/>
    </dgm:pt>
    <dgm:pt modelId="{573D01F6-22F7-494E-A183-335C2331ACBA}" type="pres">
      <dgm:prSet presAssocID="{08366D7C-AA9C-0B4F-9F55-165E878C68F0}" presName="node" presStyleLbl="alignAccFollowNode1" presStyleIdx="4" presStyleCnt="5">
        <dgm:presLayoutVars>
          <dgm:bulletEnabled val="1"/>
        </dgm:presLayoutVars>
      </dgm:prSet>
      <dgm:spPr/>
    </dgm:pt>
  </dgm:ptLst>
  <dgm:cxnLst>
    <dgm:cxn modelId="{8CE9FF12-2243-264D-82A2-FA651229E4B9}" srcId="{F07E4BBE-373C-0E49-8F32-FA651086F59A}" destId="{CD1A7D48-2034-1046-8DCF-385675AA2404}" srcOrd="0" destOrd="0" parTransId="{013D16DA-B456-614B-BA92-C1588BEA30A2}" sibTransId="{4C8C75A6-EC7F-E34F-A8DF-3D93B70BABA7}"/>
    <dgm:cxn modelId="{B4F9DD16-F88A-9D42-8015-DFE5B2352505}" type="presOf" srcId="{08366D7C-AA9C-0B4F-9F55-165E878C68F0}" destId="{573D01F6-22F7-494E-A183-335C2331ACBA}" srcOrd="0" destOrd="0" presId="urn:microsoft.com/office/officeart/2005/8/layout/lProcess3"/>
    <dgm:cxn modelId="{1470A428-07D4-0846-8867-2D24814BF8CF}" type="presOf" srcId="{F07E4BBE-373C-0E49-8F32-FA651086F59A}" destId="{98984082-4C01-AD45-927F-D65EFA96DD7C}" srcOrd="0" destOrd="0" presId="urn:microsoft.com/office/officeart/2005/8/layout/lProcess3"/>
    <dgm:cxn modelId="{17688C2C-5D19-4646-B75E-E4738039429E}" type="presOf" srcId="{E4A8D2E6-8885-4446-AB38-087FEDB20125}" destId="{2609292E-3E50-6E42-A27F-BEB8852AC9AE}" srcOrd="0" destOrd="0" presId="urn:microsoft.com/office/officeart/2005/8/layout/lProcess3"/>
    <dgm:cxn modelId="{B6E14A33-C4F2-7346-8273-289B80770669}" type="presOf" srcId="{D898855D-A8E1-074B-8D70-DEEA795CEE69}" destId="{67E41497-37F9-5848-BECB-7518A9A62CDE}" srcOrd="0" destOrd="0" presId="urn:microsoft.com/office/officeart/2005/8/layout/lProcess3"/>
    <dgm:cxn modelId="{DEE9533B-D439-5040-894A-86B1105AE19B}" srcId="{B855A852-C8E2-9D48-BA00-496CD8E656BB}" destId="{3622F968-EEEA-254D-A341-361BC11507C0}" srcOrd="2" destOrd="0" parTransId="{95553B6C-92BB-1F40-9805-73FD2CDB2DD7}" sibTransId="{DD2BC1C7-429E-8145-903D-D86A58320053}"/>
    <dgm:cxn modelId="{9205055C-8B8E-244B-B13F-6D60CA5EA046}" type="presOf" srcId="{F9CBDDC3-1C3C-4A47-B52B-377D42DDA2E9}" destId="{C5F08023-FD94-A744-B607-7A4B4AFAF195}" srcOrd="0" destOrd="0" presId="urn:microsoft.com/office/officeart/2005/8/layout/lProcess3"/>
    <dgm:cxn modelId="{946AF66F-ADFA-934C-A3C9-08D74C9740D5}" type="presOf" srcId="{B855A852-C8E2-9D48-BA00-496CD8E656BB}" destId="{7889CDFE-1332-D24E-9463-A2A2C4A9D0D8}" srcOrd="0" destOrd="0" presId="urn:microsoft.com/office/officeart/2005/8/layout/lProcess3"/>
    <dgm:cxn modelId="{592A2585-8BC1-A749-A654-640F02C0E3CA}" srcId="{B855A852-C8E2-9D48-BA00-496CD8E656BB}" destId="{F07E4BBE-373C-0E49-8F32-FA651086F59A}" srcOrd="1" destOrd="0" parTransId="{E6202F1C-6687-E945-8736-47988EA4F78D}" sibTransId="{4B5FF2EC-5C8C-8243-B408-86E1DE5ED456}"/>
    <dgm:cxn modelId="{B1B94E8B-66EB-204F-89DD-153F8069D121}" type="presOf" srcId="{3622F968-EEEA-254D-A341-361BC11507C0}" destId="{333C92EB-15B4-AE47-B236-045337A41580}" srcOrd="0" destOrd="0" presId="urn:microsoft.com/office/officeart/2005/8/layout/lProcess3"/>
    <dgm:cxn modelId="{2D82CD8F-DE52-6D4C-A3E4-C5F723442DF9}" type="presOf" srcId="{02BCDDFA-8F40-9444-8B5F-F2606592667A}" destId="{A00B1C9A-C59A-4149-910A-1B6974277462}" srcOrd="0" destOrd="0" presId="urn:microsoft.com/office/officeart/2005/8/layout/lProcess3"/>
    <dgm:cxn modelId="{C3669FA0-0FCC-DA43-B04E-84EDC6A026DD}" srcId="{F07E4BBE-373C-0E49-8F32-FA651086F59A}" destId="{D898855D-A8E1-074B-8D70-DEEA795CEE69}" srcOrd="1" destOrd="0" parTransId="{17B6E889-3E98-5445-B2F3-4ED5B3814B06}" sibTransId="{EF86AAEE-6011-564E-B507-BCE53514C88B}"/>
    <dgm:cxn modelId="{5F50ADA4-C45B-9142-B0E6-BCBD08347FAA}" type="presOf" srcId="{CD1A7D48-2034-1046-8DCF-385675AA2404}" destId="{7DFCFC6F-9072-F84C-89DA-FFF029CC05DF}" srcOrd="0" destOrd="0" presId="urn:microsoft.com/office/officeart/2005/8/layout/lProcess3"/>
    <dgm:cxn modelId="{013C62A6-5EAC-024A-B185-57727BB206AD}" srcId="{3622F968-EEEA-254D-A341-361BC11507C0}" destId="{02BCDDFA-8F40-9444-8B5F-F2606592667A}" srcOrd="0" destOrd="0" parTransId="{C578AC00-BED8-934B-A40B-638512FBFD60}" sibTransId="{6124718C-E168-BC4B-91DE-58AD70BD284E}"/>
    <dgm:cxn modelId="{C548A5B4-48AB-CE47-98A6-D23C2DA76E00}" type="presOf" srcId="{E28EE9A2-3B68-094C-B7C1-E7B59C0715F3}" destId="{367F32A6-DDB7-494B-8CFE-619C710EAC8C}" srcOrd="0" destOrd="0" presId="urn:microsoft.com/office/officeart/2005/8/layout/lProcess3"/>
    <dgm:cxn modelId="{C72432C2-AA0A-EE4E-AFB9-276DD10D8C2C}" srcId="{F9CBDDC3-1C3C-4A47-B52B-377D42DDA2E9}" destId="{E4A8D2E6-8885-4446-AB38-087FEDB20125}" srcOrd="0" destOrd="0" parTransId="{19D0EA80-4C35-BF4F-B79C-9600D309E852}" sibTransId="{4722D8B1-92E1-A14D-B052-A2F1F32FDCC6}"/>
    <dgm:cxn modelId="{5ED1FAD4-7B78-F441-B3C5-E01E30D80EB1}" srcId="{B855A852-C8E2-9D48-BA00-496CD8E656BB}" destId="{F9CBDDC3-1C3C-4A47-B52B-377D42DDA2E9}" srcOrd="0" destOrd="0" parTransId="{F6BE9624-BE04-F946-B908-DFDAA243A4E4}" sibTransId="{D9D646D8-AD03-D448-A428-9044A86FA4F6}"/>
    <dgm:cxn modelId="{24D577F7-27C1-9B4A-A87A-90C3BCCC6E45}" srcId="{E28EE9A2-3B68-094C-B7C1-E7B59C0715F3}" destId="{08366D7C-AA9C-0B4F-9F55-165E878C68F0}" srcOrd="0" destOrd="0" parTransId="{7DBE3162-C6ED-8E46-9F2A-7E9E0BB1823A}" sibTransId="{66722A1E-6C96-134E-A471-16AF1DF94D41}"/>
    <dgm:cxn modelId="{53717AF7-6ADA-9C4D-9911-B194ED3A9532}" srcId="{B855A852-C8E2-9D48-BA00-496CD8E656BB}" destId="{E28EE9A2-3B68-094C-B7C1-E7B59C0715F3}" srcOrd="3" destOrd="0" parTransId="{9331C2E1-12AB-014F-8256-CDD84F677A0C}" sibTransId="{EC5669F5-2C50-034E-A77D-C7C8263ACC7D}"/>
    <dgm:cxn modelId="{748D9225-5494-1F46-B28C-3469ABED1AF8}" type="presParOf" srcId="{7889CDFE-1332-D24E-9463-A2A2C4A9D0D8}" destId="{C0A2ACC3-2F9E-4244-A614-A5610C2FB05F}" srcOrd="0" destOrd="0" presId="urn:microsoft.com/office/officeart/2005/8/layout/lProcess3"/>
    <dgm:cxn modelId="{988218EC-79F9-7042-B21E-96D998EC6937}" type="presParOf" srcId="{C0A2ACC3-2F9E-4244-A614-A5610C2FB05F}" destId="{C5F08023-FD94-A744-B607-7A4B4AFAF195}" srcOrd="0" destOrd="0" presId="urn:microsoft.com/office/officeart/2005/8/layout/lProcess3"/>
    <dgm:cxn modelId="{1D742051-4D4B-A94D-8676-A3916F2CA20F}" type="presParOf" srcId="{C0A2ACC3-2F9E-4244-A614-A5610C2FB05F}" destId="{78FF43D2-60EA-3746-AB54-1299F4471275}" srcOrd="1" destOrd="0" presId="urn:microsoft.com/office/officeart/2005/8/layout/lProcess3"/>
    <dgm:cxn modelId="{A0B57F20-FA48-3644-8390-8392B829F6B2}" type="presParOf" srcId="{C0A2ACC3-2F9E-4244-A614-A5610C2FB05F}" destId="{2609292E-3E50-6E42-A27F-BEB8852AC9AE}" srcOrd="2" destOrd="0" presId="urn:microsoft.com/office/officeart/2005/8/layout/lProcess3"/>
    <dgm:cxn modelId="{2B6E5BE2-00FD-934A-82CA-314B5FFB604A}" type="presParOf" srcId="{7889CDFE-1332-D24E-9463-A2A2C4A9D0D8}" destId="{53332529-1DDF-AD4B-A425-41742848B0A1}" srcOrd="1" destOrd="0" presId="urn:microsoft.com/office/officeart/2005/8/layout/lProcess3"/>
    <dgm:cxn modelId="{1DA644DA-9CFF-F248-86D6-F0C4BD735E53}" type="presParOf" srcId="{7889CDFE-1332-D24E-9463-A2A2C4A9D0D8}" destId="{65543B9D-CB0C-C34E-B9A9-7114A3D74B48}" srcOrd="2" destOrd="0" presId="urn:microsoft.com/office/officeart/2005/8/layout/lProcess3"/>
    <dgm:cxn modelId="{6EDFBAF8-2A5A-1241-BF73-2675748157A2}" type="presParOf" srcId="{65543B9D-CB0C-C34E-B9A9-7114A3D74B48}" destId="{98984082-4C01-AD45-927F-D65EFA96DD7C}" srcOrd="0" destOrd="0" presId="urn:microsoft.com/office/officeart/2005/8/layout/lProcess3"/>
    <dgm:cxn modelId="{3C255EA5-228C-454C-B9CE-2578B817CF81}" type="presParOf" srcId="{65543B9D-CB0C-C34E-B9A9-7114A3D74B48}" destId="{A9A2EA12-DABC-5543-8629-8A395CFEC368}" srcOrd="1" destOrd="0" presId="urn:microsoft.com/office/officeart/2005/8/layout/lProcess3"/>
    <dgm:cxn modelId="{8506DA19-CCE5-6546-84C6-0E133C36225B}" type="presParOf" srcId="{65543B9D-CB0C-C34E-B9A9-7114A3D74B48}" destId="{7DFCFC6F-9072-F84C-89DA-FFF029CC05DF}" srcOrd="2" destOrd="0" presId="urn:microsoft.com/office/officeart/2005/8/layout/lProcess3"/>
    <dgm:cxn modelId="{FDBEC598-B989-C64B-82AA-9EACF47F384B}" type="presParOf" srcId="{65543B9D-CB0C-C34E-B9A9-7114A3D74B48}" destId="{ADE54B28-0FF7-A84D-95EB-B085E93DD4CB}" srcOrd="3" destOrd="0" presId="urn:microsoft.com/office/officeart/2005/8/layout/lProcess3"/>
    <dgm:cxn modelId="{016224EB-0AC3-8B41-B852-FFCE76CD47FC}" type="presParOf" srcId="{65543B9D-CB0C-C34E-B9A9-7114A3D74B48}" destId="{67E41497-37F9-5848-BECB-7518A9A62CDE}" srcOrd="4" destOrd="0" presId="urn:microsoft.com/office/officeart/2005/8/layout/lProcess3"/>
    <dgm:cxn modelId="{EC404E16-F31C-774D-B198-3D2F51BB0BA4}" type="presParOf" srcId="{7889CDFE-1332-D24E-9463-A2A2C4A9D0D8}" destId="{1796011E-3317-864D-81DA-2B0B36CCBA53}" srcOrd="3" destOrd="0" presId="urn:microsoft.com/office/officeart/2005/8/layout/lProcess3"/>
    <dgm:cxn modelId="{619D3060-B04E-824F-B3C4-2361D1F847A1}" type="presParOf" srcId="{7889CDFE-1332-D24E-9463-A2A2C4A9D0D8}" destId="{193682B6-EC4F-4646-B5E7-C7F15DC07874}" srcOrd="4" destOrd="0" presId="urn:microsoft.com/office/officeart/2005/8/layout/lProcess3"/>
    <dgm:cxn modelId="{8FFE5565-1686-3F44-B3D8-6C9260B313B2}" type="presParOf" srcId="{193682B6-EC4F-4646-B5E7-C7F15DC07874}" destId="{333C92EB-15B4-AE47-B236-045337A41580}" srcOrd="0" destOrd="0" presId="urn:microsoft.com/office/officeart/2005/8/layout/lProcess3"/>
    <dgm:cxn modelId="{A538E3F8-D8EC-9945-A277-DB7739992CC1}" type="presParOf" srcId="{193682B6-EC4F-4646-B5E7-C7F15DC07874}" destId="{4ACC1055-A933-924B-A35B-D7FD37A56208}" srcOrd="1" destOrd="0" presId="urn:microsoft.com/office/officeart/2005/8/layout/lProcess3"/>
    <dgm:cxn modelId="{74092926-3DCA-F541-BBAA-717ACD65EFE2}" type="presParOf" srcId="{193682B6-EC4F-4646-B5E7-C7F15DC07874}" destId="{A00B1C9A-C59A-4149-910A-1B6974277462}" srcOrd="2" destOrd="0" presId="urn:microsoft.com/office/officeart/2005/8/layout/lProcess3"/>
    <dgm:cxn modelId="{29477CEA-144E-F748-931B-7FABFCA9DE2C}" type="presParOf" srcId="{7889CDFE-1332-D24E-9463-A2A2C4A9D0D8}" destId="{A28E32F7-3027-1543-84F8-C1E0EB56EB39}" srcOrd="5" destOrd="0" presId="urn:microsoft.com/office/officeart/2005/8/layout/lProcess3"/>
    <dgm:cxn modelId="{2CB03821-CC78-1946-A7C0-A09E56245736}" type="presParOf" srcId="{7889CDFE-1332-D24E-9463-A2A2C4A9D0D8}" destId="{2F79B8F1-8B95-1E48-A96D-F1D01A1F92EF}" srcOrd="6" destOrd="0" presId="urn:microsoft.com/office/officeart/2005/8/layout/lProcess3"/>
    <dgm:cxn modelId="{77170CB3-20DC-2645-8C76-769BE8B23EBC}" type="presParOf" srcId="{2F79B8F1-8B95-1E48-A96D-F1D01A1F92EF}" destId="{367F32A6-DDB7-494B-8CFE-619C710EAC8C}" srcOrd="0" destOrd="0" presId="urn:microsoft.com/office/officeart/2005/8/layout/lProcess3"/>
    <dgm:cxn modelId="{87E34FA7-0E1C-6843-A0CA-06A531A1354F}" type="presParOf" srcId="{2F79B8F1-8B95-1E48-A96D-F1D01A1F92EF}" destId="{ECCF6CE2-6222-244C-88A5-13FEB6BE53AB}" srcOrd="1" destOrd="0" presId="urn:microsoft.com/office/officeart/2005/8/layout/lProcess3"/>
    <dgm:cxn modelId="{CE88A216-5A82-3D4A-854E-2ED344733EBF}" type="presParOf" srcId="{2F79B8F1-8B95-1E48-A96D-F1D01A1F92EF}" destId="{573D01F6-22F7-494E-A183-335C2331ACBA}"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08023-FD94-A744-B607-7A4B4AFAF195}">
      <dsp:nvSpPr>
        <dsp:cNvPr id="0" name=""/>
        <dsp:cNvSpPr/>
      </dsp:nvSpPr>
      <dsp:spPr>
        <a:xfrm>
          <a:off x="1287547" y="1874"/>
          <a:ext cx="3787708" cy="151508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FP7 pilot</a:t>
          </a:r>
        </a:p>
      </dsp:txBody>
      <dsp:txXfrm>
        <a:off x="2045089" y="1874"/>
        <a:ext cx="2272625" cy="1515083"/>
      </dsp:txXfrm>
    </dsp:sp>
    <dsp:sp modelId="{2609292E-3E50-6E42-A27F-BEB8852AC9AE}">
      <dsp:nvSpPr>
        <dsp:cNvPr id="0" name=""/>
        <dsp:cNvSpPr/>
      </dsp:nvSpPr>
      <dsp:spPr>
        <a:xfrm>
          <a:off x="4582854" y="130656"/>
          <a:ext cx="3143798" cy="1257519"/>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OA publications pilot</a:t>
          </a:r>
        </a:p>
      </dsp:txBody>
      <dsp:txXfrm>
        <a:off x="5211614" y="130656"/>
        <a:ext cx="1886279" cy="1257519"/>
      </dsp:txXfrm>
    </dsp:sp>
    <dsp:sp modelId="{98984082-4C01-AD45-927F-D65EFA96DD7C}">
      <dsp:nvSpPr>
        <dsp:cNvPr id="0" name=""/>
        <dsp:cNvSpPr/>
      </dsp:nvSpPr>
      <dsp:spPr>
        <a:xfrm>
          <a:off x="1287547" y="1729069"/>
          <a:ext cx="3787708" cy="1515083"/>
        </a:xfrm>
        <a:prstGeom prst="chevron">
          <a:avLst/>
        </a:prstGeom>
        <a:solidFill>
          <a:schemeClr val="accent2">
            <a:hueOff val="-284038"/>
            <a:satOff val="4545"/>
            <a:lumOff val="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H2020</a:t>
          </a:r>
        </a:p>
      </dsp:txBody>
      <dsp:txXfrm>
        <a:off x="2045089" y="1729069"/>
        <a:ext cx="2272625" cy="1515083"/>
      </dsp:txXfrm>
    </dsp:sp>
    <dsp:sp modelId="{7DFCFC6F-9072-F84C-89DA-FFF029CC05DF}">
      <dsp:nvSpPr>
        <dsp:cNvPr id="0" name=""/>
        <dsp:cNvSpPr/>
      </dsp:nvSpPr>
      <dsp:spPr>
        <a:xfrm>
          <a:off x="4582854" y="1857851"/>
          <a:ext cx="3143798" cy="1257519"/>
        </a:xfrm>
        <a:prstGeom prst="chevron">
          <a:avLst/>
        </a:prstGeom>
        <a:solidFill>
          <a:schemeClr val="accent2">
            <a:tint val="40000"/>
            <a:alpha val="90000"/>
            <a:hueOff val="-286385"/>
            <a:satOff val="5215"/>
            <a:lumOff val="672"/>
            <a:alphaOff val="0"/>
          </a:schemeClr>
        </a:solidFill>
        <a:ln w="25400" cap="flat" cmpd="sng" algn="ctr">
          <a:solidFill>
            <a:schemeClr val="accent2">
              <a:tint val="40000"/>
              <a:alpha val="90000"/>
              <a:hueOff val="-286385"/>
              <a:satOff val="5215"/>
              <a:lumOff val="6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OA to ALL publications</a:t>
          </a:r>
        </a:p>
      </dsp:txBody>
      <dsp:txXfrm>
        <a:off x="5211614" y="1857851"/>
        <a:ext cx="1886279" cy="1257519"/>
      </dsp:txXfrm>
    </dsp:sp>
    <dsp:sp modelId="{67E41497-37F9-5848-BECB-7518A9A62CDE}">
      <dsp:nvSpPr>
        <dsp:cNvPr id="0" name=""/>
        <dsp:cNvSpPr/>
      </dsp:nvSpPr>
      <dsp:spPr>
        <a:xfrm>
          <a:off x="7286521" y="1857851"/>
          <a:ext cx="3143798" cy="1257519"/>
        </a:xfrm>
        <a:prstGeom prst="chevron">
          <a:avLst/>
        </a:prstGeom>
        <a:solidFill>
          <a:schemeClr val="accent2">
            <a:tint val="40000"/>
            <a:alpha val="90000"/>
            <a:hueOff val="-572770"/>
            <a:satOff val="10429"/>
            <a:lumOff val="1345"/>
            <a:alphaOff val="0"/>
          </a:schemeClr>
        </a:solidFill>
        <a:ln w="25400" cap="flat" cmpd="sng" algn="ctr">
          <a:solidFill>
            <a:schemeClr val="accent2">
              <a:tint val="40000"/>
              <a:alpha val="90000"/>
              <a:hueOff val="-572770"/>
              <a:satOff val="10429"/>
              <a:lumOff val="13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OA pilot for data</a:t>
          </a:r>
        </a:p>
      </dsp:txBody>
      <dsp:txXfrm>
        <a:off x="7915281" y="1857851"/>
        <a:ext cx="1886279" cy="1257519"/>
      </dsp:txXfrm>
    </dsp:sp>
    <dsp:sp modelId="{333C92EB-15B4-AE47-B236-045337A41580}">
      <dsp:nvSpPr>
        <dsp:cNvPr id="0" name=""/>
        <dsp:cNvSpPr/>
      </dsp:nvSpPr>
      <dsp:spPr>
        <a:xfrm>
          <a:off x="1287547" y="3456264"/>
          <a:ext cx="3787708" cy="1515083"/>
        </a:xfrm>
        <a:prstGeom prst="chevron">
          <a:avLst/>
        </a:prstGeom>
        <a:solidFill>
          <a:schemeClr val="accent2">
            <a:hueOff val="-568076"/>
            <a:satOff val="9089"/>
            <a:lumOff val="9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r>
            <a:rPr lang="en-US" sz="5000" kern="1200"/>
            <a:t>H2020</a:t>
          </a:r>
          <a:endParaRPr lang="en-US" sz="5000" kern="1200" dirty="0"/>
        </a:p>
      </dsp:txBody>
      <dsp:txXfrm>
        <a:off x="2045089" y="3456264"/>
        <a:ext cx="2272625" cy="1515083"/>
      </dsp:txXfrm>
    </dsp:sp>
    <dsp:sp modelId="{A00B1C9A-C59A-4149-910A-1B6974277462}">
      <dsp:nvSpPr>
        <dsp:cNvPr id="0" name=""/>
        <dsp:cNvSpPr/>
      </dsp:nvSpPr>
      <dsp:spPr>
        <a:xfrm>
          <a:off x="4582854" y="3585046"/>
          <a:ext cx="3143798" cy="1257519"/>
        </a:xfrm>
        <a:prstGeom prst="chevron">
          <a:avLst/>
        </a:prstGeom>
        <a:solidFill>
          <a:schemeClr val="accent2">
            <a:tint val="40000"/>
            <a:alpha val="90000"/>
            <a:hueOff val="-859156"/>
            <a:satOff val="15644"/>
            <a:lumOff val="2017"/>
            <a:alphaOff val="0"/>
          </a:schemeClr>
        </a:solidFill>
        <a:ln w="25400" cap="flat" cmpd="sng" algn="ctr">
          <a:solidFill>
            <a:schemeClr val="accent2">
              <a:tint val="40000"/>
              <a:alpha val="90000"/>
              <a:hueOff val="-859156"/>
              <a:satOff val="15644"/>
              <a:lumOff val="20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OA by default for data</a:t>
          </a:r>
        </a:p>
      </dsp:txBody>
      <dsp:txXfrm>
        <a:off x="5211614" y="3585046"/>
        <a:ext cx="1886279" cy="1257519"/>
      </dsp:txXfrm>
    </dsp:sp>
    <dsp:sp modelId="{367F32A6-DDB7-494B-8CFE-619C710EAC8C}">
      <dsp:nvSpPr>
        <dsp:cNvPr id="0" name=""/>
        <dsp:cNvSpPr/>
      </dsp:nvSpPr>
      <dsp:spPr>
        <a:xfrm>
          <a:off x="1287547" y="5183460"/>
          <a:ext cx="3787708" cy="1515083"/>
        </a:xfrm>
        <a:prstGeom prst="chevron">
          <a:avLst/>
        </a:prstGeom>
        <a:solidFill>
          <a:schemeClr val="accent2">
            <a:hueOff val="-852113"/>
            <a:satOff val="13634"/>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r>
            <a:rPr lang="en-US" sz="5000" kern="1200"/>
            <a:t>Horizon Europe</a:t>
          </a:r>
          <a:endParaRPr lang="en-US" sz="5000" kern="1200" dirty="0"/>
        </a:p>
      </dsp:txBody>
      <dsp:txXfrm>
        <a:off x="2045089" y="5183460"/>
        <a:ext cx="2272625" cy="1515083"/>
      </dsp:txXfrm>
    </dsp:sp>
    <dsp:sp modelId="{573D01F6-22F7-494E-A183-335C2331ACBA}">
      <dsp:nvSpPr>
        <dsp:cNvPr id="0" name=""/>
        <dsp:cNvSpPr/>
      </dsp:nvSpPr>
      <dsp:spPr>
        <a:xfrm>
          <a:off x="4582854" y="5312242"/>
          <a:ext cx="3143798" cy="1257519"/>
        </a:xfrm>
        <a:prstGeom prst="chevron">
          <a:avLst/>
        </a:prstGeom>
        <a:solidFill>
          <a:schemeClr val="accent2">
            <a:tint val="40000"/>
            <a:alpha val="90000"/>
            <a:hueOff val="-1145541"/>
            <a:satOff val="20859"/>
            <a:lumOff val="2690"/>
            <a:alphaOff val="0"/>
          </a:schemeClr>
        </a:solidFill>
        <a:ln w="25400" cap="flat" cmpd="sng" algn="ctr">
          <a:solidFill>
            <a:schemeClr val="accent2">
              <a:tint val="40000"/>
              <a:alpha val="90000"/>
              <a:hueOff val="-1145541"/>
              <a:satOff val="20859"/>
              <a:lumOff val="26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Open Science will be the modus operandi</a:t>
          </a:r>
        </a:p>
      </dsp:txBody>
      <dsp:txXfrm>
        <a:off x="5211614" y="5312242"/>
        <a:ext cx="1886279" cy="125751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F239F5-19E1-724A-8F0B-922E848C9F3F}" type="datetimeFigureOut">
              <a:rPr lang="en-US" smtClean="0"/>
              <a:t>5/8/19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4F47F3-A4D4-424B-B094-079746893914}" type="slidenum">
              <a:rPr lang="en-US" smtClean="0"/>
              <a:t>‹N›</a:t>
            </a:fld>
            <a:endParaRPr lang="en-US"/>
          </a:p>
        </p:txBody>
      </p:sp>
    </p:spTree>
    <p:extLst>
      <p:ext uri="{BB962C8B-B14F-4D97-AF65-F5344CB8AC3E}">
        <p14:creationId xmlns:p14="http://schemas.microsoft.com/office/powerpoint/2010/main" val="17618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3699768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761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Horizon Europe (FP9): </a:t>
            </a:r>
            <a:r>
              <a:rPr lang="en-US" dirty="0"/>
              <a:t>More openness: </a:t>
            </a:r>
            <a:r>
              <a:rPr lang="en-US" b="0" dirty="0"/>
              <a:t>The principle of 'open science' will become the modus operandi of Horizon Europe, requiring open access to publications and data. This will assist market uptake and increase the innovation potential of results generated by EU funding.</a:t>
            </a:r>
            <a:endParaRPr lang="en-GB" dirty="0"/>
          </a:p>
        </p:txBody>
      </p:sp>
    </p:spTree>
    <p:extLst>
      <p:ext uri="{BB962C8B-B14F-4D97-AF65-F5344CB8AC3E}">
        <p14:creationId xmlns:p14="http://schemas.microsoft.com/office/powerpoint/2010/main" val="318107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65168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90927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07992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44ef9e577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1" name="Google Shape;2151;g44ef9e5775_0_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18083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36ad29b7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36ad29b7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330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36ad29b7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36ad29b7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53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50146d5e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50146d5e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04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36ad29b7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36ad29b7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6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0146d5e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0146d5e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19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26321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13.emf"/><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7.png"/><Relationship Id="rId7"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7.png"/><Relationship Id="rId7" Type="http://schemas.openxmlformats.org/officeDocument/2006/relationships/image" Target="../media/image12.emf"/><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662" y="-1"/>
            <a:ext cx="16272000" cy="9144001"/>
          </a:xfrm>
          <a:prstGeom prst="rect">
            <a:avLst/>
          </a:prstGeom>
        </p:spPr>
      </p:pic>
    </p:spTree>
    <p:extLst>
      <p:ext uri="{BB962C8B-B14F-4D97-AF65-F5344CB8AC3E}">
        <p14:creationId xmlns:p14="http://schemas.microsoft.com/office/powerpoint/2010/main" val="140893605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4">
    <p:spTree>
      <p:nvGrpSpPr>
        <p:cNvPr id="1" name=""/>
        <p:cNvGrpSpPr/>
        <p:nvPr/>
      </p:nvGrpSpPr>
      <p:grpSpPr>
        <a:xfrm>
          <a:off x="0" y="0"/>
          <a:ext cx="0" cy="0"/>
          <a:chOff x="0" y="0"/>
          <a:chExt cx="0" cy="0"/>
        </a:xfrm>
      </p:grpSpPr>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6"/>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pic>
        <p:nvPicPr>
          <p:cNvPr id="7" name="Picture 6">
            <a:extLst>
              <a:ext uri="{FF2B5EF4-FFF2-40B4-BE49-F238E27FC236}">
                <a16:creationId xmlns:a16="http://schemas.microsoft.com/office/drawing/2014/main" id="{5C5F49C5-4727-AF4F-9291-29A8D46F155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164" r="10164"/>
          <a:stretch/>
        </p:blipFill>
        <p:spPr>
          <a:xfrm>
            <a:off x="-31439" y="-34819"/>
            <a:ext cx="16318877" cy="8139600"/>
          </a:xfrm>
          <a:prstGeom prst="rect">
            <a:avLst/>
          </a:prstGeom>
        </p:spPr>
      </p:pic>
      <p:sp>
        <p:nvSpPr>
          <p:cNvPr id="20" name="Rectangle 19"/>
          <p:cNvSpPr/>
          <p:nvPr userDrawn="1"/>
        </p:nvSpPr>
        <p:spPr>
          <a:xfrm>
            <a:off x="15438" y="-38769"/>
            <a:ext cx="16272000" cy="8136000"/>
          </a:xfrm>
          <a:prstGeom prst="rect">
            <a:avLst/>
          </a:prstGeom>
          <a:gradFill flip="none" rotWithShape="1">
            <a:gsLst>
              <a:gs pos="0">
                <a:schemeClr val="accent4">
                  <a:lumMod val="75000"/>
                </a:schemeClr>
              </a:gs>
              <a:gs pos="94000">
                <a:schemeClr val="accent3">
                  <a:lumMod val="75000"/>
                  <a:alpha val="0"/>
                </a:scheme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02363423"/>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5">
    <p:bg>
      <p:bgPr>
        <a:gradFill>
          <a:gsLst>
            <a:gs pos="0">
              <a:schemeClr val="accent2"/>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28" name="Rectangle 27"/>
          <p:cNvSpPr/>
          <p:nvPr userDrawn="1"/>
        </p:nvSpPr>
        <p:spPr>
          <a:xfrm>
            <a:off x="0" y="0"/>
            <a:ext cx="16256000" cy="7561913"/>
          </a:xfrm>
          <a:prstGeom prst="rect">
            <a:avLst/>
          </a:prstGeom>
          <a:gradFill>
            <a:gsLst>
              <a:gs pos="0">
                <a:schemeClr val="accent2">
                  <a:lumMod val="100000"/>
                </a:schemeClr>
              </a:gs>
              <a:gs pos="100000">
                <a:schemeClr val="bg1">
                  <a:alpha val="0"/>
                  <a:lumMod val="0"/>
                  <a:lumOff val="100000"/>
                </a:schemeClr>
              </a:gs>
            </a:gsLst>
            <a:lin ang="5400000" scaled="1"/>
          </a:gradFill>
          <a:ln w="3175" cap="flat">
            <a:noFill/>
            <a:miter lim="400000"/>
          </a:ln>
          <a:effectLst>
            <a:outerShdw blurRad="25400" dist="12700" dir="5400000" rotWithShape="0">
              <a:schemeClr val="accent2">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14249366" cy="8026401"/>
          </a:xfrm>
          <a:prstGeom prst="rect">
            <a:avLst/>
          </a:prstGeom>
        </p:spPr>
      </p:pic>
      <p:sp>
        <p:nvSpPr>
          <p:cNvPr id="4" name="Text Placeholder 25"/>
          <p:cNvSpPr>
            <a:spLocks noGrp="1"/>
          </p:cNvSpPr>
          <p:nvPr>
            <p:ph type="body" sz="quarter" idx="10" hasCustomPrompt="1"/>
          </p:nvPr>
        </p:nvSpPr>
        <p:spPr>
          <a:xfrm>
            <a:off x="1502599" y="434716"/>
            <a:ext cx="13959887" cy="3576102"/>
          </a:xfrm>
          <a:prstGeom prst="rect">
            <a:avLst/>
          </a:prstGeom>
        </p:spPr>
        <p:txBody>
          <a:bodyPr wrap="square" lIns="0" tIns="0" rIns="0" bIns="72000" anchor="b" anchorCtr="0">
            <a:normAutofit/>
          </a:bodyPr>
          <a:lstStyle>
            <a:lvl1pPr marL="0" indent="0" algn="r">
              <a:lnSpc>
                <a:spcPts val="9600"/>
              </a:lnSpc>
              <a:spcBef>
                <a:spcPts val="0"/>
              </a:spcBef>
              <a:buNone/>
              <a:defRPr sz="88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2012266" y="4010818"/>
            <a:ext cx="13450220" cy="1345739"/>
          </a:xfrm>
          <a:prstGeom prst="rect">
            <a:avLst/>
          </a:prstGeom>
        </p:spPr>
        <p:txBody>
          <a:bodyPr wrap="square" lIns="0" tIns="72000" rIns="0" bIns="0" anchor="t" anchorCtr="0">
            <a:normAutofit/>
          </a:bodyPr>
          <a:lstStyle>
            <a:lvl1pPr marL="0" indent="0" algn="r">
              <a:spcBef>
                <a:spcPts val="300"/>
              </a:spcBef>
              <a:buNone/>
              <a:defRPr sz="4200" b="0" i="0" spc="-151">
                <a:solidFill>
                  <a:schemeClr val="accent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5" name="Text Placeholder 39"/>
          <p:cNvSpPr>
            <a:spLocks noGrp="1"/>
          </p:cNvSpPr>
          <p:nvPr>
            <p:ph type="body" sz="quarter" idx="16" hasCustomPrompt="1"/>
          </p:nvPr>
        </p:nvSpPr>
        <p:spPr>
          <a:xfrm>
            <a:off x="9220983" y="5919029"/>
            <a:ext cx="6241503" cy="382019"/>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p:ph type="body" sz="quarter" idx="17" hasCustomPrompt="1"/>
          </p:nvPr>
        </p:nvSpPr>
        <p:spPr>
          <a:xfrm>
            <a:off x="9220983" y="6300391"/>
            <a:ext cx="6241504" cy="405683"/>
          </a:xfrm>
          <a:prstGeom prst="rect">
            <a:avLst/>
          </a:prstGeom>
          <a:noFill/>
          <a:ln>
            <a:noFill/>
          </a:ln>
        </p:spPr>
        <p:txBody>
          <a:bodyPr vert="horz" wrap="square" lIns="0" tIns="36000" rIns="0" bIns="0" anchor="t" anchorCtr="0">
            <a:normAutofit/>
          </a:bodyPr>
          <a:lstStyle>
            <a:lvl1pPr marL="0" indent="0" algn="r">
              <a:buNone/>
              <a:defRPr sz="2400" b="0" i="0" spc="-150">
                <a:solidFill>
                  <a:srgbClr val="4687E6"/>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Footer Placeholder 9"/>
          <p:cNvSpPr>
            <a:spLocks noGrp="1"/>
          </p:cNvSpPr>
          <p:nvPr>
            <p:ph type="ftr" sz="quarter" idx="18"/>
          </p:nvPr>
        </p:nvSpPr>
        <p:spPr>
          <a:xfrm>
            <a:off x="4831589" y="8449897"/>
            <a:ext cx="6593411" cy="376237"/>
          </a:xfrm>
        </p:spPr>
        <p:txBody>
          <a:bodyPr>
            <a:normAutofit/>
          </a:bodyPr>
          <a:lstStyle>
            <a:lvl1pPr algn="ctr">
              <a:defRPr sz="1400" b="0" i="0" spc="0">
                <a:solidFill>
                  <a:schemeClr val="bg2">
                    <a:lumMod val="50000"/>
                  </a:schemeClr>
                </a:solidFill>
                <a:latin typeface="+mn-lt"/>
                <a:ea typeface="Open Sans Light" charset="0"/>
                <a:cs typeface="Open Sans Light" charset="0"/>
              </a:defRPr>
            </a:lvl1pPr>
          </a:lstStyle>
          <a:p>
            <a:r>
              <a:rPr lang="en-US"/>
              <a:t>OpenAIRE @ EOSC | RDA  | Berlin | 23rd March 2018</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0" name="Picture 19"/>
          <p:cNvPicPr>
            <a:picLocks noChangeAspect="1"/>
          </p:cNvPicPr>
          <p:nvPr userDrawn="1"/>
        </p:nvPicPr>
        <p:blipFill>
          <a:blip r:embed="rId5"/>
          <a:stretch>
            <a:fillRect/>
          </a:stretch>
        </p:blipFill>
        <p:spPr>
          <a:xfrm>
            <a:off x="14724879" y="8496329"/>
            <a:ext cx="703862" cy="25200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62644239"/>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4834" y="0"/>
            <a:ext cx="14210569" cy="8004547"/>
          </a:xfrm>
          <a:prstGeom prst="rect">
            <a:avLst/>
          </a:prstGeom>
          <a:effectLst>
            <a:outerShdw blurRad="50800" dist="50800" dir="5400000" algn="ctr" rotWithShape="0">
              <a:schemeClr val="bg1"/>
            </a:outerShdw>
          </a:effectLst>
        </p:spPr>
      </p:pic>
      <p:sp>
        <p:nvSpPr>
          <p:cNvPr id="17" name="Text Placeholder 25"/>
          <p:cNvSpPr>
            <a:spLocks noGrp="1"/>
          </p:cNvSpPr>
          <p:nvPr>
            <p:ph type="body" sz="quarter" idx="10" hasCustomPrompt="1"/>
          </p:nvPr>
        </p:nvSpPr>
        <p:spPr>
          <a:xfrm>
            <a:off x="2667001" y="792163"/>
            <a:ext cx="12795486" cy="850641"/>
          </a:xfrm>
          <a:prstGeom prst="rect">
            <a:avLst/>
          </a:prstGeom>
        </p:spPr>
        <p:txBody>
          <a:bodyPr wrap="square" lIns="0" tIns="0" rIns="0" bIns="0" anchor="ctr" anchorCtr="0">
            <a:normAutofit/>
          </a:bodyPr>
          <a:lstStyle>
            <a:lvl1pPr marL="0" indent="0" algn="r">
              <a:lnSpc>
                <a:spcPts val="6640"/>
              </a:lnSpc>
              <a:spcBef>
                <a:spcPts val="0"/>
              </a:spcBef>
              <a:buNone/>
              <a:defRPr sz="6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CONTENTS</a:t>
            </a:r>
          </a:p>
        </p:txBody>
      </p:sp>
      <p:sp>
        <p:nvSpPr>
          <p:cNvPr id="20" name="Text Placeholder 19"/>
          <p:cNvSpPr>
            <a:spLocks noGrp="1"/>
          </p:cNvSpPr>
          <p:nvPr>
            <p:ph type="body" sz="quarter" idx="19" hasCustomPrompt="1"/>
          </p:nvPr>
        </p:nvSpPr>
        <p:spPr>
          <a:xfrm>
            <a:off x="2667001" y="2032435"/>
            <a:ext cx="12795486" cy="5384365"/>
          </a:xfrm>
          <a:prstGeom prst="rect">
            <a:avLst/>
          </a:prstGeom>
        </p:spPr>
        <p:txBody>
          <a:bodyPr lIns="0" tIns="0" rIns="0" bIns="0">
            <a:normAutofit/>
          </a:bodyPr>
          <a:lstStyle>
            <a:lvl1pPr marL="0" marR="0" indent="0" algn="r" defTabSz="547673" rtl="0" eaLnBrk="1" fontAlgn="auto" latinLnBrk="0" hangingPunct="1">
              <a:lnSpc>
                <a:spcPct val="100000"/>
              </a:lnSpc>
              <a:spcBef>
                <a:spcPts val="300"/>
              </a:spcBef>
              <a:spcAft>
                <a:spcPts val="0"/>
              </a:spcAft>
              <a:buClrTx/>
              <a:buSzPct val="75000"/>
              <a:buFontTx/>
              <a:buNone/>
              <a:tabLst/>
              <a:defRPr sz="4000" b="0" i="0" spc="-151" baseline="0">
                <a:solidFill>
                  <a:srgbClr val="4687E6"/>
                </a:solidFill>
                <a:latin typeface="Helvetica" charset="0"/>
                <a:ea typeface="Helvetica" charset="0"/>
                <a:cs typeface="Helvetica" charset="0"/>
              </a:defRPr>
            </a:lvl1pPr>
            <a:lvl2pPr marL="444489" indent="0" algn="r">
              <a:spcBef>
                <a:spcPts val="300"/>
              </a:spcBef>
              <a:buNone/>
              <a:defRPr sz="4800" b="1" spc="-151">
                <a:latin typeface="Open Sans" charset="0"/>
                <a:ea typeface="Open Sans" charset="0"/>
                <a:cs typeface="Open Sans" charset="0"/>
              </a:defRPr>
            </a:lvl2pPr>
            <a:lvl3pPr marL="888978" indent="0" algn="r">
              <a:spcBef>
                <a:spcPts val="300"/>
              </a:spcBef>
              <a:buNone/>
              <a:defRPr sz="4800" b="1" spc="-151">
                <a:latin typeface="Open Sans" charset="0"/>
                <a:ea typeface="Open Sans" charset="0"/>
                <a:cs typeface="Open Sans" charset="0"/>
              </a:defRPr>
            </a:lvl3pPr>
            <a:lvl4pPr marL="1333467" indent="0" algn="r">
              <a:spcBef>
                <a:spcPts val="300"/>
              </a:spcBef>
              <a:buNone/>
              <a:defRPr sz="4800" b="1" spc="-151">
                <a:latin typeface="Open Sans" charset="0"/>
                <a:ea typeface="Open Sans" charset="0"/>
                <a:cs typeface="Open Sans" charset="0"/>
              </a:defRPr>
            </a:lvl4pPr>
            <a:lvl5pPr marL="1777956" indent="0" algn="r">
              <a:spcBef>
                <a:spcPts val="300"/>
              </a:spcBef>
              <a:buNone/>
              <a:defRPr sz="4800" b="1" spc="-151">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err="1"/>
              <a:t>Consectetuer</a:t>
            </a:r>
            <a:r>
              <a:rPr lang="en-US" dirty="0"/>
              <a:t> </a:t>
            </a:r>
            <a:r>
              <a:rPr lang="en-US" dirty="0" err="1"/>
              <a:t>elit</a:t>
            </a:r>
            <a:r>
              <a:rPr lang="en-US" dirty="0"/>
              <a:t> - </a:t>
            </a:r>
          </a:p>
          <a:p>
            <a:pPr lvl="0"/>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lvl="0"/>
            <a:r>
              <a:rPr lang="en-US" dirty="0" err="1"/>
              <a:t>Ut</a:t>
            </a:r>
            <a:r>
              <a:rPr lang="en-US" dirty="0"/>
              <a:t> </a:t>
            </a:r>
            <a:r>
              <a:rPr lang="en-US" dirty="0" err="1"/>
              <a:t>enim</a:t>
            </a:r>
            <a:r>
              <a:rPr lang="en-US" dirty="0"/>
              <a:t> ad minima </a:t>
            </a:r>
            <a:r>
              <a:rPr lang="en-US" dirty="0" err="1"/>
              <a:t>veniam</a:t>
            </a:r>
            <a:r>
              <a:rPr lang="en-US" dirty="0"/>
              <a:t>, </a:t>
            </a:r>
            <a:r>
              <a:rPr lang="en-US" dirty="0" err="1"/>
              <a:t>quis</a:t>
            </a:r>
            <a:r>
              <a:rPr lang="en-US" dirty="0"/>
              <a:t> nostrum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Lorem</a:t>
            </a:r>
            <a:r>
              <a:rPr lang="en-US" dirty="0"/>
              <a:t> </a:t>
            </a:r>
            <a:r>
              <a:rPr lang="en-US" dirty="0" err="1"/>
              <a:t>ipsum</a:t>
            </a:r>
            <a:r>
              <a:rPr lang="en-US" dirty="0"/>
              <a:t> dolor sit </a:t>
            </a:r>
            <a:r>
              <a:rPr lang="en-US" dirty="0" err="1"/>
              <a:t>amet</a:t>
            </a:r>
            <a:r>
              <a:rPr lang="en-US" dirty="0"/>
              <a:t> -</a:t>
            </a:r>
            <a:endParaRPr lang="el-GR" dirty="0"/>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Neque</a:t>
            </a:r>
            <a:r>
              <a:rPr lang="en-US" dirty="0"/>
              <a:t> </a:t>
            </a:r>
            <a:r>
              <a:rPr lang="en-US" dirty="0" err="1"/>
              <a:t>veniam</a:t>
            </a:r>
            <a:r>
              <a:rPr lang="en-US" dirty="0"/>
              <a:t>, </a:t>
            </a:r>
            <a:r>
              <a:rPr lang="en-US" dirty="0" err="1"/>
              <a:t>porro</a:t>
            </a:r>
            <a:r>
              <a:rPr lang="en-US" dirty="0"/>
              <a:t> </a:t>
            </a:r>
            <a:r>
              <a:rPr lang="en-US" dirty="0" err="1"/>
              <a:t>est</a:t>
            </a:r>
            <a:r>
              <a:rPr lang="en-US" dirty="0"/>
              <a:t> sit -</a:t>
            </a:r>
          </a:p>
        </p:txBody>
      </p:sp>
      <p:sp>
        <p:nvSpPr>
          <p:cNvPr id="11" name="Footer Placeholder 9"/>
          <p:cNvSpPr>
            <a:spLocks noGrp="1"/>
          </p:cNvSpPr>
          <p:nvPr>
            <p:ph type="ftr" sz="quarter" idx="18"/>
          </p:nvPr>
        </p:nvSpPr>
        <p:spPr>
          <a:xfrm>
            <a:off x="7246916" y="8416031"/>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0"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mn-lt"/>
                <a:ea typeface="Calibri" charset="0"/>
                <a:cs typeface="Calibri" charset="0"/>
              </a:defRPr>
            </a:lvl1pPr>
          </a:lstStyle>
          <a:p>
            <a:fld id="{CA77D4BE-F539-D04A-8CB9-4B543B2D7FFD}" type="slidenum">
              <a:rPr lang="en-GB" smtClean="0"/>
              <a:pPr/>
              <a:t>‹N›</a:t>
            </a:fld>
            <a:endParaRPr lang="en-GB"/>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27306834"/>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1123" y="0"/>
            <a:ext cx="16256000" cy="9144000"/>
          </a:xfrm>
          <a:prstGeom prst="rect">
            <a:avLst/>
          </a:prstGeom>
          <a:gradFill flip="none" rotWithShape="1">
            <a:gsLst>
              <a:gs pos="1000">
                <a:schemeClr val="accent1"/>
              </a:gs>
              <a:gs pos="100000">
                <a:schemeClr val="accent3"/>
              </a:gs>
            </a:gsLst>
            <a:lin ang="3600000" scaled="0"/>
            <a:tileRect/>
          </a:gra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1"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23" name="Text Placeholder 25"/>
          <p:cNvSpPr>
            <a:spLocks noGrp="1"/>
          </p:cNvSpPr>
          <p:nvPr>
            <p:ph type="body" sz="quarter" idx="10" hasCustomPrompt="1"/>
          </p:nvPr>
        </p:nvSpPr>
        <p:spPr>
          <a:xfrm>
            <a:off x="1354655" y="1783830"/>
            <a:ext cx="13545568" cy="5576340"/>
          </a:xfrm>
          <a:prstGeom prst="rect">
            <a:avLst/>
          </a:prstGeom>
        </p:spPr>
        <p:txBody>
          <a:bodyPr wrap="square" lIns="0" tIns="0" rIns="0" bIns="0" anchor="ctr" anchorCtr="1">
            <a:normAutofit/>
          </a:bodyPr>
          <a:lstStyle>
            <a:lvl1pPr marL="0" indent="0" algn="ctr">
              <a:lnSpc>
                <a:spcPct val="100000"/>
              </a:lnSpc>
              <a:spcBef>
                <a:spcPts val="0"/>
              </a:spcBef>
              <a:buNone/>
              <a:defRPr sz="115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CHAPTER</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044484" y="4825316"/>
            <a:ext cx="2568314" cy="3852472"/>
          </a:xfrm>
          <a:prstGeom prst="rect">
            <a:avLst/>
          </a:prstGeom>
        </p:spPr>
      </p:pic>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5400000">
            <a:off x="642079" y="-642079"/>
            <a:ext cx="2568314" cy="3852472"/>
          </a:xfrm>
          <a:prstGeom prst="rect">
            <a:avLst/>
          </a:prstGeom>
        </p:spPr>
      </p:pic>
      <p:sp>
        <p:nvSpPr>
          <p:cNvPr id="25" name="Rectangle 24"/>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ooter Placeholder 9"/>
          <p:cNvSpPr>
            <a:spLocks noGrp="1"/>
          </p:cNvSpPr>
          <p:nvPr>
            <p:ph type="ftr" sz="quarter" idx="18"/>
          </p:nvPr>
        </p:nvSpPr>
        <p:spPr>
          <a:xfrm>
            <a:off x="7246916" y="8416031"/>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6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2964" y="8213185"/>
            <a:ext cx="2076544" cy="741219"/>
          </a:xfrm>
          <a:prstGeom prst="rect">
            <a:avLst/>
          </a:prstGeom>
        </p:spPr>
      </p:pic>
      <p:sp>
        <p:nvSpPr>
          <p:cNvPr id="15"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Calibri" charset="0"/>
                <a:ea typeface="Calibri" charset="0"/>
                <a:cs typeface="Calibri" charset="0"/>
              </a:defRPr>
            </a:lvl1pPr>
          </a:lstStyle>
          <a:p>
            <a:fld id="{CA77D4BE-F539-D04A-8CB9-4B543B2D7FFD}" type="slidenum">
              <a:rPr lang="en-GB" smtClean="0"/>
              <a:pPr/>
              <a:t>‹N›</a:t>
            </a:fld>
            <a:endParaRPr lang="en-GB"/>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416181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43" y="0"/>
            <a:ext cx="16233457" cy="9144000"/>
          </a:xfrm>
          <a:prstGeom prst="rect">
            <a:avLst/>
          </a:prstGeom>
        </p:spPr>
      </p:pic>
      <p:sp>
        <p:nvSpPr>
          <p:cNvPr id="30" name="Text Placeholder 15"/>
          <p:cNvSpPr>
            <a:spLocks noGrp="1"/>
          </p:cNvSpPr>
          <p:nvPr>
            <p:ph type="body" sz="quarter" idx="21" hasCustomPrompt="1"/>
          </p:nvPr>
        </p:nvSpPr>
        <p:spPr>
          <a:xfrm>
            <a:off x="723900" y="792163"/>
            <a:ext cx="12872179" cy="609600"/>
          </a:xfrm>
          <a:prstGeom prst="rect">
            <a:avLst/>
          </a:prstGeom>
        </p:spPr>
        <p:txBody>
          <a:bodyPr lIns="0" tIns="0" rIns="0" bIns="0" anchor="ctr" anchorCtr="0">
            <a:normAutofit/>
          </a:bodyPr>
          <a:lstStyle>
            <a:lvl1pPr marL="0" indent="0">
              <a:buNone/>
              <a:defRPr sz="4800" b="1" i="0" spc="-151" baseline="0">
                <a:solidFill>
                  <a:schemeClr val="accent2"/>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Light Blue Title.</a:t>
            </a:r>
          </a:p>
        </p:txBody>
      </p:sp>
      <p:sp>
        <p:nvSpPr>
          <p:cNvPr id="31" name="Text Placeholder 15"/>
          <p:cNvSpPr>
            <a:spLocks noGrp="1"/>
          </p:cNvSpPr>
          <p:nvPr>
            <p:ph type="body" sz="quarter" idx="22" hasCustomPrompt="1"/>
          </p:nvPr>
        </p:nvSpPr>
        <p:spPr>
          <a:xfrm>
            <a:off x="723900" y="1412763"/>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9" name="Text Placeholder 15"/>
          <p:cNvSpPr>
            <a:spLocks noGrp="1"/>
          </p:cNvSpPr>
          <p:nvPr>
            <p:ph type="body" sz="quarter" idx="25" hasCustomPrompt="1"/>
          </p:nvPr>
        </p:nvSpPr>
        <p:spPr>
          <a:xfrm>
            <a:off x="723900" y="2306964"/>
            <a:ext cx="12872179" cy="609600"/>
          </a:xfrm>
          <a:prstGeom prst="rect">
            <a:avLst/>
          </a:prstGeom>
        </p:spPr>
        <p:txBody>
          <a:bodyPr lIns="0" tIns="0" rIns="0" bIns="0" anchor="ctr" anchorCtr="0">
            <a:normAutofit/>
          </a:bodyPr>
          <a:lstStyle>
            <a:lvl1pPr marL="0" indent="0">
              <a:buNone/>
              <a:defRPr sz="4800" b="1" i="0" spc="-151" baseline="0">
                <a:solidFill>
                  <a:schemeClr val="accent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Dark Blue Title.</a:t>
            </a:r>
          </a:p>
        </p:txBody>
      </p:sp>
      <p:sp>
        <p:nvSpPr>
          <p:cNvPr id="20" name="Text Placeholder 15"/>
          <p:cNvSpPr>
            <a:spLocks noGrp="1"/>
          </p:cNvSpPr>
          <p:nvPr>
            <p:ph type="body" sz="quarter" idx="26" hasCustomPrompt="1"/>
          </p:nvPr>
        </p:nvSpPr>
        <p:spPr>
          <a:xfrm>
            <a:off x="723900" y="3799765"/>
            <a:ext cx="12872179" cy="609600"/>
          </a:xfrm>
          <a:prstGeom prst="rect">
            <a:avLst/>
          </a:prstGeom>
        </p:spPr>
        <p:txBody>
          <a:bodyPr lIns="0" tIns="0" rIns="0" bIns="0" anchor="ctr" anchorCtr="0">
            <a:noAutofit/>
          </a:bodyPr>
          <a:lstStyle>
            <a:lvl1pPr marL="0" indent="0">
              <a:buNone/>
              <a:defRPr sz="4800" b="1" i="0" spc="-151" baseline="0">
                <a:solidFill>
                  <a:schemeClr val="accent6"/>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Red Title.</a:t>
            </a:r>
          </a:p>
        </p:txBody>
      </p:sp>
      <p:sp>
        <p:nvSpPr>
          <p:cNvPr id="40" name="Text Placeholder 15"/>
          <p:cNvSpPr>
            <a:spLocks noGrp="1"/>
          </p:cNvSpPr>
          <p:nvPr>
            <p:ph type="body" sz="quarter" idx="27" hasCustomPrompt="1"/>
          </p:nvPr>
        </p:nvSpPr>
        <p:spPr>
          <a:xfrm>
            <a:off x="723900" y="2916564"/>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2" name="Text Placeholder 15"/>
          <p:cNvSpPr>
            <a:spLocks noGrp="1"/>
          </p:cNvSpPr>
          <p:nvPr>
            <p:ph type="body" sz="quarter" idx="28" hasCustomPrompt="1"/>
          </p:nvPr>
        </p:nvSpPr>
        <p:spPr>
          <a:xfrm>
            <a:off x="723900" y="4414127"/>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1"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4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777126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400" b="1" i="0" spc="-151">
                <a:solidFill>
                  <a:schemeClr val="tx2"/>
                </a:solidFill>
                <a:latin typeface="Helvetica" charset="0"/>
                <a:ea typeface="Helvetica" charset="0"/>
                <a:cs typeface="Helvetica" charset="0"/>
              </a:defRPr>
            </a:lvl1pPr>
            <a:lvl2pPr>
              <a:lnSpc>
                <a:spcPct val="100000"/>
              </a:lnSpc>
              <a:spcBef>
                <a:spcPts val="0"/>
              </a:spcBef>
              <a:buClr>
                <a:srgbClr val="4687E6"/>
              </a:buClr>
              <a:buSzPct val="85000"/>
              <a:defRPr sz="3200" b="0" i="0" spc="-151">
                <a:solidFill>
                  <a:schemeClr val="tx1">
                    <a:lumMod val="75000"/>
                    <a:lumOff val="25000"/>
                  </a:schemeClr>
                </a:solidFill>
                <a:latin typeface="Helvetica" charset="0"/>
                <a:ea typeface="Helvetica" charset="0"/>
                <a:cs typeface="Helvetica" charset="0"/>
              </a:defRPr>
            </a:lvl2pPr>
            <a:lvl3pPr>
              <a:lnSpc>
                <a:spcPct val="100000"/>
              </a:lnSpc>
              <a:spcBef>
                <a:spcPts val="600"/>
              </a:spcBef>
              <a:buClr>
                <a:schemeClr val="accent6"/>
              </a:buClr>
              <a:buSzPct val="85000"/>
              <a:defRPr sz="3000" b="0" i="0" spc="-51" baseline="0">
                <a:solidFill>
                  <a:srgbClr val="0070C0"/>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9"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6256000" cy="9156698"/>
          </a:xfrm>
          <a:prstGeom prst="rect">
            <a:avLst/>
          </a:prstGeom>
        </p:spPr>
      </p:pic>
      <p:sp>
        <p:nvSpPr>
          <p:cNvPr id="8" name="Text Placeholder 25"/>
          <p:cNvSpPr>
            <a:spLocks noGrp="1"/>
          </p:cNvSpPr>
          <p:nvPr>
            <p:ph type="body" sz="quarter" idx="11" hasCustomPrompt="1"/>
          </p:nvPr>
        </p:nvSpPr>
        <p:spPr>
          <a:xfrm>
            <a:off x="2269067" y="792163"/>
            <a:ext cx="11751733" cy="7502312"/>
          </a:xfrm>
          <a:prstGeom prst="rect">
            <a:avLst/>
          </a:prstGeom>
        </p:spPr>
        <p:txBody>
          <a:bodyPr wrap="square" lIns="0" tIns="0" rIns="0" bIns="0" anchor="ctr" anchorCtr="1">
            <a:normAutofit/>
          </a:bodyPr>
          <a:lstStyle>
            <a:lvl1pPr marL="0" indent="0" algn="ctr">
              <a:lnSpc>
                <a:spcPct val="85000"/>
              </a:lnSpc>
              <a:spcBef>
                <a:spcPts val="0"/>
              </a:spcBef>
              <a:buNone/>
              <a:defRPr sz="11500" b="1" i="0" spc="-300"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2. LOREM IPSUM CHAPTER </a:t>
            </a:r>
          </a:p>
        </p:txBody>
      </p:sp>
    </p:spTree>
    <p:extLst>
      <p:ext uri="{BB962C8B-B14F-4D97-AF65-F5344CB8AC3E}">
        <p14:creationId xmlns:p14="http://schemas.microsoft.com/office/powerpoint/2010/main" val="5392645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7373823" y="4233946"/>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8097097" y="4523343"/>
            <a:ext cx="7327781"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62893262"/>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499" userDrawn="1">
          <p15:clr>
            <a:srgbClr val="FBAE40"/>
          </p15:clr>
        </p15:guide>
        <p15:guide id="4" orient="horz" pos="1111" userDrawn="1">
          <p15:clr>
            <a:srgbClr val="FBAE40"/>
          </p15:clr>
        </p15:guide>
        <p15:guide id="5" orient="horz" pos="4672" userDrawn="1">
          <p15:clr>
            <a:srgbClr val="FBAE40"/>
          </p15:clr>
        </p15:guide>
        <p15:guide id="6" pos="888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10252468" y="4415439"/>
            <a:ext cx="10269600" cy="2016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11397343" y="4492300"/>
            <a:ext cx="4681960" cy="1854195"/>
          </a:xfrm>
          <a:prstGeom prst="rect">
            <a:avLst/>
          </a:prstGeom>
        </p:spPr>
        <p:txBody>
          <a:bodyPr lIns="0" tIns="0" rIns="0" bIns="0" anchor="ctr" anchorCtr="0">
            <a:normAutofit/>
          </a:bodyPr>
          <a:lstStyle>
            <a:lvl1pPr marL="0" indent="0">
              <a:lnSpc>
                <a:spcPct val="100000"/>
              </a:lnSpc>
              <a:buNone/>
              <a:defRPr sz="40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497169020"/>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0800000">
            <a:off x="1984089" y="0"/>
            <a:ext cx="14271911" cy="8039100"/>
          </a:xfrm>
          <a:prstGeom prst="rect">
            <a:avLst/>
          </a:prstGeom>
          <a:effectLst/>
        </p:spPr>
      </p:pic>
      <p:sp>
        <p:nvSpPr>
          <p:cNvPr id="14" name="Text Placeholder 25"/>
          <p:cNvSpPr>
            <a:spLocks noGrp="1"/>
          </p:cNvSpPr>
          <p:nvPr>
            <p:ph type="body" sz="quarter" idx="11" hasCustomPrompt="1"/>
          </p:nvPr>
        </p:nvSpPr>
        <p:spPr>
          <a:xfrm>
            <a:off x="711200" y="4584702"/>
            <a:ext cx="12888913" cy="2832098"/>
          </a:xfrm>
          <a:prstGeom prst="rect">
            <a:avLst/>
          </a:prstGeom>
        </p:spPr>
        <p:txBody>
          <a:bodyPr wrap="square" lIns="0" tIns="180000" rIns="0" bIns="0" anchor="t" anchorCtr="0">
            <a:normAutofit/>
          </a:bodyPr>
          <a:lstStyle>
            <a:lvl1pPr marL="0" indent="0" algn="l">
              <a:spcBef>
                <a:spcPts val="300"/>
              </a:spcBef>
              <a:buNone/>
              <a:defRPr sz="4400" b="0" i="0" spc="-151" baseline="0">
                <a:solidFill>
                  <a:schemeClr val="accent6"/>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 semper libero, sit </a:t>
            </a:r>
            <a:r>
              <a:rPr lang="en-US" dirty="0" err="1"/>
              <a:t>amet</a:t>
            </a:r>
            <a:r>
              <a:rPr lang="en-US" dirty="0"/>
              <a:t> </a:t>
            </a:r>
            <a:r>
              <a:rPr lang="en-US" dirty="0" err="1"/>
              <a:t>adipiscing</a:t>
            </a:r>
            <a:r>
              <a:rPr lang="en-US" dirty="0"/>
              <a:t> </a:t>
            </a:r>
            <a:r>
              <a:rPr lang="en-US" dirty="0" err="1"/>
              <a:t>sem</a:t>
            </a:r>
            <a:r>
              <a:rPr lang="en-US" dirty="0"/>
              <a:t> </a:t>
            </a:r>
            <a:r>
              <a:rPr lang="en-US" dirty="0" err="1"/>
              <a:t>neque</a:t>
            </a:r>
            <a:r>
              <a:rPr lang="en-US" dirty="0"/>
              <a:t> </a:t>
            </a:r>
            <a:r>
              <a:rPr lang="en-US" dirty="0" err="1"/>
              <a:t>sed</a:t>
            </a:r>
            <a:r>
              <a:rPr lang="en-US" dirty="0"/>
              <a:t> </a:t>
            </a:r>
            <a:r>
              <a:rPr lang="en-US" dirty="0" err="1"/>
              <a:t>ipsum</a:t>
            </a:r>
            <a:r>
              <a:rPr lang="en-US" dirty="0"/>
              <a:t>.</a:t>
            </a:r>
          </a:p>
        </p:txBody>
      </p:sp>
      <p:sp>
        <p:nvSpPr>
          <p:cNvPr id="15" name="Text Placeholder 25"/>
          <p:cNvSpPr>
            <a:spLocks noGrp="1"/>
          </p:cNvSpPr>
          <p:nvPr>
            <p:ph type="body" sz="quarter" idx="19" hasCustomPrompt="1"/>
          </p:nvPr>
        </p:nvSpPr>
        <p:spPr>
          <a:xfrm>
            <a:off x="711198" y="2045544"/>
            <a:ext cx="12888915" cy="2539157"/>
          </a:xfrm>
          <a:prstGeom prst="rect">
            <a:avLst/>
          </a:prstGeom>
        </p:spPr>
        <p:txBody>
          <a:bodyPr wrap="square" lIns="0" tIns="0" rIns="0" bIns="0" anchor="b" anchorCtr="0">
            <a:normAutofit/>
          </a:bodyPr>
          <a:lstStyle>
            <a:lvl1pPr marL="0" indent="0" algn="l">
              <a:lnSpc>
                <a:spcPct val="75000"/>
              </a:lnSpc>
              <a:spcBef>
                <a:spcPts val="0"/>
              </a:spcBef>
              <a:buNone/>
              <a:defRPr sz="19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l-GR" dirty="0"/>
              <a:t>52</a:t>
            </a:r>
            <a:r>
              <a:rPr lang="en-US" dirty="0"/>
              <a:t>.7Mbps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37242" y="1653863"/>
            <a:ext cx="1193305" cy="1193305"/>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8243618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1" y="-1"/>
            <a:ext cx="16272000" cy="9165712"/>
          </a:xfrm>
          <a:prstGeom prst="rect">
            <a:avLst/>
          </a:prstGeom>
        </p:spPr>
      </p:pic>
    </p:spTree>
    <p:extLst>
      <p:ext uri="{BB962C8B-B14F-4D97-AF65-F5344CB8AC3E}">
        <p14:creationId xmlns:p14="http://schemas.microsoft.com/office/powerpoint/2010/main" val="124166537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Tx/>
              <a:buBlip>
                <a:blip r:embed="rId2"/>
              </a:buBlip>
              <a:defRPr sz="4000" b="1" i="0" spc="-151">
                <a:solidFill>
                  <a:schemeClr val="tx1">
                    <a:lumMod val="65000"/>
                    <a:lumOff val="35000"/>
                  </a:schemeClr>
                </a:solidFill>
                <a:latin typeface="Helvetica" charset="0"/>
                <a:ea typeface="Helvetica" charset="0"/>
                <a:cs typeface="Helvetica" charset="0"/>
              </a:defRPr>
            </a:lvl1pPr>
            <a:lvl2pPr>
              <a:lnSpc>
                <a:spcPct val="100000"/>
              </a:lnSpc>
              <a:spcBef>
                <a:spcPts val="0"/>
              </a:spcBef>
              <a:buClr>
                <a:srgbClr val="4687E6"/>
              </a:buClr>
              <a:buSzPct val="85000"/>
              <a:defRPr sz="3600" b="0" i="0" spc="-151">
                <a:solidFill>
                  <a:srgbClr val="5B72D1"/>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bg2">
                    <a:lumMod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80782" y="8568644"/>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‹N›</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6701941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s_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bg2">
                  <a:lumMod val="50000"/>
                </a:schemeClr>
              </a:buClr>
              <a:buSzPct val="85000"/>
              <a:buFont typeface="Arial" charset="0"/>
              <a:buChar char="•"/>
              <a:defRPr sz="4400" b="1" i="0" spc="-151">
                <a:solidFill>
                  <a:schemeClr val="tx1">
                    <a:lumMod val="65000"/>
                    <a:lumOff val="35000"/>
                  </a:schemeClr>
                </a:solidFill>
                <a:latin typeface="Helvetica" charset="0"/>
                <a:ea typeface="Helvetica" charset="0"/>
                <a:cs typeface="Helvetica" charset="0"/>
              </a:defRPr>
            </a:lvl1pPr>
            <a:lvl2pPr>
              <a:lnSpc>
                <a:spcPct val="100000"/>
              </a:lnSpc>
              <a:spcBef>
                <a:spcPts val="1000"/>
              </a:spcBef>
              <a:spcAft>
                <a:spcPts val="0"/>
              </a:spcAft>
              <a:buClr>
                <a:srgbClr val="4687E6"/>
              </a:buClr>
              <a:buSzPct val="85000"/>
              <a:defRPr sz="4000" b="0" i="0" spc="-151">
                <a:solidFill>
                  <a:srgbClr val="4687E6"/>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tx1">
                    <a:lumMod val="50000"/>
                    <a:lumOff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362792" y="338668"/>
            <a:ext cx="13530416" cy="1145358"/>
          </a:xfrm>
          <a:prstGeom prst="rect">
            <a:avLst/>
          </a:prstGeom>
        </p:spPr>
        <p:txBody>
          <a:bodyPr lIns="0" tIns="0" rIns="0" bIns="0" anchor="ctr" anchorCtr="0">
            <a:normAutofit/>
          </a:bodyPr>
          <a:lstStyle>
            <a:lvl1pPr marL="0" indent="0" algn="ctr">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My Diagram</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Tree>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7" name="Rectangle 6"/>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7173626"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000000"/>
              </a:solidFill>
              <a:effectLst/>
              <a:uFillTx/>
              <a:latin typeface="Open Sans" charset="0"/>
              <a:ea typeface="Open Sans" charset="0"/>
              <a:cs typeface="Open Sans" charset="0"/>
              <a:sym typeface="Helvetica Light"/>
            </a:endParaRPr>
          </a:p>
        </p:txBody>
      </p:sp>
    </p:spTree>
    <p:extLst>
      <p:ext uri="{BB962C8B-B14F-4D97-AF65-F5344CB8AC3E}">
        <p14:creationId xmlns:p14="http://schemas.microsoft.com/office/powerpoint/2010/main" val="111885390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9" name="Rectangle 8"/>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6603999"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sp>
        <p:nvSpPr>
          <p:cNvPr id="7" name="Rounded Rectangle 6"/>
          <p:cNvSpPr/>
          <p:nvPr userDrawn="1"/>
        </p:nvSpPr>
        <p:spPr>
          <a:xfrm>
            <a:off x="7516100" y="6216919"/>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 Placeholder 15"/>
          <p:cNvSpPr>
            <a:spLocks noGrp="1"/>
          </p:cNvSpPr>
          <p:nvPr>
            <p:ph type="body" sz="quarter" idx="23" hasCustomPrompt="1"/>
          </p:nvPr>
        </p:nvSpPr>
        <p:spPr>
          <a:xfrm>
            <a:off x="8239374" y="6506316"/>
            <a:ext cx="7728759"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If you are going to remember only one thing from this slide, remember this!</a:t>
            </a:r>
          </a:p>
        </p:txBody>
      </p:sp>
    </p:spTree>
    <p:extLst>
      <p:ext uri="{BB962C8B-B14F-4D97-AF65-F5344CB8AC3E}">
        <p14:creationId xmlns:p14="http://schemas.microsoft.com/office/powerpoint/2010/main" val="12106236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cus poi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21972"/>
            <a:ext cx="16233457" cy="9144000"/>
          </a:xfrm>
          <a:prstGeom prst="rect">
            <a:avLst/>
          </a:prstGeom>
        </p:spPr>
      </p:pic>
      <p:sp>
        <p:nvSpPr>
          <p:cNvPr id="31" name="Text Placeholder 15"/>
          <p:cNvSpPr>
            <a:spLocks noGrp="1"/>
          </p:cNvSpPr>
          <p:nvPr>
            <p:ph type="body" sz="quarter" idx="22" hasCustomPrompt="1"/>
          </p:nvPr>
        </p:nvSpPr>
        <p:spPr>
          <a:xfrm>
            <a:off x="9683645" y="1752438"/>
            <a:ext cx="5726243" cy="2420976"/>
          </a:xfrm>
          <a:prstGeom prst="rect">
            <a:avLst/>
          </a:prstGeom>
        </p:spPr>
        <p:txBody>
          <a:bodyPr lIns="0" tIns="180000" rIns="0" bIns="180000" numCol="1" spcCol="720000" anchor="ctr" anchorCtr="0">
            <a:normAutofit/>
          </a:bodyPr>
          <a:lstStyle>
            <a:lvl1pPr marL="0" indent="0" algn="l">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a:t>
            </a:r>
          </a:p>
        </p:txBody>
      </p:sp>
      <p:sp>
        <p:nvSpPr>
          <p:cNvPr id="3" name="Rounded Rectangle 2"/>
          <p:cNvSpPr/>
          <p:nvPr userDrawn="1"/>
        </p:nvSpPr>
        <p:spPr>
          <a:xfrm>
            <a:off x="-1229193" y="1763713"/>
            <a:ext cx="10478124" cy="2398426"/>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711199" y="2018546"/>
            <a:ext cx="7417597" cy="1888760"/>
          </a:xfrm>
          <a:prstGeom prst="rect">
            <a:avLst/>
          </a:prstGeom>
        </p:spPr>
        <p:txBody>
          <a:bodyPr lIns="0" tIns="0" rIns="0" bIns="0" anchor="ctr" anchorCtr="0">
            <a:normAutofit/>
          </a:bodyPr>
          <a:lstStyle>
            <a:lvl1pPr marL="0" indent="0" algn="r">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a:t>
            </a:r>
          </a:p>
        </p:txBody>
      </p:sp>
      <p:sp>
        <p:nvSpPr>
          <p:cNvPr id="11" name="Rounded Rectangle 10"/>
          <p:cNvSpPr/>
          <p:nvPr userDrawn="1"/>
        </p:nvSpPr>
        <p:spPr>
          <a:xfrm>
            <a:off x="7120328" y="4593134"/>
            <a:ext cx="10343214" cy="2398426"/>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5"/>
          <p:cNvSpPr>
            <a:spLocks noGrp="1"/>
          </p:cNvSpPr>
          <p:nvPr>
            <p:ph type="body" sz="quarter" idx="24" hasCustomPrompt="1"/>
          </p:nvPr>
        </p:nvSpPr>
        <p:spPr>
          <a:xfrm>
            <a:off x="8128000" y="4847967"/>
            <a:ext cx="7281889" cy="1888760"/>
          </a:xfrm>
          <a:prstGeom prst="rect">
            <a:avLst/>
          </a:prstGeom>
        </p:spPr>
        <p:txBody>
          <a:bodyPr lIns="0" tIns="0" rIns="0" bIns="0" anchor="ctr" anchorCtr="0">
            <a:normAutofit/>
          </a:bodyPr>
          <a:lstStyle>
            <a:lvl1pPr marL="0" indent="0" algn="l">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a:t>
            </a:r>
          </a:p>
        </p:txBody>
      </p:sp>
      <p:sp>
        <p:nvSpPr>
          <p:cNvPr id="13" name="Text Placeholder 15"/>
          <p:cNvSpPr>
            <a:spLocks noGrp="1"/>
          </p:cNvSpPr>
          <p:nvPr>
            <p:ph type="body" sz="quarter" idx="25" hasCustomPrompt="1"/>
          </p:nvPr>
        </p:nvSpPr>
        <p:spPr>
          <a:xfrm>
            <a:off x="723899" y="4570584"/>
            <a:ext cx="5931733" cy="2420976"/>
          </a:xfrm>
          <a:prstGeom prst="rect">
            <a:avLst/>
          </a:prstGeom>
        </p:spPr>
        <p:txBody>
          <a:bodyPr lIns="0" tIns="180000" rIns="0" bIns="180000" numCol="1" spcCol="720000" anchor="ctr" anchorCtr="0">
            <a:normAutofit/>
          </a:bodyPr>
          <a:lstStyle>
            <a:lvl1pPr marL="0" indent="0" algn="r">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2"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80034891"/>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01436" y="872215"/>
            <a:ext cx="1806936" cy="1548000"/>
          </a:xfrm>
          <a:prstGeom prst="rect">
            <a:avLst/>
          </a:prstGeom>
          <a:effectLst/>
        </p:spPr>
      </p:pic>
      <p:sp>
        <p:nvSpPr>
          <p:cNvPr id="23" name="Text Placeholder 25"/>
          <p:cNvSpPr>
            <a:spLocks noGrp="1"/>
          </p:cNvSpPr>
          <p:nvPr>
            <p:ph type="body" sz="quarter" idx="10" hasCustomPrompt="1"/>
          </p:nvPr>
        </p:nvSpPr>
        <p:spPr>
          <a:xfrm>
            <a:off x="1444596" y="1587501"/>
            <a:ext cx="13365686" cy="5436228"/>
          </a:xfrm>
          <a:prstGeom prst="rect">
            <a:avLst/>
          </a:prstGeom>
        </p:spPr>
        <p:txBody>
          <a:bodyPr wrap="square" lIns="0" tIns="0" rIns="0" bIns="0" anchor="ctr" anchorCtr="0">
            <a:normAutofit/>
          </a:bodyPr>
          <a:lstStyle>
            <a:lvl1pPr marL="0" indent="0" algn="ctr">
              <a:lnSpc>
                <a:spcPct val="100000"/>
              </a:lnSpc>
              <a:spcBef>
                <a:spcPts val="0"/>
              </a:spcBef>
              <a:buNone/>
              <a:defRPr sz="88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25"/>
          <p:cNvSpPr>
            <a:spLocks noGrp="1"/>
          </p:cNvSpPr>
          <p:nvPr>
            <p:ph type="body" sz="quarter" idx="11" hasCustomPrompt="1"/>
          </p:nvPr>
        </p:nvSpPr>
        <p:spPr>
          <a:xfrm>
            <a:off x="4102725" y="7017692"/>
            <a:ext cx="8279150" cy="939800"/>
          </a:xfrm>
          <a:prstGeom prst="rect">
            <a:avLst/>
          </a:prstGeom>
        </p:spPr>
        <p:txBody>
          <a:bodyPr wrap="square" lIns="0" tIns="180000" rIns="0" bIns="0" anchor="t" anchorCtr="0">
            <a:normAutofit/>
          </a:bodyPr>
          <a:lstStyle>
            <a:lvl1pPr marL="0" indent="0" algn="ctr">
              <a:spcBef>
                <a:spcPts val="300"/>
              </a:spcBef>
              <a:buNone/>
              <a:defRPr sz="46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 Cicero, 45BC</a:t>
            </a:r>
          </a:p>
        </p:txBody>
      </p:sp>
    </p:spTree>
    <p:extLst>
      <p:ext uri="{BB962C8B-B14F-4D97-AF65-F5344CB8AC3E}">
        <p14:creationId xmlns:p14="http://schemas.microsoft.com/office/powerpoint/2010/main" val="44225906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lank_statement">
    <p:spTree>
      <p:nvGrpSpPr>
        <p:cNvPr id="1" name=""/>
        <p:cNvGrpSpPr/>
        <p:nvPr/>
      </p:nvGrpSpPr>
      <p:grpSpPr>
        <a:xfrm>
          <a:off x="0" y="0"/>
          <a:ext cx="0" cy="0"/>
          <a:chOff x="0" y="0"/>
          <a:chExt cx="0" cy="0"/>
        </a:xfrm>
      </p:grpSpPr>
      <p:sp>
        <p:nvSpPr>
          <p:cNvPr id="3" name="Rectangle 2"/>
          <p:cNvSpPr/>
          <p:nvPr userDrawn="1"/>
        </p:nvSpPr>
        <p:spPr>
          <a:xfrm>
            <a:off x="0" y="15868"/>
            <a:ext cx="16297200" cy="9180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1" y="15868"/>
            <a:ext cx="16297200" cy="9180000"/>
          </a:xfrm>
          <a:prstGeom prst="rect">
            <a:avLst/>
          </a:prstGeom>
          <a:noFill/>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100000">
                <a:schemeClr val="accent2">
                  <a:lumMod val="75000"/>
                </a:schemeClr>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53933" y="6241933"/>
            <a:ext cx="2335200" cy="3502800"/>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0" y="0"/>
            <a:ext cx="16246121" cy="9144000"/>
          </a:xfrm>
          <a:prstGeom prst="rect">
            <a:avLst/>
          </a:prstGeom>
        </p:spPr>
      </p:pic>
      <p:sp>
        <p:nvSpPr>
          <p:cNvPr id="23" name="Text Placeholder 25"/>
          <p:cNvSpPr>
            <a:spLocks noGrp="1"/>
          </p:cNvSpPr>
          <p:nvPr>
            <p:ph type="body" sz="quarter" idx="10" hasCustomPrompt="1"/>
          </p:nvPr>
        </p:nvSpPr>
        <p:spPr>
          <a:xfrm>
            <a:off x="3945467" y="745067"/>
            <a:ext cx="8365067"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_statem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2" y="0"/>
            <a:ext cx="16246137" cy="9144000"/>
          </a:xfrm>
          <a:prstGeom prst="rect">
            <a:avLst/>
          </a:prstGeom>
        </p:spPr>
      </p:pic>
      <p:sp>
        <p:nvSpPr>
          <p:cNvPr id="23" name="Text Placeholder 25"/>
          <p:cNvSpPr>
            <a:spLocks noGrp="1"/>
          </p:cNvSpPr>
          <p:nvPr>
            <p:ph type="body" sz="quarter" idx="10" hasCustomPrompt="1"/>
          </p:nvPr>
        </p:nvSpPr>
        <p:spPr>
          <a:xfrm>
            <a:off x="3810000" y="745067"/>
            <a:ext cx="8636001"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99000">
                <a:schemeClr val="accent2"/>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3" y="0"/>
            <a:ext cx="16246135" cy="9144000"/>
          </a:xfrm>
          <a:prstGeom prst="rect">
            <a:avLst/>
          </a:prstGeom>
        </p:spPr>
      </p:pic>
      <p:sp>
        <p:nvSpPr>
          <p:cNvPr id="23" name="Text Placeholder 25"/>
          <p:cNvSpPr>
            <a:spLocks noGrp="1"/>
          </p:cNvSpPr>
          <p:nvPr>
            <p:ph type="body" sz="quarter" idx="10" hasCustomPrompt="1"/>
          </p:nvPr>
        </p:nvSpPr>
        <p:spPr>
          <a:xfrm>
            <a:off x="3547534" y="1278467"/>
            <a:ext cx="9160933" cy="6587067"/>
          </a:xfrm>
          <a:prstGeom prst="rect">
            <a:avLst/>
          </a:prstGeom>
        </p:spPr>
        <p:txBody>
          <a:bodyPr wrap="square" lIns="0" tIns="0" rIns="0" bIns="0" anchor="ctr" anchorCtr="0">
            <a:normAutofit/>
          </a:bodyPr>
          <a:lstStyle>
            <a:lvl1pPr marL="0" indent="0" algn="ctr">
              <a:lnSpc>
                <a:spcPct val="100000"/>
              </a:lnSpc>
              <a:spcBef>
                <a:spcPts val="0"/>
              </a:spcBef>
              <a:buNone/>
              <a:defRPr sz="72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36085" y="815901"/>
            <a:ext cx="1012668" cy="867551"/>
          </a:xfrm>
          <a:prstGeom prst="rect">
            <a:avLst/>
          </a:prstGeom>
          <a:noFill/>
          <a:effectLst/>
        </p:spPr>
      </p:pic>
      <p:sp>
        <p:nvSpPr>
          <p:cNvPr id="4" name="Text Placeholder 25"/>
          <p:cNvSpPr>
            <a:spLocks noGrp="1"/>
          </p:cNvSpPr>
          <p:nvPr>
            <p:ph type="body" sz="quarter" idx="10" hasCustomPrompt="1"/>
          </p:nvPr>
        </p:nvSpPr>
        <p:spPr>
          <a:xfrm>
            <a:off x="999060" y="956202"/>
            <a:ext cx="10487597" cy="5436228"/>
          </a:xfrm>
          <a:prstGeom prst="rect">
            <a:avLst/>
          </a:prstGeom>
        </p:spPr>
        <p:txBody>
          <a:bodyPr wrap="square" lIns="0" tIns="0" rIns="0" bIns="0" anchor="ctr" anchorCtr="0">
            <a:normAutofit/>
          </a:bodyPr>
          <a:lstStyle>
            <a:lvl1pPr marL="0" indent="0" algn="r">
              <a:lnSpc>
                <a:spcPct val="85000"/>
              </a:lnSpc>
              <a:spcBef>
                <a:spcPts val="0"/>
              </a:spcBef>
              <a:buNone/>
              <a:defRPr sz="80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Text Placeholder 25"/>
          <p:cNvSpPr>
            <a:spLocks noGrp="1"/>
          </p:cNvSpPr>
          <p:nvPr>
            <p:ph type="body" sz="quarter" idx="11" hasCustomPrompt="1"/>
          </p:nvPr>
        </p:nvSpPr>
        <p:spPr>
          <a:xfrm>
            <a:off x="11991084" y="4572000"/>
            <a:ext cx="3851149" cy="872281"/>
          </a:xfrm>
          <a:prstGeom prst="rect">
            <a:avLst/>
          </a:prstGeom>
        </p:spPr>
        <p:txBody>
          <a:bodyPr wrap="square" lIns="0" tIns="0" rIns="0" bIns="0" anchor="b" anchorCtr="0">
            <a:normAutofit/>
          </a:bodyPr>
          <a:lstStyle>
            <a:lvl1pPr marL="0" indent="0" algn="l">
              <a:spcBef>
                <a:spcPts val="0"/>
              </a:spcBef>
              <a:buNone/>
              <a:defRPr sz="4800" b="0" i="1"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 BC</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4230671" y="-414216"/>
            <a:ext cx="1615589" cy="242338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2499" y="8197313"/>
            <a:ext cx="1171863" cy="813671"/>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7"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spTree>
    <p:extLst>
      <p:ext uri="{BB962C8B-B14F-4D97-AF65-F5344CB8AC3E}">
        <p14:creationId xmlns:p14="http://schemas.microsoft.com/office/powerpoint/2010/main" val="149208671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4236514" y="-419529"/>
            <a:ext cx="1615589" cy="242338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74898" y="1067627"/>
            <a:ext cx="1554806" cy="1332000"/>
          </a:xfrm>
          <a:prstGeom prst="rect">
            <a:avLst/>
          </a:prstGeom>
        </p:spPr>
      </p:pic>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210592" y="1248225"/>
            <a:ext cx="1061902" cy="909729"/>
          </a:xfrm>
          <a:prstGeom prst="rect">
            <a:avLst/>
          </a:prstGeom>
        </p:spPr>
      </p:pic>
      <p:sp>
        <p:nvSpPr>
          <p:cNvPr id="4" name="Text Placeholder 25"/>
          <p:cNvSpPr>
            <a:spLocks noGrp="1"/>
          </p:cNvSpPr>
          <p:nvPr>
            <p:ph type="body" sz="quarter" idx="10" hasCustomPrompt="1"/>
          </p:nvPr>
        </p:nvSpPr>
        <p:spPr>
          <a:xfrm>
            <a:off x="1715400" y="1599957"/>
            <a:ext cx="5554689" cy="3925164"/>
          </a:xfrm>
          <a:prstGeom prst="rect">
            <a:avLst/>
          </a:prstGeom>
        </p:spPr>
        <p:txBody>
          <a:bodyPr wrap="square" lIns="0" tIns="0" rIns="0" bIns="0" anchor="ctr" anchorCtr="0">
            <a:normAutofit/>
          </a:bodyPr>
          <a:lstStyle>
            <a:lvl1pPr marL="0" indent="0" algn="r">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4" name="Text Placeholder 25"/>
          <p:cNvSpPr>
            <a:spLocks noGrp="1"/>
          </p:cNvSpPr>
          <p:nvPr>
            <p:ph type="body" sz="quarter" idx="19" hasCustomPrompt="1"/>
          </p:nvPr>
        </p:nvSpPr>
        <p:spPr>
          <a:xfrm>
            <a:off x="8940659" y="1599957"/>
            <a:ext cx="5554689" cy="3925164"/>
          </a:xfrm>
          <a:prstGeom prst="rect">
            <a:avLst/>
          </a:prstGeom>
        </p:spPr>
        <p:txBody>
          <a:bodyPr wrap="square" lIns="0" tIns="0" rIns="0" bIns="0" anchor="ctr" anchorCtr="0">
            <a:normAutofit/>
          </a:bodyPr>
          <a:lstStyle>
            <a:lvl1pPr marL="0" indent="0" algn="l">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a:t>
            </a:r>
          </a:p>
        </p:txBody>
      </p:sp>
      <p:sp>
        <p:nvSpPr>
          <p:cNvPr id="35" name="Text Placeholder 25"/>
          <p:cNvSpPr>
            <a:spLocks noGrp="1"/>
          </p:cNvSpPr>
          <p:nvPr>
            <p:ph type="body" sz="quarter" idx="20" hasCustomPrompt="1"/>
          </p:nvPr>
        </p:nvSpPr>
        <p:spPr>
          <a:xfrm>
            <a:off x="9461046" y="5525120"/>
            <a:ext cx="3720780"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5" name="Text Placeholder 25"/>
          <p:cNvSpPr>
            <a:spLocks noGrp="1"/>
          </p:cNvSpPr>
          <p:nvPr>
            <p:ph type="body" sz="quarter" idx="11" hasCustomPrompt="1"/>
          </p:nvPr>
        </p:nvSpPr>
        <p:spPr>
          <a:xfrm>
            <a:off x="3250819" y="5525120"/>
            <a:ext cx="3690914"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42"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Calibri" charset="0"/>
                <a:ea typeface="Calibri" charset="0"/>
                <a:cs typeface="Calibri" charset="0"/>
              </a:defRPr>
            </a:lvl1pPr>
          </a:lstStyle>
          <a:p>
            <a:r>
              <a:rPr lang="en-US"/>
              <a:t>OpenAIRE @ EOSC | RDA  | Berlin | 23rd March 2018</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5006114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alyze">
    <p:spTree>
      <p:nvGrpSpPr>
        <p:cNvPr id="1" name=""/>
        <p:cNvGrpSpPr/>
        <p:nvPr/>
      </p:nvGrpSpPr>
      <p:grpSpPr>
        <a:xfrm>
          <a:off x="0" y="0"/>
          <a:ext cx="0" cy="0"/>
          <a:chOff x="0" y="0"/>
          <a:chExt cx="0" cy="0"/>
        </a:xfrm>
      </p:grpSpPr>
      <p:grpSp>
        <p:nvGrpSpPr>
          <p:cNvPr id="35" name="Group 34"/>
          <p:cNvGrpSpPr/>
          <p:nvPr userDrawn="1"/>
        </p:nvGrpSpPr>
        <p:grpSpPr>
          <a:xfrm>
            <a:off x="4977114" y="3355141"/>
            <a:ext cx="1461541" cy="255212"/>
            <a:chOff x="4977114" y="3355141"/>
            <a:chExt cx="1461541" cy="255212"/>
          </a:xfrm>
        </p:grpSpPr>
        <p:cxnSp>
          <p:nvCxnSpPr>
            <p:cNvPr id="10" name="Straight Connector 9"/>
            <p:cNvCxnSpPr/>
            <p:nvPr userDrawn="1"/>
          </p:nvCxnSpPr>
          <p:spPr>
            <a:xfrm>
              <a:off x="4977114" y="3355141"/>
              <a:ext cx="1206329"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36" name="Group 35"/>
          <p:cNvGrpSpPr/>
          <p:nvPr userDrawn="1"/>
        </p:nvGrpSpPr>
        <p:grpSpPr>
          <a:xfrm rot="10800000" flipH="1">
            <a:off x="4963180" y="5245881"/>
            <a:ext cx="1866955" cy="657494"/>
            <a:chOff x="5150967" y="3355141"/>
            <a:chExt cx="1488828" cy="157687"/>
          </a:xfrm>
        </p:grpSpPr>
        <p:cxnSp>
          <p:nvCxnSpPr>
            <p:cNvPr id="37" name="Straight Connector 36"/>
            <p:cNvCxnSpPr/>
            <p:nvPr userDrawn="1"/>
          </p:nvCxnSpPr>
          <p:spPr>
            <a:xfrm rot="10800000" flipH="1">
              <a:off x="5150967" y="3355141"/>
              <a:ext cx="103247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p:cNvCxnSpPr/>
            <p:nvPr userDrawn="1"/>
          </p:nvCxnSpPr>
          <p:spPr>
            <a:xfrm rot="10800000" flipH="1" flipV="1">
              <a:off x="6183443" y="3355141"/>
              <a:ext cx="456352" cy="157687"/>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1" name="Text Placeholder 15"/>
          <p:cNvSpPr>
            <a:spLocks noGrp="1"/>
          </p:cNvSpPr>
          <p:nvPr>
            <p:ph type="body" sz="quarter" idx="27" hasCustomPrompt="1"/>
          </p:nvPr>
        </p:nvSpPr>
        <p:spPr>
          <a:xfrm>
            <a:off x="711200" y="5452946"/>
            <a:ext cx="4010702" cy="1963854"/>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a:t>
            </a:r>
          </a:p>
        </p:txBody>
      </p:sp>
      <p:sp>
        <p:nvSpPr>
          <p:cNvPr id="42" name="Text Placeholder 15"/>
          <p:cNvSpPr>
            <a:spLocks noGrp="1"/>
          </p:cNvSpPr>
          <p:nvPr>
            <p:ph type="body" sz="quarter" idx="28" hasCustomPrompt="1"/>
          </p:nvPr>
        </p:nvSpPr>
        <p:spPr>
          <a:xfrm>
            <a:off x="11399735" y="5185718"/>
            <a:ext cx="4010702" cy="2031862"/>
          </a:xfrm>
          <a:prstGeom prst="rect">
            <a:avLst/>
          </a:prstGeom>
        </p:spPr>
        <p:txBody>
          <a:bodyPr lIns="0" tIns="72000" rIns="0" bIns="0" numCol="1"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p:txBody>
      </p:sp>
      <p:sp>
        <p:nvSpPr>
          <p:cNvPr id="43" name="Text Placeholder 15"/>
          <p:cNvSpPr>
            <a:spLocks noGrp="1"/>
          </p:cNvSpPr>
          <p:nvPr>
            <p:ph type="body" sz="quarter" idx="29" hasCustomPrompt="1"/>
          </p:nvPr>
        </p:nvSpPr>
        <p:spPr>
          <a:xfrm>
            <a:off x="11399735" y="2188518"/>
            <a:ext cx="4010702" cy="1892663"/>
          </a:xfrm>
          <a:prstGeom prst="rect">
            <a:avLst/>
          </a:prstGeom>
        </p:spPr>
        <p:txBody>
          <a:bodyPr lIns="0" tIns="72000" rIns="0" bIns="0" numCol="1" spcCol="720000" anchor="t" anchorCtr="0">
            <a:normAutofit/>
          </a:bodyPr>
          <a:lstStyle>
            <a:lvl1pPr marL="0" indent="0" algn="l">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grpSp>
        <p:nvGrpSpPr>
          <p:cNvPr id="44" name="Group 43"/>
          <p:cNvGrpSpPr/>
          <p:nvPr userDrawn="1"/>
        </p:nvGrpSpPr>
        <p:grpSpPr>
          <a:xfrm flipH="1">
            <a:off x="9317513" y="3011918"/>
            <a:ext cx="1756889" cy="941658"/>
            <a:chOff x="5435972" y="3355141"/>
            <a:chExt cx="1401055" cy="225838"/>
          </a:xfrm>
        </p:grpSpPr>
        <p:cxnSp>
          <p:nvCxnSpPr>
            <p:cNvPr id="45" name="Straight Connector 44"/>
            <p:cNvCxnSpPr/>
            <p:nvPr userDrawn="1"/>
          </p:nvCxnSpPr>
          <p:spPr>
            <a:xfrm>
              <a:off x="5435972" y="3355141"/>
              <a:ext cx="74747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p:cNvCxnSpPr/>
            <p:nvPr userDrawn="1"/>
          </p:nvCxnSpPr>
          <p:spPr>
            <a:xfrm rot="10800000" flipH="1" flipV="1">
              <a:off x="6183443" y="3355141"/>
              <a:ext cx="653584" cy="22583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8" name="Text Placeholder 15"/>
          <p:cNvSpPr>
            <a:spLocks noGrp="1"/>
          </p:cNvSpPr>
          <p:nvPr>
            <p:ph type="body" sz="quarter" idx="30" hasCustomPrompt="1"/>
          </p:nvPr>
        </p:nvSpPr>
        <p:spPr>
          <a:xfrm>
            <a:off x="720000" y="1578919"/>
            <a:ext cx="4010703" cy="609600"/>
          </a:xfrm>
          <a:prstGeom prst="rect">
            <a:avLst/>
          </a:prstGeom>
        </p:spPr>
        <p:txBody>
          <a:bodyPr lIns="0" tIns="0" rIns="0" bIns="0" anchor="b" anchorCtr="0">
            <a:normAutofit/>
          </a:bodyPr>
          <a:lstStyle>
            <a:lvl1pPr marL="0" indent="0" algn="r">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49" name="Text Placeholder 15"/>
          <p:cNvSpPr>
            <a:spLocks noGrp="1"/>
          </p:cNvSpPr>
          <p:nvPr>
            <p:ph type="body" sz="quarter" idx="31" hasCustomPrompt="1"/>
          </p:nvPr>
        </p:nvSpPr>
        <p:spPr>
          <a:xfrm>
            <a:off x="711200" y="2188519"/>
            <a:ext cx="4010702" cy="1892662"/>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sp>
        <p:nvSpPr>
          <p:cNvPr id="50" name="Text Placeholder 15"/>
          <p:cNvSpPr>
            <a:spLocks noGrp="1"/>
          </p:cNvSpPr>
          <p:nvPr>
            <p:ph type="body" sz="quarter" idx="32" hasCustomPrompt="1"/>
          </p:nvPr>
        </p:nvSpPr>
        <p:spPr>
          <a:xfrm>
            <a:off x="720000" y="4843346"/>
            <a:ext cx="4010703" cy="609600"/>
          </a:xfrm>
          <a:prstGeom prst="rect">
            <a:avLst/>
          </a:prstGeom>
        </p:spPr>
        <p:txBody>
          <a:bodyPr lIns="0" tIns="0" rIns="0" bIns="0" anchor="b" anchorCtr="0">
            <a:normAutofit/>
          </a:bodyPr>
          <a:lstStyle>
            <a:lvl1pPr marL="0" indent="0" algn="r">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51" name="Text Placeholder 15"/>
          <p:cNvSpPr>
            <a:spLocks noGrp="1"/>
          </p:cNvSpPr>
          <p:nvPr>
            <p:ph type="body" sz="quarter" idx="33" hasCustomPrompt="1"/>
          </p:nvPr>
        </p:nvSpPr>
        <p:spPr>
          <a:xfrm>
            <a:off x="11399734" y="1578919"/>
            <a:ext cx="4010703" cy="609600"/>
          </a:xfrm>
          <a:prstGeom prst="rect">
            <a:avLst/>
          </a:prstGeom>
        </p:spPr>
        <p:txBody>
          <a:bodyPr lIns="0" tIns="0" rIns="0" bIns="0" anchor="b" anchorCtr="0">
            <a:normAutofit/>
          </a:bodyPr>
          <a:lstStyle>
            <a:lvl1pPr marL="0" indent="0" algn="l">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grpSp>
        <p:nvGrpSpPr>
          <p:cNvPr id="52" name="Group 51"/>
          <p:cNvGrpSpPr/>
          <p:nvPr userDrawn="1"/>
        </p:nvGrpSpPr>
        <p:grpSpPr>
          <a:xfrm flipH="1" flipV="1">
            <a:off x="9814139" y="5741248"/>
            <a:ext cx="1260263" cy="405551"/>
            <a:chOff x="5533392" y="3355141"/>
            <a:chExt cx="905263" cy="255212"/>
          </a:xfrm>
        </p:grpSpPr>
        <p:cxnSp>
          <p:nvCxnSpPr>
            <p:cNvPr id="53" name="Straight Connector 52"/>
            <p:cNvCxnSpPr/>
            <p:nvPr userDrawn="1"/>
          </p:nvCxnSpPr>
          <p:spPr>
            <a:xfrm flipV="1">
              <a:off x="5533392" y="3355141"/>
              <a:ext cx="65005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7" name="Text Placeholder 15"/>
          <p:cNvSpPr>
            <a:spLocks noGrp="1"/>
          </p:cNvSpPr>
          <p:nvPr>
            <p:ph type="body" sz="quarter" idx="34" hasCustomPrompt="1"/>
          </p:nvPr>
        </p:nvSpPr>
        <p:spPr>
          <a:xfrm>
            <a:off x="11399734" y="4576118"/>
            <a:ext cx="4010703" cy="609600"/>
          </a:xfrm>
          <a:prstGeom prst="rect">
            <a:avLst/>
          </a:prstGeom>
        </p:spPr>
        <p:txBody>
          <a:bodyPr lIns="0" tIns="0" rIns="0" bIns="0" anchor="b" anchorCtr="0">
            <a:normAutofit/>
          </a:bodyPr>
          <a:lstStyle>
            <a:lvl1pPr marL="0" indent="0" algn="l">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7872" y="2701698"/>
            <a:ext cx="3258477" cy="3715808"/>
          </a:xfrm>
          <a:prstGeom prst="rect">
            <a:avLst/>
          </a:prstGeom>
        </p:spPr>
      </p:pic>
      <p:sp>
        <p:nvSpPr>
          <p:cNvPr id="28" name="Text Placeholder 25"/>
          <p:cNvSpPr>
            <a:spLocks noGrp="1"/>
          </p:cNvSpPr>
          <p:nvPr>
            <p:ph type="body" sz="quarter" idx="10" hasCustomPrompt="1"/>
          </p:nvPr>
        </p:nvSpPr>
        <p:spPr>
          <a:xfrm>
            <a:off x="711199" y="408676"/>
            <a:ext cx="14699237" cy="1051824"/>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33"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sp>
        <p:nvSpPr>
          <p:cNvPr id="3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40" name="Picture 3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675275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7583" y="0"/>
            <a:ext cx="4628417" cy="9155111"/>
          </a:xfrm>
          <a:prstGeom prst="rect">
            <a:avLst/>
          </a:prstGeom>
        </p:spPr>
      </p:pic>
      <p:sp>
        <p:nvSpPr>
          <p:cNvPr id="5" name="Text Placeholder 25"/>
          <p:cNvSpPr>
            <a:spLocks noGrp="1"/>
          </p:cNvSpPr>
          <p:nvPr>
            <p:ph type="body" sz="quarter" idx="10" hasCustomPrompt="1"/>
          </p:nvPr>
        </p:nvSpPr>
        <p:spPr>
          <a:xfrm>
            <a:off x="711200" y="552085"/>
            <a:ext cx="10210800" cy="908415"/>
          </a:xfrm>
          <a:prstGeom prst="rect">
            <a:avLst/>
          </a:prstGeom>
        </p:spPr>
        <p:txBody>
          <a:bodyPr wrap="square" lIns="0" tIns="0" rIns="0" bIns="0" anchor="b" anchorCtr="0">
            <a:noAutofit/>
          </a:bodyPr>
          <a:lstStyle>
            <a:lvl1pPr marL="0" indent="0" algn="l">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11627582" y="-1"/>
            <a:ext cx="4689798" cy="914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7" name="Text Placeholder 15"/>
          <p:cNvSpPr>
            <a:spLocks noGrp="1"/>
          </p:cNvSpPr>
          <p:nvPr>
            <p:ph type="body" sz="quarter" idx="27" hasCustomPrompt="1"/>
          </p:nvPr>
        </p:nvSpPr>
        <p:spPr>
          <a:xfrm>
            <a:off x="711201"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sp>
        <p:nvSpPr>
          <p:cNvPr id="33" name="Text Placeholder 15"/>
          <p:cNvSpPr>
            <a:spLocks noGrp="1"/>
          </p:cNvSpPr>
          <p:nvPr>
            <p:ph type="body" sz="quarter" idx="28" hasCustomPrompt="1"/>
          </p:nvPr>
        </p:nvSpPr>
        <p:spPr>
          <a:xfrm>
            <a:off x="6070600"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p>
        </p:txBody>
      </p:sp>
      <p:sp>
        <p:nvSpPr>
          <p:cNvPr id="9" name="Rectangle 8"/>
          <p:cNvSpPr/>
          <p:nvPr userDrawn="1"/>
        </p:nvSpPr>
        <p:spPr>
          <a:xfrm>
            <a:off x="711200" y="2082800"/>
            <a:ext cx="485140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userDrawn="1"/>
        </p:nvSpPr>
        <p:spPr>
          <a:xfrm>
            <a:off x="6070599" y="2082800"/>
            <a:ext cx="485140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userDrawn="1"/>
        </p:nvSpPr>
        <p:spPr>
          <a:xfrm>
            <a:off x="711200" y="4578991"/>
            <a:ext cx="4851401" cy="84449"/>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p:nvPr userDrawn="1"/>
        </p:nvSpPr>
        <p:spPr>
          <a:xfrm>
            <a:off x="6070599" y="4578991"/>
            <a:ext cx="4851401" cy="84449"/>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Text Placeholder 15"/>
          <p:cNvSpPr>
            <a:spLocks noGrp="1"/>
          </p:cNvSpPr>
          <p:nvPr>
            <p:ph type="body" sz="quarter" idx="29" hasCustomPrompt="1"/>
          </p:nvPr>
        </p:nvSpPr>
        <p:spPr>
          <a:xfrm>
            <a:off x="711201"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Ι</a:t>
            </a:r>
            <a:r>
              <a:rPr lang="en-US" dirty="0" err="1"/>
              <a:t>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ligula </a:t>
            </a:r>
            <a:r>
              <a:rPr lang="en-US" dirty="0" err="1"/>
              <a:t>eget</a:t>
            </a:r>
            <a:r>
              <a:rPr lang="en-US" dirty="0"/>
              <a:t> dolor. </a:t>
            </a:r>
          </a:p>
        </p:txBody>
      </p:sp>
      <p:sp>
        <p:nvSpPr>
          <p:cNvPr id="42" name="Text Placeholder 15"/>
          <p:cNvSpPr>
            <a:spLocks noGrp="1"/>
          </p:cNvSpPr>
          <p:nvPr>
            <p:ph type="body" sz="quarter" idx="30" hasCustomPrompt="1"/>
          </p:nvPr>
        </p:nvSpPr>
        <p:spPr>
          <a:xfrm>
            <a:off x="6070600"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dolor.</a:t>
            </a:r>
            <a:r>
              <a:rPr lang="el-GR" dirty="0"/>
              <a:t> </a:t>
            </a:r>
            <a:r>
              <a:rPr lang="en-US" dirty="0" err="1"/>
              <a:t>ipsum</a:t>
            </a:r>
            <a:r>
              <a:rPr lang="en-US" dirty="0"/>
              <a:t> </a:t>
            </a:r>
          </a:p>
        </p:txBody>
      </p:sp>
      <p:sp>
        <p:nvSpPr>
          <p:cNvPr id="45" name="Footer Placeholder 9"/>
          <p:cNvSpPr>
            <a:spLocks noGrp="1"/>
          </p:cNvSpPr>
          <p:nvPr>
            <p:ph type="ftr" sz="quarter" idx="18"/>
          </p:nvPr>
        </p:nvSpPr>
        <p:spPr>
          <a:xfrm>
            <a:off x="4506556" y="8574271"/>
            <a:ext cx="8290521" cy="314045"/>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1"/>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2100297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- 3</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933732"/>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933732"/>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933732"/>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Rectangle 41"/>
          <p:cNvSpPr/>
          <p:nvPr userDrawn="1"/>
        </p:nvSpPr>
        <p:spPr>
          <a:xfrm>
            <a:off x="711200" y="7000354"/>
            <a:ext cx="453213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5861934" y="6999710"/>
            <a:ext cx="453213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11012668" y="6999709"/>
            <a:ext cx="4532131"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Text Placeholder 15"/>
          <p:cNvSpPr>
            <a:spLocks noGrp="1"/>
          </p:cNvSpPr>
          <p:nvPr>
            <p:ph type="body" sz="quarter" idx="27" hasCustomPrompt="1"/>
          </p:nvPr>
        </p:nvSpPr>
        <p:spPr>
          <a:xfrm>
            <a:off x="711201"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49" name="Text Placeholder 25"/>
          <p:cNvSpPr>
            <a:spLocks noGrp="1"/>
          </p:cNvSpPr>
          <p:nvPr>
            <p:ph type="body" sz="quarter" idx="28" hasCustomPrompt="1"/>
          </p:nvPr>
        </p:nvSpPr>
        <p:spPr>
          <a:xfrm>
            <a:off x="711200"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0" name="Text Placeholder 15"/>
          <p:cNvSpPr>
            <a:spLocks noGrp="1"/>
          </p:cNvSpPr>
          <p:nvPr>
            <p:ph type="body" sz="quarter" idx="29" hasCustomPrompt="1"/>
          </p:nvPr>
        </p:nvSpPr>
        <p:spPr>
          <a:xfrm>
            <a:off x="5861934"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5861933"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sp>
        <p:nvSpPr>
          <p:cNvPr id="52" name="Text Placeholder 15"/>
          <p:cNvSpPr>
            <a:spLocks noGrp="1"/>
          </p:cNvSpPr>
          <p:nvPr>
            <p:ph type="body" sz="quarter" idx="31" hasCustomPrompt="1"/>
          </p:nvPr>
        </p:nvSpPr>
        <p:spPr>
          <a:xfrm>
            <a:off x="11012669"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11012668"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3</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95743671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a:t>
            </a:r>
            <a:r>
              <a:rPr lang="en-US" dirty="0"/>
              <a:t>2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6" name="Rectangle 35"/>
          <p:cNvSpPr/>
          <p:nvPr userDrawn="1"/>
        </p:nvSpPr>
        <p:spPr>
          <a:xfrm>
            <a:off x="711200" y="1933731"/>
            <a:ext cx="7200000"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8354543" y="1933732"/>
            <a:ext cx="7200000"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711200" y="6999709"/>
            <a:ext cx="7200000"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8354543" y="6999709"/>
            <a:ext cx="7200000"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Text Placeholder 15"/>
          <p:cNvSpPr>
            <a:spLocks noGrp="1"/>
          </p:cNvSpPr>
          <p:nvPr>
            <p:ph type="body" sz="quarter" idx="29" hasCustomPrompt="1"/>
          </p:nvPr>
        </p:nvSpPr>
        <p:spPr>
          <a:xfrm>
            <a:off x="711200" y="3229337"/>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711199" y="2430865"/>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2" name="Text Placeholder 15"/>
          <p:cNvSpPr>
            <a:spLocks noGrp="1"/>
          </p:cNvSpPr>
          <p:nvPr>
            <p:ph type="body" sz="quarter" idx="31" hasCustomPrompt="1"/>
          </p:nvPr>
        </p:nvSpPr>
        <p:spPr>
          <a:xfrm>
            <a:off x="8354544" y="3229338"/>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8354543" y="2430866"/>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1427" y="324738"/>
            <a:ext cx="16234573" cy="9145935"/>
          </a:xfrm>
          <a:prstGeom prst="rect">
            <a:avLst/>
          </a:prstGeom>
        </p:spPr>
      </p:pic>
      <p:sp>
        <p:nvSpPr>
          <p:cNvPr id="26" name="Text Placeholder 25"/>
          <p:cNvSpPr>
            <a:spLocks noGrp="1"/>
          </p:cNvSpPr>
          <p:nvPr>
            <p:ph type="body" sz="quarter" idx="10" hasCustomPrompt="1"/>
          </p:nvPr>
        </p:nvSpPr>
        <p:spPr>
          <a:xfrm>
            <a:off x="2476500" y="2590647"/>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9" name="Text Placeholder 25"/>
          <p:cNvSpPr>
            <a:spLocks noGrp="1"/>
          </p:cNvSpPr>
          <p:nvPr>
            <p:ph type="body" sz="quarter" idx="11" hasCustomPrompt="1"/>
          </p:nvPr>
        </p:nvSpPr>
        <p:spPr>
          <a:xfrm>
            <a:off x="2476500" y="53558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40" name="Text Placeholder 39"/>
          <p:cNvSpPr>
            <a:spLocks noGrp="1"/>
          </p:cNvSpPr>
          <p:nvPr>
            <p:ph type="body" sz="quarter" idx="16" hasCustomPrompt="1"/>
          </p:nvPr>
        </p:nvSpPr>
        <p:spPr>
          <a:xfrm>
            <a:off x="4176060" y="1387791"/>
            <a:ext cx="7901640" cy="492443"/>
          </a:xfrm>
          <a:prstGeom prst="rect">
            <a:avLst/>
          </a:prstGeom>
          <a:noFill/>
          <a:ln>
            <a:noFill/>
          </a:ln>
        </p:spPr>
        <p:txBody>
          <a:bodyPr vert="horz" wrap="square" lIns="0" tIns="0" rIns="0" bIns="0" anchor="b" anchorCtr="1">
            <a:spAutoFit/>
          </a:bodyPr>
          <a:lstStyle>
            <a:lvl1pPr marL="0" indent="0" algn="r">
              <a:buNone/>
              <a:defRPr sz="32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42" name="Text Placeholder 39"/>
          <p:cNvSpPr>
            <a:spLocks noGrp="1"/>
          </p:cNvSpPr>
          <p:nvPr>
            <p:ph type="body" sz="quarter" idx="17" hasCustomPrompt="1"/>
          </p:nvPr>
        </p:nvSpPr>
        <p:spPr>
          <a:xfrm>
            <a:off x="4176060" y="1880235"/>
            <a:ext cx="7901640" cy="528794"/>
          </a:xfrm>
          <a:prstGeom prst="rect">
            <a:avLst/>
          </a:prstGeom>
          <a:noFill/>
          <a:ln>
            <a:noFill/>
          </a:ln>
        </p:spPr>
        <p:txBody>
          <a:bodyPr vert="horz" wrap="square" lIns="0" tIns="36000" rIns="0" bIns="0" anchor="t" anchorCtr="1">
            <a:spAutoFit/>
          </a:bodyPr>
          <a:lstStyle>
            <a:lvl1pPr marL="0" indent="0" algn="ctr">
              <a:buNone/>
              <a:defRPr sz="32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160" y="374218"/>
            <a:ext cx="967440" cy="967440"/>
          </a:xfrm>
          <a:prstGeom prst="rect">
            <a:avLst/>
          </a:prstGeom>
        </p:spPr>
      </p:pic>
      <p:sp>
        <p:nvSpPr>
          <p:cNvPr id="51" name="Footer Placeholder 9"/>
          <p:cNvSpPr>
            <a:spLocks noGrp="1"/>
          </p:cNvSpPr>
          <p:nvPr>
            <p:ph type="ftr" sz="quarter" idx="18"/>
          </p:nvPr>
        </p:nvSpPr>
        <p:spPr>
          <a:xfrm>
            <a:off x="4831589" y="8416031"/>
            <a:ext cx="6890089"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000" b="0" i="0" spc="0">
                <a:solidFill>
                  <a:schemeClr val="bg2">
                    <a:lumMod val="50000"/>
                  </a:schemeClr>
                </a:solidFill>
                <a:latin typeface="Arial" panose="020B0604020202020204" pitchFamily="34" charset="0"/>
                <a:ea typeface="Open Sans Light" charset="0"/>
                <a:cs typeface="Arial" panose="020B0604020202020204" pitchFamily="34" charset="0"/>
              </a:defRPr>
            </a:lvl1pPr>
          </a:lstStyle>
          <a:p>
            <a:r>
              <a:rPr lang="it-IT" dirty="0">
                <a:solidFill>
                  <a:srgbClr val="000000"/>
                </a:solidFill>
              </a:rPr>
              <a:t>Università di Pisa, Corso di didattica trasversale (LABCD5) “Curare e conservare il dato per la ricerca” – 18 </a:t>
            </a:r>
            <a:r>
              <a:rPr lang="it-IT" dirty="0" err="1">
                <a:solidFill>
                  <a:srgbClr val="000000"/>
                </a:solidFill>
              </a:rPr>
              <a:t>Dic</a:t>
            </a:r>
            <a:r>
              <a:rPr lang="it-IT" dirty="0">
                <a:solidFill>
                  <a:srgbClr val="000000"/>
                </a:solidFill>
              </a:rPr>
              <a:t> 2018</a:t>
            </a:r>
            <a:endParaRPr lang="en-US" dirty="0">
              <a:solidFill>
                <a:srgbClr val="000000"/>
              </a:solidFill>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19" name="Picture 18"/>
          <p:cNvPicPr>
            <a:picLocks noChangeAspect="1"/>
          </p:cNvPicPr>
          <p:nvPr userDrawn="1"/>
        </p:nvPicPr>
        <p:blipFill>
          <a:blip r:embed="rId6"/>
          <a:stretch>
            <a:fillRect/>
          </a:stretch>
        </p:blipFill>
        <p:spPr>
          <a:xfrm>
            <a:off x="14724879" y="8496329"/>
            <a:ext cx="703862" cy="252000"/>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79039997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22774"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- 6</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760109"/>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760109"/>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760109"/>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48" name="Text Placeholder 15"/>
          <p:cNvSpPr>
            <a:spLocks noGrp="1"/>
          </p:cNvSpPr>
          <p:nvPr>
            <p:ph type="body" sz="quarter" idx="27" hasCustomPrompt="1"/>
          </p:nvPr>
        </p:nvSpPr>
        <p:spPr>
          <a:xfrm>
            <a:off x="711201"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49" name="Text Placeholder 25"/>
          <p:cNvSpPr>
            <a:spLocks noGrp="1"/>
          </p:cNvSpPr>
          <p:nvPr>
            <p:ph type="body" sz="quarter" idx="28" hasCustomPrompt="1"/>
          </p:nvPr>
        </p:nvSpPr>
        <p:spPr>
          <a:xfrm>
            <a:off x="711200"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23" name="Text Placeholder 15"/>
          <p:cNvSpPr>
            <a:spLocks noGrp="1"/>
          </p:cNvSpPr>
          <p:nvPr>
            <p:ph type="body" sz="quarter" idx="29" hasCustomPrompt="1"/>
          </p:nvPr>
        </p:nvSpPr>
        <p:spPr>
          <a:xfrm>
            <a:off x="5861935"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4" name="Text Placeholder 25"/>
          <p:cNvSpPr>
            <a:spLocks noGrp="1"/>
          </p:cNvSpPr>
          <p:nvPr>
            <p:ph type="body" sz="quarter" idx="30" hasCustomPrompt="1"/>
          </p:nvPr>
        </p:nvSpPr>
        <p:spPr>
          <a:xfrm>
            <a:off x="5861934"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2</a:t>
            </a:r>
            <a:endParaRPr lang="en-US" dirty="0"/>
          </a:p>
        </p:txBody>
      </p:sp>
      <p:sp>
        <p:nvSpPr>
          <p:cNvPr id="25" name="Text Placeholder 15"/>
          <p:cNvSpPr>
            <a:spLocks noGrp="1"/>
          </p:cNvSpPr>
          <p:nvPr>
            <p:ph type="body" sz="quarter" idx="31" hasCustomPrompt="1"/>
          </p:nvPr>
        </p:nvSpPr>
        <p:spPr>
          <a:xfrm>
            <a:off x="11005306"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6" name="Text Placeholder 25"/>
          <p:cNvSpPr>
            <a:spLocks noGrp="1"/>
          </p:cNvSpPr>
          <p:nvPr>
            <p:ph type="body" sz="quarter" idx="32" hasCustomPrompt="1"/>
          </p:nvPr>
        </p:nvSpPr>
        <p:spPr>
          <a:xfrm>
            <a:off x="11005305"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3</a:t>
            </a:r>
            <a:endParaRPr lang="en-US" dirty="0"/>
          </a:p>
        </p:txBody>
      </p:sp>
      <p:sp>
        <p:nvSpPr>
          <p:cNvPr id="45" name="Rectangle 44"/>
          <p:cNvSpPr/>
          <p:nvPr userDrawn="1"/>
        </p:nvSpPr>
        <p:spPr>
          <a:xfrm>
            <a:off x="711200" y="4841820"/>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userDrawn="1"/>
        </p:nvSpPr>
        <p:spPr>
          <a:xfrm>
            <a:off x="5861934" y="4841820"/>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Rectangle 46"/>
          <p:cNvSpPr/>
          <p:nvPr userDrawn="1"/>
        </p:nvSpPr>
        <p:spPr>
          <a:xfrm>
            <a:off x="11012668" y="4714453"/>
            <a:ext cx="4532131" cy="434734"/>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57" name="Text Placeholder 15"/>
          <p:cNvSpPr>
            <a:spLocks noGrp="1"/>
          </p:cNvSpPr>
          <p:nvPr>
            <p:ph type="body" sz="quarter" idx="33" hasCustomPrompt="1"/>
          </p:nvPr>
        </p:nvSpPr>
        <p:spPr>
          <a:xfrm>
            <a:off x="711201"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58" name="Text Placeholder 25"/>
          <p:cNvSpPr>
            <a:spLocks noGrp="1"/>
          </p:cNvSpPr>
          <p:nvPr>
            <p:ph type="body" sz="quarter" idx="34" hasCustomPrompt="1"/>
          </p:nvPr>
        </p:nvSpPr>
        <p:spPr>
          <a:xfrm>
            <a:off x="711200"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4</a:t>
            </a:r>
            <a:endParaRPr lang="en-US" dirty="0"/>
          </a:p>
        </p:txBody>
      </p:sp>
      <p:sp>
        <p:nvSpPr>
          <p:cNvPr id="59" name="Text Placeholder 15"/>
          <p:cNvSpPr>
            <a:spLocks noGrp="1"/>
          </p:cNvSpPr>
          <p:nvPr>
            <p:ph type="body" sz="quarter" idx="35" hasCustomPrompt="1"/>
          </p:nvPr>
        </p:nvSpPr>
        <p:spPr>
          <a:xfrm>
            <a:off x="5861935"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0" name="Text Placeholder 25"/>
          <p:cNvSpPr>
            <a:spLocks noGrp="1"/>
          </p:cNvSpPr>
          <p:nvPr>
            <p:ph type="body" sz="quarter" idx="36" hasCustomPrompt="1"/>
          </p:nvPr>
        </p:nvSpPr>
        <p:spPr>
          <a:xfrm>
            <a:off x="5861934"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5</a:t>
            </a:r>
            <a:endParaRPr lang="en-US" dirty="0"/>
          </a:p>
        </p:txBody>
      </p:sp>
      <p:sp>
        <p:nvSpPr>
          <p:cNvPr id="61" name="Text Placeholder 15"/>
          <p:cNvSpPr>
            <a:spLocks noGrp="1"/>
          </p:cNvSpPr>
          <p:nvPr>
            <p:ph type="body" sz="quarter" idx="37" hasCustomPrompt="1"/>
          </p:nvPr>
        </p:nvSpPr>
        <p:spPr>
          <a:xfrm>
            <a:off x="11005306"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2" name="Text Placeholder 25"/>
          <p:cNvSpPr>
            <a:spLocks noGrp="1"/>
          </p:cNvSpPr>
          <p:nvPr>
            <p:ph type="body" sz="quarter" idx="38" hasCustomPrompt="1"/>
          </p:nvPr>
        </p:nvSpPr>
        <p:spPr>
          <a:xfrm>
            <a:off x="11005305"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6</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4" name="Picture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11901628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61515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1240407" y="4309135"/>
            <a:ext cx="3119156"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12244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475952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47677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8331081"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8339301"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2" name="Text Placeholder 15"/>
          <p:cNvSpPr>
            <a:spLocks noGrp="1"/>
          </p:cNvSpPr>
          <p:nvPr>
            <p:ph type="body" sz="quarter" idx="30" hasCustomPrompt="1"/>
          </p:nvPr>
        </p:nvSpPr>
        <p:spPr>
          <a:xfrm>
            <a:off x="1184294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23" name="Text Placeholder 15"/>
          <p:cNvSpPr>
            <a:spLocks noGrp="1"/>
          </p:cNvSpPr>
          <p:nvPr>
            <p:ph type="body" sz="quarter" idx="31" hasCustomPrompt="1"/>
          </p:nvPr>
        </p:nvSpPr>
        <p:spPr>
          <a:xfrm>
            <a:off x="1185116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Ε</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24" name="Picture Placeholder 34"/>
          <p:cNvSpPr>
            <a:spLocks noGrp="1" noChangeAspect="1"/>
          </p:cNvSpPr>
          <p:nvPr>
            <p:ph type="pic" sz="quarter" idx="32" hasCustomPrompt="1"/>
          </p:nvPr>
        </p:nvSpPr>
        <p:spPr>
          <a:xfrm>
            <a:off x="515845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5" name="Picture Placeholder 34"/>
          <p:cNvSpPr>
            <a:spLocks noGrp="1" noChangeAspect="1"/>
          </p:cNvSpPr>
          <p:nvPr>
            <p:ph type="pic" sz="quarter" idx="33" hasCustomPrompt="1"/>
          </p:nvPr>
        </p:nvSpPr>
        <p:spPr>
          <a:xfrm>
            <a:off x="873001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6" name="Picture Placeholder 34"/>
          <p:cNvSpPr>
            <a:spLocks noGrp="1" noChangeAspect="1"/>
          </p:cNvSpPr>
          <p:nvPr>
            <p:ph type="pic" sz="quarter" idx="34" hasCustomPrompt="1"/>
          </p:nvPr>
        </p:nvSpPr>
        <p:spPr>
          <a:xfrm>
            <a:off x="1224187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4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39363457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752148"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833301" y="4637371"/>
            <a:ext cx="4392000" cy="507490"/>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825319" y="5147071"/>
            <a:ext cx="4392000" cy="2597964"/>
          </a:xfrm>
          <a:prstGeom prst="rect">
            <a:avLst/>
          </a:prstGeom>
        </p:spPr>
        <p:txBody>
          <a:bodyPr lIns="0" tIns="72000" rIns="0" bIns="0" numCol="1" spcCol="450000" anchor="t" anchorCtr="0">
            <a:normAutofit/>
          </a:bodyPr>
          <a:lstStyle>
            <a:lvl1pPr marL="0" indent="0" algn="ctr">
              <a:buNone/>
              <a:defRPr sz="28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6018490"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6018490"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11124998"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11124998"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4" name="Picture Placeholder 34"/>
          <p:cNvSpPr>
            <a:spLocks noGrp="1" noChangeAspect="1"/>
          </p:cNvSpPr>
          <p:nvPr>
            <p:ph type="pic" sz="quarter" idx="32" hasCustomPrompt="1"/>
          </p:nvPr>
        </p:nvSpPr>
        <p:spPr>
          <a:xfrm>
            <a:off x="6938369"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5" name="Picture Placeholder 34"/>
          <p:cNvSpPr>
            <a:spLocks noGrp="1" noChangeAspect="1"/>
          </p:cNvSpPr>
          <p:nvPr>
            <p:ph type="pic" sz="quarter" idx="33" hasCustomPrompt="1"/>
          </p:nvPr>
        </p:nvSpPr>
        <p:spPr>
          <a:xfrm>
            <a:off x="12044877"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a:t>
            </a:r>
            <a:r>
              <a:rPr lang="en-US" dirty="0"/>
              <a:t>3</a:t>
            </a:r>
            <a:r>
              <a:rPr lang="el-GR" dirty="0"/>
              <a:t>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93988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4" name="Text Placeholder 15"/>
          <p:cNvSpPr>
            <a:spLocks noGrp="1"/>
          </p:cNvSpPr>
          <p:nvPr>
            <p:ph type="body" sz="quarter" idx="25" hasCustomPrompt="1"/>
          </p:nvPr>
        </p:nvSpPr>
        <p:spPr>
          <a:xfrm>
            <a:off x="68508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711199" y="453133"/>
            <a:ext cx="14752577" cy="10073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2" name="Picture Placeholder 34"/>
          <p:cNvSpPr>
            <a:spLocks noGrp="1" noChangeAspect="1"/>
          </p:cNvSpPr>
          <p:nvPr>
            <p:ph type="pic" sz="quarter" idx="32" hasCustomPrompt="1"/>
          </p:nvPr>
        </p:nvSpPr>
        <p:spPr>
          <a:xfrm>
            <a:off x="403032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4" name="Picture Placeholder 34"/>
          <p:cNvSpPr>
            <a:spLocks noGrp="1" noChangeAspect="1"/>
          </p:cNvSpPr>
          <p:nvPr>
            <p:ph type="pic" sz="quarter" idx="33" hasCustomPrompt="1"/>
          </p:nvPr>
        </p:nvSpPr>
        <p:spPr>
          <a:xfrm>
            <a:off x="7120613"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5" name="Picture Placeholder 34"/>
          <p:cNvSpPr>
            <a:spLocks noGrp="1" noChangeAspect="1"/>
          </p:cNvSpPr>
          <p:nvPr>
            <p:ph type="pic" sz="quarter" idx="34" hasCustomPrompt="1"/>
          </p:nvPr>
        </p:nvSpPr>
        <p:spPr>
          <a:xfrm>
            <a:off x="10216766"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6" name="Picture Placeholder 34"/>
          <p:cNvSpPr>
            <a:spLocks noGrp="1" noChangeAspect="1"/>
          </p:cNvSpPr>
          <p:nvPr>
            <p:ph type="pic" sz="quarter" idx="35" hasCustomPrompt="1"/>
          </p:nvPr>
        </p:nvSpPr>
        <p:spPr>
          <a:xfrm>
            <a:off x="13301345" y="1869051"/>
            <a:ext cx="1919357"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8" name="Text Placeholder 15"/>
          <p:cNvSpPr>
            <a:spLocks noGrp="1"/>
          </p:cNvSpPr>
          <p:nvPr>
            <p:ph type="body" sz="quarter" idx="36" hasCustomPrompt="1"/>
          </p:nvPr>
        </p:nvSpPr>
        <p:spPr>
          <a:xfrm>
            <a:off x="377552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687753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996797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1305841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3483980"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657442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966486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1277845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374469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Photos - Text">
    <p:spTree>
      <p:nvGrpSpPr>
        <p:cNvPr id="1" name=""/>
        <p:cNvGrpSpPr/>
        <p:nvPr/>
      </p:nvGrpSpPr>
      <p:grpSpPr>
        <a:xfrm>
          <a:off x="0" y="0"/>
          <a:ext cx="0" cy="0"/>
          <a:chOff x="0" y="0"/>
          <a:chExt cx="0" cy="0"/>
        </a:xfrm>
      </p:grpSpPr>
      <p:sp>
        <p:nvSpPr>
          <p:cNvPr id="56" name="Rectangle 55"/>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Picture Placeholder 34"/>
          <p:cNvSpPr>
            <a:spLocks noGrp="1" noChangeAspect="1"/>
          </p:cNvSpPr>
          <p:nvPr>
            <p:ph type="pic" sz="quarter" idx="15" hasCustomPrompt="1"/>
          </p:nvPr>
        </p:nvSpPr>
        <p:spPr>
          <a:xfrm>
            <a:off x="741412"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2314936" y="1912398"/>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2314936"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27" name="Text Placeholder 25"/>
          <p:cNvSpPr>
            <a:spLocks noGrp="1"/>
          </p:cNvSpPr>
          <p:nvPr>
            <p:ph type="body" sz="quarter" idx="10" hasCustomPrompt="1"/>
          </p:nvPr>
        </p:nvSpPr>
        <p:spPr>
          <a:xfrm>
            <a:off x="711199" y="524933"/>
            <a:ext cx="14303103" cy="935567"/>
          </a:xfrm>
          <a:prstGeom prst="rect">
            <a:avLst/>
          </a:prstGeom>
        </p:spPr>
        <p:txBody>
          <a:bodyPr wrap="square" lIns="0" tIns="0" rIns="0" bIns="0" anchor="ctr" anchorCtr="0">
            <a:normAutofit/>
          </a:bodyPr>
          <a:lstStyle>
            <a:lvl1pPr marL="0" indent="0" algn="l">
              <a:lnSpc>
                <a:spcPct val="85000"/>
              </a:lnSpc>
              <a:spcBef>
                <a:spcPts val="0"/>
              </a:spcBef>
              <a:buNone/>
              <a:defRPr sz="4400" b="1" i="0" spc="-150" baseline="0">
                <a:solidFill>
                  <a:schemeClr val="bg1"/>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6 </a:t>
            </a:r>
            <a:r>
              <a:rPr lang="en-US" dirty="0"/>
              <a:t>Images,</a:t>
            </a:r>
            <a:r>
              <a:rPr lang="el-GR" dirty="0"/>
              <a:t> </a:t>
            </a:r>
            <a:r>
              <a:rPr lang="en-US" dirty="0"/>
              <a:t>2 Columns</a:t>
            </a:r>
          </a:p>
        </p:txBody>
      </p:sp>
      <p:sp>
        <p:nvSpPr>
          <p:cNvPr id="28" name="Rectangle 27"/>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Picture Placeholder 34"/>
          <p:cNvSpPr>
            <a:spLocks noGrp="1" noChangeAspect="1"/>
          </p:cNvSpPr>
          <p:nvPr>
            <p:ph type="pic" sz="quarter" idx="26" hasCustomPrompt="1"/>
          </p:nvPr>
        </p:nvSpPr>
        <p:spPr>
          <a:xfrm>
            <a:off x="741412"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2" name="Text Placeholder 15"/>
          <p:cNvSpPr>
            <a:spLocks noGrp="1"/>
          </p:cNvSpPr>
          <p:nvPr>
            <p:ph type="body" sz="quarter" idx="27" hasCustomPrompt="1"/>
          </p:nvPr>
        </p:nvSpPr>
        <p:spPr>
          <a:xfrm>
            <a:off x="2314936"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43" name="Text Placeholder 15"/>
          <p:cNvSpPr>
            <a:spLocks noGrp="1"/>
          </p:cNvSpPr>
          <p:nvPr>
            <p:ph type="body" sz="quarter" idx="28" hasCustomPrompt="1"/>
          </p:nvPr>
        </p:nvSpPr>
        <p:spPr>
          <a:xfrm>
            <a:off x="2314936"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4" name="Picture Placeholder 34"/>
          <p:cNvSpPr>
            <a:spLocks noGrp="1" noChangeAspect="1"/>
          </p:cNvSpPr>
          <p:nvPr>
            <p:ph type="pic" sz="quarter" idx="29" hasCustomPrompt="1"/>
          </p:nvPr>
        </p:nvSpPr>
        <p:spPr>
          <a:xfrm>
            <a:off x="741412"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5" name="Text Placeholder 15"/>
          <p:cNvSpPr>
            <a:spLocks noGrp="1"/>
          </p:cNvSpPr>
          <p:nvPr>
            <p:ph type="body" sz="quarter" idx="30" hasCustomPrompt="1"/>
          </p:nvPr>
        </p:nvSpPr>
        <p:spPr>
          <a:xfrm>
            <a:off x="2314936"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46" name="Text Placeholder 15"/>
          <p:cNvSpPr>
            <a:spLocks noGrp="1"/>
          </p:cNvSpPr>
          <p:nvPr>
            <p:ph type="body" sz="quarter" idx="31" hasCustomPrompt="1"/>
          </p:nvPr>
        </p:nvSpPr>
        <p:spPr>
          <a:xfrm>
            <a:off x="2314936" y="6309802"/>
            <a:ext cx="5312780" cy="110699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7" name="Picture Placeholder 34"/>
          <p:cNvSpPr>
            <a:spLocks noGrp="1" noChangeAspect="1"/>
          </p:cNvSpPr>
          <p:nvPr>
            <p:ph type="pic" sz="quarter" idx="32" hasCustomPrompt="1"/>
          </p:nvPr>
        </p:nvSpPr>
        <p:spPr>
          <a:xfrm>
            <a:off x="8128000"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8" name="Text Placeholder 15"/>
          <p:cNvSpPr>
            <a:spLocks noGrp="1"/>
          </p:cNvSpPr>
          <p:nvPr>
            <p:ph type="body" sz="quarter" idx="33" hasCustomPrompt="1"/>
          </p:nvPr>
        </p:nvSpPr>
        <p:spPr>
          <a:xfrm>
            <a:off x="9701524" y="1912398"/>
            <a:ext cx="5312779" cy="415239"/>
          </a:xfrm>
          <a:prstGeom prst="rect">
            <a:avLst/>
          </a:prstGeom>
        </p:spPr>
        <p:txBody>
          <a:bodyPr lIns="0" tIns="0" rIns="0" bIns="0" anchor="t" anchorCtr="0">
            <a:normAutofit/>
          </a:bodyPr>
          <a:lstStyle>
            <a:lvl1pPr marL="0" indent="0" algn="l">
              <a:buNone/>
              <a:defRPr sz="28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49" name="Text Placeholder 15"/>
          <p:cNvSpPr>
            <a:spLocks noGrp="1"/>
          </p:cNvSpPr>
          <p:nvPr>
            <p:ph type="body" sz="quarter" idx="34" hasCustomPrompt="1"/>
          </p:nvPr>
        </p:nvSpPr>
        <p:spPr>
          <a:xfrm>
            <a:off x="9701524"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0" name="Picture Placeholder 34"/>
          <p:cNvSpPr>
            <a:spLocks noGrp="1" noChangeAspect="1"/>
          </p:cNvSpPr>
          <p:nvPr>
            <p:ph type="pic" sz="quarter" idx="35" hasCustomPrompt="1"/>
          </p:nvPr>
        </p:nvSpPr>
        <p:spPr>
          <a:xfrm>
            <a:off x="8128000"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51" name="Text Placeholder 15"/>
          <p:cNvSpPr>
            <a:spLocks noGrp="1"/>
          </p:cNvSpPr>
          <p:nvPr>
            <p:ph type="body" sz="quarter" idx="36" hasCustomPrompt="1"/>
          </p:nvPr>
        </p:nvSpPr>
        <p:spPr>
          <a:xfrm>
            <a:off x="9701524"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5</a:t>
            </a:r>
          </a:p>
        </p:txBody>
      </p:sp>
      <p:sp>
        <p:nvSpPr>
          <p:cNvPr id="52" name="Text Placeholder 15"/>
          <p:cNvSpPr>
            <a:spLocks noGrp="1"/>
          </p:cNvSpPr>
          <p:nvPr>
            <p:ph type="body" sz="quarter" idx="37" hasCustomPrompt="1"/>
          </p:nvPr>
        </p:nvSpPr>
        <p:spPr>
          <a:xfrm>
            <a:off x="9701524"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3" name="Picture Placeholder 34"/>
          <p:cNvSpPr>
            <a:spLocks noGrp="1" noChangeAspect="1"/>
          </p:cNvSpPr>
          <p:nvPr>
            <p:ph type="pic" sz="quarter" idx="38" hasCustomPrompt="1"/>
          </p:nvPr>
        </p:nvSpPr>
        <p:spPr>
          <a:xfrm>
            <a:off x="8128000"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54" name="Text Placeholder 15"/>
          <p:cNvSpPr>
            <a:spLocks noGrp="1"/>
          </p:cNvSpPr>
          <p:nvPr>
            <p:ph type="body" sz="quarter" idx="39" hasCustomPrompt="1"/>
          </p:nvPr>
        </p:nvSpPr>
        <p:spPr>
          <a:xfrm>
            <a:off x="9701524"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6</a:t>
            </a:r>
          </a:p>
        </p:txBody>
      </p:sp>
      <p:sp>
        <p:nvSpPr>
          <p:cNvPr id="55" name="Text Placeholder 15"/>
          <p:cNvSpPr>
            <a:spLocks noGrp="1"/>
          </p:cNvSpPr>
          <p:nvPr>
            <p:ph type="body" sz="quarter" idx="40" hasCustomPrompt="1"/>
          </p:nvPr>
        </p:nvSpPr>
        <p:spPr>
          <a:xfrm>
            <a:off x="9701524" y="6309802"/>
            <a:ext cx="5312780" cy="109485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34050" y="-434050"/>
            <a:ext cx="1736203" cy="260430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042761" y="5824735"/>
            <a:ext cx="1770592" cy="2655888"/>
          </a:xfrm>
          <a:prstGeom prst="rect">
            <a:avLst/>
          </a:prstGeom>
        </p:spPr>
      </p:pic>
      <p:sp>
        <p:nvSpPr>
          <p:cNvPr id="3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31"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4344924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25"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362154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Right - Text">
    <p:spTree>
      <p:nvGrpSpPr>
        <p:cNvPr id="1" name=""/>
        <p:cNvGrpSpPr/>
        <p:nvPr/>
      </p:nvGrpSpPr>
      <p:grpSpPr>
        <a:xfrm>
          <a:off x="0" y="0"/>
          <a:ext cx="0" cy="0"/>
          <a:chOff x="0" y="0"/>
          <a:chExt cx="0" cy="0"/>
        </a:xfrm>
      </p:grpSpPr>
      <p:sp>
        <p:nvSpPr>
          <p:cNvPr id="1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1" name="Text Placeholder 15"/>
          <p:cNvSpPr>
            <a:spLocks noGrp="1"/>
          </p:cNvSpPr>
          <p:nvPr>
            <p:ph type="body" sz="quarter" idx="23" hasCustomPrompt="1"/>
          </p:nvPr>
        </p:nvSpPr>
        <p:spPr>
          <a:xfrm>
            <a:off x="9593704" y="6162363"/>
            <a:ext cx="6355830" cy="1250066"/>
          </a:xfrm>
          <a:prstGeom prst="rect">
            <a:avLst/>
          </a:prstGeom>
        </p:spPr>
        <p:txBody>
          <a:bodyPr lIns="0" tIns="0" rIns="0" bIns="0" anchor="ctr" anchorCtr="0">
            <a:normAutofit/>
          </a:bodyPr>
          <a:lstStyle>
            <a:lvl1pPr marL="0" indent="0">
              <a:lnSpc>
                <a:spcPct val="100000"/>
              </a:lnSpc>
              <a:buNone/>
              <a:defRPr sz="4400" b="1" i="1" spc="-300" baseline="0">
                <a:solidFill>
                  <a:schemeClr val="accent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aenean</a:t>
            </a:r>
            <a:r>
              <a:rPr lang="en-US" dirty="0"/>
              <a:t> </a:t>
            </a:r>
            <a:r>
              <a:rPr lang="en-US" dirty="0" err="1"/>
              <a:t>commodo</a:t>
            </a:r>
            <a:r>
              <a:rPr lang="en-US" dirty="0"/>
              <a:t>.</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7235743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9552"/>
          </a:xfrm>
          <a:prstGeom prst="rect">
            <a:avLst/>
          </a:prstGeom>
        </p:spPr>
      </p:pic>
      <p:sp>
        <p:nvSpPr>
          <p:cNvPr id="4" name="TextBox 3"/>
          <p:cNvSpPr txBox="1"/>
          <p:nvPr userDrawn="1"/>
        </p:nvSpPr>
        <p:spPr>
          <a:xfrm>
            <a:off x="3327400" y="2766348"/>
            <a:ext cx="9689458" cy="350393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73" rtl="0" fontAlgn="auto" latinLnBrk="0" hangingPunct="0">
              <a:lnSpc>
                <a:spcPct val="100000"/>
              </a:lnSpc>
              <a:spcBef>
                <a:spcPts val="0"/>
              </a:spcBef>
              <a:spcAft>
                <a:spcPts val="0"/>
              </a:spcAft>
              <a:buClrTx/>
              <a:buSzTx/>
              <a:buFontTx/>
              <a:buNone/>
              <a:tabLst/>
            </a:pPr>
            <a:r>
              <a:rPr kumimoji="0" lang="en-US" sz="13000" b="1" i="0" u="none" strike="noStrike" cap="none" spc="-300" normalizeH="0" baseline="0">
                <a:ln>
                  <a:noFill/>
                </a:ln>
                <a:solidFill>
                  <a:srgbClr val="5AC3F0"/>
                </a:solidFill>
                <a:effectLst/>
                <a:uFillTx/>
                <a:latin typeface="Open Sans Semibold" charset="0"/>
                <a:ea typeface="Open Sans Semibold" charset="0"/>
                <a:cs typeface="Open Sans Semibold" charset="0"/>
                <a:sym typeface="Helvetica Light"/>
              </a:rPr>
              <a:t>Thank you!</a:t>
            </a:r>
          </a:p>
        </p:txBody>
      </p:sp>
      <p:sp>
        <p:nvSpPr>
          <p:cNvPr id="10" name="Text Placeholder 39"/>
          <p:cNvSpPr>
            <a:spLocks noGrp="1"/>
          </p:cNvSpPr>
          <p:nvPr>
            <p:ph type="body" sz="quarter" idx="16" hasCustomPrompt="1"/>
          </p:nvPr>
        </p:nvSpPr>
        <p:spPr>
          <a:xfrm>
            <a:off x="4176060" y="6130977"/>
            <a:ext cx="7901640" cy="521325"/>
          </a:xfrm>
          <a:prstGeom prst="rect">
            <a:avLst/>
          </a:prstGeom>
          <a:noFill/>
          <a:ln>
            <a:noFill/>
          </a:ln>
        </p:spPr>
        <p:txBody>
          <a:bodyPr vert="horz" wrap="square" lIns="0" tIns="0" rIns="0" bIns="0" anchor="b" anchorCtr="1">
            <a:noAutofit/>
          </a:bodyPr>
          <a:lstStyle>
            <a:lvl1pPr marL="0" indent="0" algn="r">
              <a:buNone/>
              <a:defRPr sz="4000" b="1" i="0" spc="-151">
                <a:solidFill>
                  <a:srgbClr val="2D3293"/>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11" name="Text Placeholder 39"/>
          <p:cNvSpPr>
            <a:spLocks noGrp="1"/>
          </p:cNvSpPr>
          <p:nvPr>
            <p:ph type="body" sz="quarter" idx="17" hasCustomPrompt="1"/>
          </p:nvPr>
        </p:nvSpPr>
        <p:spPr>
          <a:xfrm>
            <a:off x="4176060" y="6652302"/>
            <a:ext cx="7901640" cy="1517337"/>
          </a:xfrm>
          <a:prstGeom prst="rect">
            <a:avLst/>
          </a:prstGeom>
          <a:noFill/>
          <a:ln>
            <a:noFill/>
          </a:ln>
        </p:spPr>
        <p:txBody>
          <a:bodyPr vert="horz" wrap="square" lIns="0" tIns="108000" rIns="0" bIns="0" anchor="t" anchorCtr="1">
            <a:normAutofit/>
          </a:bodyPr>
          <a:lstStyle>
            <a:lvl1pPr marL="0" indent="0" algn="ctr">
              <a:buNone/>
              <a:defRPr sz="3200" b="0" i="0" spc="-150">
                <a:solidFill>
                  <a:schemeClr val="accent2"/>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Contact Information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098" y="8371595"/>
            <a:ext cx="829564" cy="576000"/>
          </a:xfrm>
          <a:prstGeom prst="rect">
            <a:avLst/>
          </a:prstGeom>
        </p:spPr>
      </p:pic>
    </p:spTree>
    <p:extLst>
      <p:ext uri="{BB962C8B-B14F-4D97-AF65-F5344CB8AC3E}">
        <p14:creationId xmlns:p14="http://schemas.microsoft.com/office/powerpoint/2010/main" val="31832399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3" name="Picture 23"/>
          <p:cNvPicPr>
            <a:picLocks noChangeAspect="1"/>
          </p:cNvPicPr>
          <p:nvPr userDrawn="1"/>
        </p:nvPicPr>
        <p:blipFill rotWithShape="1">
          <a:blip r:embed="rId2" cstate="email">
            <a:extLst>
              <a:ext uri="{28A0092B-C50C-407E-A947-70E740481C1C}">
                <a14:useLocalDpi xmlns:a14="http://schemas.microsoft.com/office/drawing/2010/main" val="0"/>
              </a:ext>
            </a:extLst>
          </a:blip>
          <a:srcRect l="44365"/>
          <a:stretch/>
        </p:blipFill>
        <p:spPr bwMode="auto">
          <a:xfrm>
            <a:off x="1287909" y="8172401"/>
            <a:ext cx="1173774" cy="118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5"/>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216027" y="755658"/>
            <a:ext cx="15843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15436" y="323537"/>
            <a:ext cx="11953328" cy="1766887"/>
          </a:xfrm>
          <a:prstGeom prst="rect">
            <a:avLst/>
          </a:prstGeom>
        </p:spPr>
        <p:txBody>
          <a:bodyPr lIns="81648" tIns="40825" rIns="81648" bIns="40825" anchor="b">
            <a:normAutofit/>
          </a:bodyPr>
          <a:lstStyle>
            <a:lvl1pPr algn="l">
              <a:defRPr sz="8099" b="0">
                <a:solidFill>
                  <a:srgbClr val="28288C"/>
                </a:solidFill>
                <a:latin typeface="Calibri" panose="020F0502020204030204" pitchFamily="34" charset="0"/>
                <a:cs typeface="Calibri" panose="020F0502020204030204" pitchFamily="34" charset="0"/>
              </a:defRPr>
            </a:lvl1pPr>
          </a:lstStyle>
          <a:p>
            <a:r>
              <a:rPr lang="en-US" dirty="0"/>
              <a:t>Click to edit Master title style</a:t>
            </a:r>
            <a:endParaRPr lang="el-GR" dirty="0"/>
          </a:p>
        </p:txBody>
      </p:sp>
      <p:sp>
        <p:nvSpPr>
          <p:cNvPr id="5" name="Footer Placeholder 4"/>
          <p:cNvSpPr>
            <a:spLocks noGrp="1"/>
          </p:cNvSpPr>
          <p:nvPr>
            <p:ph type="ftr" sz="quarter" idx="10"/>
          </p:nvPr>
        </p:nvSpPr>
        <p:spPr/>
        <p:txBody>
          <a:bodyPr/>
          <a:lstStyle>
            <a:lvl1pPr>
              <a:defRPr sz="1600"/>
            </a:lvl1pPr>
          </a:lstStyle>
          <a:p>
            <a:r>
              <a:rPr lang="en-GB">
                <a:cs typeface="PF Paperback Light" charset="0"/>
              </a:rPr>
              <a:t>OpenAIRE @ EOSC | RDA  | Berlin | 23rd March 2018</a:t>
            </a:r>
          </a:p>
        </p:txBody>
      </p:sp>
      <p:sp>
        <p:nvSpPr>
          <p:cNvPr id="6" name="Slide Number Placeholder 5"/>
          <p:cNvSpPr>
            <a:spLocks noGrp="1"/>
          </p:cNvSpPr>
          <p:nvPr>
            <p:ph type="sldNum" sz="quarter" idx="11"/>
          </p:nvPr>
        </p:nvSpPr>
        <p:spPr/>
        <p:txBody>
          <a:bodyPr/>
          <a:lstStyle>
            <a:lvl1pPr>
              <a:defRPr/>
            </a:lvl1pPr>
          </a:lstStyle>
          <a:p>
            <a:pPr>
              <a:defRPr/>
            </a:pPr>
            <a:fld id="{848A24DD-5EB0-604F-AAB4-280A82317199}" type="slidenum">
              <a:rPr lang="en-GB"/>
              <a:pPr>
                <a:defRPr/>
              </a:pPr>
              <a:t>‹N›</a:t>
            </a:fld>
            <a:endParaRPr lang="en-GB"/>
          </a:p>
        </p:txBody>
      </p:sp>
    </p:spTree>
    <p:extLst>
      <p:ext uri="{BB962C8B-B14F-4D97-AF65-F5344CB8AC3E}">
        <p14:creationId xmlns:p14="http://schemas.microsoft.com/office/powerpoint/2010/main" val="17796732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w/ sub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rot="10800000" flipH="1">
            <a:off x="1" y="3867150"/>
            <a:ext cx="2057400" cy="1760538"/>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3300"/>
          </a:p>
        </p:txBody>
      </p:sp>
      <p:sp>
        <p:nvSpPr>
          <p:cNvPr id="6" name="Line 5"/>
          <p:cNvSpPr>
            <a:spLocks noChangeShapeType="1"/>
          </p:cNvSpPr>
          <p:nvPr userDrawn="1"/>
        </p:nvSpPr>
        <p:spPr bwMode="auto">
          <a:xfrm rot="10800000" flipH="1">
            <a:off x="5824539" y="2"/>
            <a:ext cx="738187" cy="684213"/>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3300"/>
          </a:p>
        </p:txBody>
      </p:sp>
      <p:pic>
        <p:nvPicPr>
          <p:cNvPr id="7" name="Picture 21"/>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2639" y="7524750"/>
            <a:ext cx="21097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71563" y="900113"/>
            <a:ext cx="158432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99408" y="323530"/>
            <a:ext cx="12097344" cy="1655985"/>
          </a:xfrm>
          <a:prstGeom prst="rect">
            <a:avLst/>
          </a:prstGeom>
        </p:spPr>
        <p:txBody>
          <a:bodyPr anchor="b">
            <a:normAutofit/>
          </a:bodyPr>
          <a:lstStyle>
            <a:lvl1pPr algn="l">
              <a:defRPr sz="8999" b="1" baseline="0">
                <a:solidFill>
                  <a:srgbClr val="28288C"/>
                </a:solidFill>
                <a:latin typeface="Calibri" panose="020F0502020204030204" pitchFamily="34" charset="0"/>
                <a:cs typeface="Calibri" panose="020F0502020204030204" pitchFamily="34" charset="0"/>
              </a:defRPr>
            </a:lvl1pPr>
          </a:lstStyle>
          <a:p>
            <a:r>
              <a:rPr lang="en-US" dirty="0"/>
              <a:t>Click to edit Master title style</a:t>
            </a:r>
            <a:endParaRPr lang="el-GR" dirty="0"/>
          </a:p>
        </p:txBody>
      </p:sp>
      <p:sp>
        <p:nvSpPr>
          <p:cNvPr id="3" name="Content Placeholder 2"/>
          <p:cNvSpPr>
            <a:spLocks noGrp="1"/>
          </p:cNvSpPr>
          <p:nvPr>
            <p:ph idx="1"/>
          </p:nvPr>
        </p:nvSpPr>
        <p:spPr>
          <a:xfrm>
            <a:off x="2799408" y="2699791"/>
            <a:ext cx="12169352" cy="6049020"/>
          </a:xfrm>
        </p:spPr>
        <p:txBody>
          <a:bodyPr/>
          <a:lstStyle>
            <a:lvl1pPr>
              <a:lnSpc>
                <a:spcPct val="150000"/>
              </a:lnSpc>
              <a:spcBef>
                <a:spcPts val="600"/>
              </a:spcBef>
              <a:spcAft>
                <a:spcPts val="0"/>
              </a:spcAft>
              <a:defRPr b="1">
                <a:latin typeface="Calibri" panose="020F0502020204030204" pitchFamily="34" charset="0"/>
              </a:defRPr>
            </a:lvl1pPr>
            <a:lvl2pPr>
              <a:lnSpc>
                <a:spcPct val="150000"/>
              </a:lnSpc>
              <a:defRPr sz="2800" b="1">
                <a:latin typeface="Calibri" panose="020F0502020204030204" pitchFamily="34" charset="0"/>
                <a:cs typeface="PF Paperback"/>
              </a:defRPr>
            </a:lvl2pPr>
            <a:lvl3pPr>
              <a:lnSpc>
                <a:spcPct val="150000"/>
              </a:lnSpc>
              <a:defRPr sz="2000" b="1">
                <a:latin typeface="Calibri" panose="020F0502020204030204" pitchFamily="34" charset="0"/>
                <a:cs typeface="PF Paperback"/>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20"/>
          <p:cNvSpPr>
            <a:spLocks noGrp="1"/>
          </p:cNvSpPr>
          <p:nvPr>
            <p:ph type="body" sz="quarter" idx="16"/>
          </p:nvPr>
        </p:nvSpPr>
        <p:spPr>
          <a:xfrm>
            <a:off x="2798764" y="1978945"/>
            <a:ext cx="12097989" cy="648841"/>
          </a:xfrm>
        </p:spPr>
        <p:txBody>
          <a:bodyPr>
            <a:noAutofit/>
          </a:bodyPr>
          <a:lstStyle>
            <a:lvl1pPr marL="35996" indent="0">
              <a:buNone/>
              <a:defRPr sz="2400" baseline="0">
                <a:solidFill>
                  <a:srgbClr val="2D73D7"/>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Footer Placeholder 3"/>
          <p:cNvSpPr>
            <a:spLocks noGrp="1"/>
          </p:cNvSpPr>
          <p:nvPr>
            <p:ph type="ftr" sz="quarter" idx="17"/>
          </p:nvPr>
        </p:nvSpPr>
        <p:spPr/>
        <p:txBody>
          <a:bodyPr/>
          <a:lstStyle>
            <a:lvl1pPr>
              <a:defRPr>
                <a:latin typeface="Calibri" panose="020F0502020204030204" pitchFamily="34" charset="0"/>
              </a:defRPr>
            </a:lvl1pPr>
          </a:lstStyle>
          <a:p>
            <a:pPr>
              <a:defRPr/>
            </a:pPr>
            <a:r>
              <a:rPr lang="en-US"/>
              <a:t>OpenAIRE @ EOSC | RDA  | Berlin | 23rd March 2018</a:t>
            </a:r>
            <a:endParaRPr lang="en-GB"/>
          </a:p>
        </p:txBody>
      </p:sp>
      <p:sp>
        <p:nvSpPr>
          <p:cNvPr id="10" name="Slide Number Placeholder 8"/>
          <p:cNvSpPr>
            <a:spLocks noGrp="1"/>
          </p:cNvSpPr>
          <p:nvPr>
            <p:ph type="sldNum" sz="quarter" idx="18"/>
          </p:nvPr>
        </p:nvSpPr>
        <p:spPr/>
        <p:txBody>
          <a:bodyPr/>
          <a:lstStyle>
            <a:lvl1pPr>
              <a:defRPr>
                <a:latin typeface="Calibri" panose="020F0502020204030204" pitchFamily="34" charset="0"/>
              </a:defRPr>
            </a:lvl1pPr>
          </a:lstStyle>
          <a:p>
            <a:pPr>
              <a:defRPr/>
            </a:pPr>
            <a:fld id="{A383020D-9724-438A-BDB4-609840D9C21E}" type="slidenum">
              <a:rPr lang="en-GB" altLang="de-DE"/>
              <a:pPr>
                <a:defRPr/>
              </a:pPr>
              <a:t>‹N›</a:t>
            </a:fld>
            <a:endParaRPr lang="en-GB" altLang="de-DE"/>
          </a:p>
        </p:txBody>
      </p:sp>
    </p:spTree>
    <p:extLst>
      <p:ext uri="{BB962C8B-B14F-4D97-AF65-F5344CB8AC3E}">
        <p14:creationId xmlns:p14="http://schemas.microsoft.com/office/powerpoint/2010/main" val="1992425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390" y="2732109"/>
            <a:ext cx="4272997" cy="6409496"/>
          </a:xfrm>
          <a:prstGeom prst="rect">
            <a:avLst/>
          </a:prstGeom>
        </p:spPr>
      </p:pic>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41" name="Footer Placeholder 9"/>
          <p:cNvSpPr>
            <a:spLocks noGrp="1"/>
          </p:cNvSpPr>
          <p:nvPr>
            <p:ph type="ftr" sz="quarter" idx="18"/>
          </p:nvPr>
        </p:nvSpPr>
        <p:spPr>
          <a:xfrm>
            <a:off x="4831589" y="8416031"/>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charset="0"/>
                <a:cs typeface="Open Sans"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4" name="Picture 23"/>
          <p:cNvPicPr>
            <a:picLocks noChangeAspect="1"/>
          </p:cNvPicPr>
          <p:nvPr userDrawn="1"/>
        </p:nvPicPr>
        <p:blipFill>
          <a:blip r:embed="rId5"/>
          <a:stretch>
            <a:fillRect/>
          </a:stretch>
        </p:blipFill>
        <p:spPr>
          <a:xfrm>
            <a:off x="14724879" y="8496329"/>
            <a:ext cx="703862" cy="252000"/>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6"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1441286705"/>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l="43719"/>
          <a:stretch/>
        </p:blipFill>
        <p:spPr bwMode="auto">
          <a:xfrm>
            <a:off x="14536087" y="7524750"/>
            <a:ext cx="1186521" cy="118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p:cNvSpPr>
            <a:spLocks noChangeShapeType="1"/>
          </p:cNvSpPr>
          <p:nvPr userDrawn="1"/>
        </p:nvSpPr>
        <p:spPr bwMode="auto">
          <a:xfrm rot="10800000" flipH="1">
            <a:off x="153991" y="5748345"/>
            <a:ext cx="2057401" cy="1760537"/>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sz="3200"/>
          </a:p>
        </p:txBody>
      </p:sp>
      <p:sp>
        <p:nvSpPr>
          <p:cNvPr id="10" name="Line 5"/>
          <p:cNvSpPr>
            <a:spLocks noChangeShapeType="1"/>
          </p:cNvSpPr>
          <p:nvPr userDrawn="1"/>
        </p:nvSpPr>
        <p:spPr bwMode="auto">
          <a:xfrm rot="10800000" flipH="1">
            <a:off x="7812087" y="139700"/>
            <a:ext cx="1674812" cy="1487488"/>
          </a:xfrm>
          <a:prstGeom prst="line">
            <a:avLst/>
          </a:prstGeom>
          <a:noFill/>
          <a:ln w="12700">
            <a:solidFill>
              <a:srgbClr val="23C5F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sz="3200"/>
          </a:p>
        </p:txBody>
      </p:sp>
      <p:pic>
        <p:nvPicPr>
          <p:cNvPr id="11" name="Picture 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563695" y="468323"/>
            <a:ext cx="3324226" cy="18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2"/>
          </p:nvPr>
        </p:nvSpPr>
        <p:spPr>
          <a:xfrm>
            <a:off x="2655396" y="6588232"/>
            <a:ext cx="9144000" cy="935163"/>
          </a:xfrm>
        </p:spPr>
        <p:txBody>
          <a:bodyPr anchor="b">
            <a:noAutofit/>
          </a:bodyPr>
          <a:lstStyle>
            <a:lvl1pPr marL="0" indent="0" algn="l">
              <a:spcBef>
                <a:spcPts val="0"/>
              </a:spcBef>
              <a:buNone/>
              <a:defRPr sz="2400" baseline="0">
                <a:solidFill>
                  <a:srgbClr val="595959"/>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8" name="Text Placeholder 9"/>
          <p:cNvSpPr>
            <a:spLocks noGrp="1"/>
          </p:cNvSpPr>
          <p:nvPr>
            <p:ph type="body" sz="quarter" idx="13"/>
          </p:nvPr>
        </p:nvSpPr>
        <p:spPr>
          <a:xfrm>
            <a:off x="2655395" y="7523237"/>
            <a:ext cx="7488236" cy="865188"/>
          </a:xfrm>
        </p:spPr>
        <p:txBody>
          <a:bodyPr/>
          <a:lstStyle>
            <a:lvl1pPr marL="0" indent="0" algn="l">
              <a:spcBef>
                <a:spcPts val="0"/>
              </a:spcBef>
              <a:buNone/>
              <a:defRPr sz="1800" baseline="0">
                <a:solidFill>
                  <a:srgbClr val="595959"/>
                </a:solidFill>
                <a:latin typeface="Calibri" panose="020F0502020204030204" pitchFamily="34" charset="0"/>
                <a:cs typeface="Calibri" panose="020F0502020204030204" pitchFamily="34" charset="0"/>
              </a:defRPr>
            </a:lvl1pPr>
            <a:lvl2pPr marL="634975" indent="0">
              <a:buNone/>
              <a:defRPr/>
            </a:lvl2pPr>
          </a:lstStyle>
          <a:p>
            <a:pPr lvl="0"/>
            <a:r>
              <a:rPr lang="en-US" dirty="0"/>
              <a:t>Click to edit Master text styles</a:t>
            </a:r>
          </a:p>
        </p:txBody>
      </p:sp>
      <p:sp>
        <p:nvSpPr>
          <p:cNvPr id="17" name="Text Placeholder 16"/>
          <p:cNvSpPr>
            <a:spLocks noGrp="1"/>
          </p:cNvSpPr>
          <p:nvPr>
            <p:ph type="body" sz="quarter" idx="14"/>
          </p:nvPr>
        </p:nvSpPr>
        <p:spPr>
          <a:xfrm>
            <a:off x="2655400" y="2123735"/>
            <a:ext cx="12601399" cy="2376265"/>
          </a:xfrm>
        </p:spPr>
        <p:txBody>
          <a:bodyPr anchor="b">
            <a:noAutofit/>
          </a:bodyPr>
          <a:lstStyle>
            <a:lvl1pPr marL="0" indent="0">
              <a:lnSpc>
                <a:spcPct val="100000"/>
              </a:lnSpc>
              <a:buNone/>
              <a:defRPr sz="8799" b="1" i="0" baseline="0">
                <a:solidFill>
                  <a:srgbClr val="28288C"/>
                </a:solidFill>
                <a:latin typeface="Calibri" panose="020F0502020204030204" pitchFamily="34" charset="0"/>
                <a:cs typeface="Arial"/>
              </a:defRPr>
            </a:lvl1pPr>
          </a:lstStyle>
          <a:p>
            <a:pPr lvl="0"/>
            <a:r>
              <a:rPr lang="en-US" dirty="0"/>
              <a:t>Click to edit Master text styles</a:t>
            </a:r>
          </a:p>
        </p:txBody>
      </p:sp>
      <p:sp>
        <p:nvSpPr>
          <p:cNvPr id="19" name="Text Placeholder 18"/>
          <p:cNvSpPr>
            <a:spLocks noGrp="1"/>
          </p:cNvSpPr>
          <p:nvPr>
            <p:ph type="body" sz="quarter" idx="15"/>
          </p:nvPr>
        </p:nvSpPr>
        <p:spPr>
          <a:xfrm>
            <a:off x="2654653" y="4572573"/>
            <a:ext cx="12602565" cy="1079548"/>
          </a:xfrm>
        </p:spPr>
        <p:txBody>
          <a:bodyPr/>
          <a:lstStyle>
            <a:lvl1pPr marL="13660" indent="0">
              <a:spcBef>
                <a:spcPts val="0"/>
              </a:spcBef>
              <a:buNone/>
              <a:defRPr sz="3200" baseline="0">
                <a:solidFill>
                  <a:srgbClr val="2D73D7"/>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Footer Placeholder 2"/>
          <p:cNvSpPr>
            <a:spLocks noGrp="1"/>
          </p:cNvSpPr>
          <p:nvPr>
            <p:ph type="ftr" sz="quarter" idx="16"/>
          </p:nvPr>
        </p:nvSpPr>
        <p:spPr>
          <a:xfrm>
            <a:off x="1790703" y="8675697"/>
            <a:ext cx="13177839" cy="485775"/>
          </a:xfrm>
        </p:spPr>
        <p:txBody>
          <a:bodyPr/>
          <a:lstStyle>
            <a:lvl1pPr>
              <a:defRPr sz="1600">
                <a:latin typeface="Calibri" panose="020F0502020204030204" pitchFamily="34" charset="0"/>
              </a:defRPr>
            </a:lvl1pPr>
          </a:lstStyle>
          <a:p>
            <a:r>
              <a:rPr lang="en-GB">
                <a:cs typeface="PF Paperback Light" charset="0"/>
              </a:rPr>
              <a:t>OpenAIRE @ EOSC | RDA  | Berlin | 23rd March 2018</a:t>
            </a:r>
          </a:p>
        </p:txBody>
      </p:sp>
      <p:sp>
        <p:nvSpPr>
          <p:cNvPr id="13" name="Slide Number Placeholder 3"/>
          <p:cNvSpPr>
            <a:spLocks noGrp="1"/>
          </p:cNvSpPr>
          <p:nvPr>
            <p:ph type="sldNum" sz="quarter" idx="17"/>
          </p:nvPr>
        </p:nvSpPr>
        <p:spPr/>
        <p:txBody>
          <a:bodyPr/>
          <a:lstStyle>
            <a:lvl1pPr>
              <a:defRPr/>
            </a:lvl1pPr>
          </a:lstStyle>
          <a:p>
            <a:pPr>
              <a:defRPr/>
            </a:pPr>
            <a:fld id="{630A0E4E-93C7-974F-9CD6-534DEEE0329C}" type="slidenum">
              <a:rPr lang="en-GB"/>
              <a:pPr>
                <a:defRPr/>
              </a:pPr>
              <a:t>‹N›</a:t>
            </a:fld>
            <a:endParaRPr lang="en-GB"/>
          </a:p>
        </p:txBody>
      </p:sp>
    </p:spTree>
    <p:extLst>
      <p:ext uri="{BB962C8B-B14F-4D97-AF65-F5344CB8AC3E}">
        <p14:creationId xmlns:p14="http://schemas.microsoft.com/office/powerpoint/2010/main" val="16672446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4">
  <p:cSld name="3_Title 4">
    <p:spTree>
      <p:nvGrpSpPr>
        <p:cNvPr id="1" name="Shape 940"/>
        <p:cNvGrpSpPr/>
        <p:nvPr/>
      </p:nvGrpSpPr>
      <p:grpSpPr>
        <a:xfrm>
          <a:off x="0" y="0"/>
          <a:ext cx="0" cy="0"/>
          <a:chOff x="0" y="0"/>
          <a:chExt cx="0" cy="0"/>
        </a:xfrm>
      </p:grpSpPr>
      <p:sp>
        <p:nvSpPr>
          <p:cNvPr id="941" name="Google Shape;941;p115"/>
          <p:cNvSpPr/>
          <p:nvPr/>
        </p:nvSpPr>
        <p:spPr>
          <a:xfrm>
            <a:off x="0" y="8065033"/>
            <a:ext cx="16256100" cy="1117500"/>
          </a:xfrm>
          <a:prstGeom prst="rect">
            <a:avLst/>
          </a:prstGeom>
          <a:solidFill>
            <a:schemeClr val="lt1"/>
          </a:solidFill>
          <a:ln>
            <a:noFill/>
          </a:ln>
          <a:effectLst>
            <a:outerShdw blurRad="25400" dist="12700" dir="5400000" rotWithShape="0">
              <a:schemeClr val="lt1">
                <a:alpha val="49800"/>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942" name="Google Shape;942;p115"/>
          <p:cNvSpPr txBox="1">
            <a:spLocks noGrp="1"/>
          </p:cNvSpPr>
          <p:nvPr>
            <p:ph type="ftr" idx="11"/>
          </p:nvPr>
        </p:nvSpPr>
        <p:spPr>
          <a:xfrm>
            <a:off x="4831589" y="8483763"/>
            <a:ext cx="6593400" cy="376200"/>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6A6A6A"/>
              </a:buClr>
              <a:buSzPts val="1400"/>
              <a:buFont typeface="Helvetica Neue"/>
              <a:buNone/>
              <a:defRPr sz="1400" b="0" i="0" u="none" strike="noStrike" cap="none">
                <a:solidFill>
                  <a:srgbClr val="6A6A6A"/>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3" name="Google Shape;943;p115"/>
          <p:cNvSpPr txBox="1">
            <a:spLocks noGrp="1"/>
          </p:cNvSpPr>
          <p:nvPr>
            <p:ph type="body" idx="1"/>
          </p:nvPr>
        </p:nvSpPr>
        <p:spPr>
          <a:xfrm>
            <a:off x="697519" y="2146730"/>
            <a:ext cx="14671500" cy="2425200"/>
          </a:xfrm>
          <a:prstGeom prst="rect">
            <a:avLst/>
          </a:prstGeom>
          <a:noFill/>
          <a:ln>
            <a:noFill/>
          </a:ln>
        </p:spPr>
        <p:txBody>
          <a:bodyPr spcFirstLastPara="1" wrap="square" lIns="0" tIns="0" rIns="0" bIns="72000" anchor="b" anchorCtr="0"/>
          <a:lstStyle>
            <a:lvl1pPr marL="457200" marR="0" lvl="0" indent="-228600" algn="l" rtl="0">
              <a:lnSpc>
                <a:spcPct val="100000"/>
              </a:lnSpc>
              <a:spcBef>
                <a:spcPts val="0"/>
              </a:spcBef>
              <a:spcAft>
                <a:spcPts val="0"/>
              </a:spcAft>
              <a:buClr>
                <a:schemeClr val="lt1"/>
              </a:buClr>
              <a:buSzPts val="6600"/>
              <a:buFont typeface="Helvetica Neue"/>
              <a:buNone/>
              <a:defRPr sz="8800" b="1"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39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4" name="Google Shape;944;p115"/>
          <p:cNvSpPr txBox="1">
            <a:spLocks noGrp="1"/>
          </p:cNvSpPr>
          <p:nvPr>
            <p:ph type="body" idx="2"/>
          </p:nvPr>
        </p:nvSpPr>
        <p:spPr>
          <a:xfrm>
            <a:off x="670441" y="4572000"/>
            <a:ext cx="14698500" cy="2844900"/>
          </a:xfrm>
          <a:prstGeom prst="rect">
            <a:avLst/>
          </a:prstGeom>
          <a:noFill/>
          <a:ln>
            <a:noFill/>
          </a:ln>
        </p:spPr>
        <p:txBody>
          <a:bodyPr spcFirstLastPara="1" wrap="square" lIns="0" tIns="72000" rIns="0" bIns="0" anchor="t" anchorCtr="0"/>
          <a:lstStyle>
            <a:lvl1pPr marL="457200" marR="0" lvl="0" indent="-228600" algn="l" rtl="0">
              <a:lnSpc>
                <a:spcPct val="100000"/>
              </a:lnSpc>
              <a:spcBef>
                <a:spcPts val="300"/>
              </a:spcBef>
              <a:spcAft>
                <a:spcPts val="0"/>
              </a:spcAft>
              <a:buClr>
                <a:schemeClr val="lt1"/>
              </a:buClr>
              <a:buSzPts val="3150"/>
              <a:buFont typeface="Helvetica Neue"/>
              <a:buNone/>
              <a:defRPr sz="42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39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945" name="Google Shape;945;p115"/>
          <p:cNvPicPr preferRelativeResize="0"/>
          <p:nvPr/>
        </p:nvPicPr>
        <p:blipFill rotWithShape="1">
          <a:blip r:embed="rId2">
            <a:alphaModFix/>
          </a:blip>
          <a:srcRect/>
          <a:stretch/>
        </p:blipFill>
        <p:spPr>
          <a:xfrm>
            <a:off x="657900" y="660384"/>
            <a:ext cx="986503" cy="983226"/>
          </a:xfrm>
          <a:prstGeom prst="rect">
            <a:avLst/>
          </a:prstGeom>
          <a:noFill/>
          <a:ln>
            <a:noFill/>
          </a:ln>
        </p:spPr>
      </p:pic>
      <p:sp>
        <p:nvSpPr>
          <p:cNvPr id="946" name="Google Shape;946;p115"/>
          <p:cNvSpPr txBox="1">
            <a:spLocks noGrp="1"/>
          </p:cNvSpPr>
          <p:nvPr>
            <p:ph type="body" idx="3"/>
          </p:nvPr>
        </p:nvSpPr>
        <p:spPr>
          <a:xfrm>
            <a:off x="9127458" y="856565"/>
            <a:ext cx="6241500" cy="381900"/>
          </a:xfrm>
          <a:prstGeom prst="rect">
            <a:avLst/>
          </a:prstGeom>
          <a:noFill/>
          <a:ln>
            <a:noFill/>
          </a:ln>
        </p:spPr>
        <p:txBody>
          <a:bodyPr spcFirstLastPara="1" wrap="square" lIns="0" tIns="0" rIns="0" bIns="0" anchor="b" anchorCtr="0"/>
          <a:lstStyle>
            <a:lvl1pPr marL="457200" marR="0" lvl="0" indent="-228600" algn="r" rtl="0">
              <a:lnSpc>
                <a:spcPct val="100000"/>
              </a:lnSpc>
              <a:spcBef>
                <a:spcPts val="3900"/>
              </a:spcBef>
              <a:spcAft>
                <a:spcPts val="0"/>
              </a:spcAft>
              <a:buClr>
                <a:schemeClr val="lt1"/>
              </a:buClr>
              <a:buSzPts val="2100"/>
              <a:buFont typeface="Helvetica Neue"/>
              <a:buNone/>
              <a:defRPr sz="2800" b="1"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7" name="Google Shape;947;p115"/>
          <p:cNvSpPr txBox="1">
            <a:spLocks noGrp="1"/>
          </p:cNvSpPr>
          <p:nvPr>
            <p:ph type="body" idx="4"/>
          </p:nvPr>
        </p:nvSpPr>
        <p:spPr>
          <a:xfrm>
            <a:off x="9127458" y="1237927"/>
            <a:ext cx="6241500" cy="405600"/>
          </a:xfrm>
          <a:prstGeom prst="rect">
            <a:avLst/>
          </a:prstGeom>
          <a:noFill/>
          <a:ln>
            <a:noFill/>
          </a:ln>
        </p:spPr>
        <p:txBody>
          <a:bodyPr spcFirstLastPara="1" wrap="square" lIns="0" tIns="36000" rIns="0" bIns="0" anchor="t" anchorCtr="0"/>
          <a:lstStyle>
            <a:lvl1pPr marL="457200" marR="0" lvl="0" indent="-228600" algn="r" rtl="0">
              <a:lnSpc>
                <a:spcPct val="100000"/>
              </a:lnSpc>
              <a:spcBef>
                <a:spcPts val="3900"/>
              </a:spcBef>
              <a:spcAft>
                <a:spcPts val="0"/>
              </a:spcAft>
              <a:buClr>
                <a:schemeClr val="lt1"/>
              </a:buClr>
              <a:buSzPts val="1500"/>
              <a:buFont typeface="Helvetica Neue"/>
              <a:buNone/>
              <a:defRPr sz="20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948" name="Google Shape;948;p115"/>
          <p:cNvPicPr preferRelativeResize="0"/>
          <p:nvPr/>
        </p:nvPicPr>
        <p:blipFill rotWithShape="1">
          <a:blip r:embed="rId3">
            <a:alphaModFix/>
          </a:blip>
          <a:srcRect/>
          <a:stretch/>
        </p:blipFill>
        <p:spPr>
          <a:xfrm rot="5400000" flipH="1">
            <a:off x="500297" y="5636944"/>
            <a:ext cx="1933731" cy="2934324"/>
          </a:xfrm>
          <a:prstGeom prst="rect">
            <a:avLst/>
          </a:prstGeom>
          <a:noFill/>
          <a:ln>
            <a:noFill/>
          </a:ln>
        </p:spPr>
      </p:pic>
      <p:pic>
        <p:nvPicPr>
          <p:cNvPr id="949" name="Google Shape;949;p115"/>
          <p:cNvPicPr preferRelativeResize="0"/>
          <p:nvPr/>
        </p:nvPicPr>
        <p:blipFill rotWithShape="1">
          <a:blip r:embed="rId4">
            <a:alphaModFix/>
          </a:blip>
          <a:srcRect/>
          <a:stretch/>
        </p:blipFill>
        <p:spPr>
          <a:xfrm>
            <a:off x="711200" y="8203662"/>
            <a:ext cx="2076545" cy="741219"/>
          </a:xfrm>
          <a:prstGeom prst="rect">
            <a:avLst/>
          </a:prstGeom>
          <a:noFill/>
          <a:ln>
            <a:noFill/>
          </a:ln>
        </p:spPr>
      </p:pic>
      <p:pic>
        <p:nvPicPr>
          <p:cNvPr id="950" name="Google Shape;950;p115"/>
          <p:cNvPicPr preferRelativeResize="0"/>
          <p:nvPr/>
        </p:nvPicPr>
        <p:blipFill rotWithShape="1">
          <a:blip r:embed="rId5">
            <a:alphaModFix/>
          </a:blip>
          <a:srcRect/>
          <a:stretch/>
        </p:blipFill>
        <p:spPr>
          <a:xfrm>
            <a:off x="3238757" y="8328801"/>
            <a:ext cx="829563" cy="576001"/>
          </a:xfrm>
          <a:prstGeom prst="rect">
            <a:avLst/>
          </a:prstGeom>
          <a:noFill/>
          <a:ln>
            <a:noFill/>
          </a:ln>
        </p:spPr>
      </p:pic>
      <p:pic>
        <p:nvPicPr>
          <p:cNvPr id="951" name="Google Shape;951;p115"/>
          <p:cNvPicPr preferRelativeResize="0"/>
          <p:nvPr/>
        </p:nvPicPr>
        <p:blipFill rotWithShape="1">
          <a:blip r:embed="rId6">
            <a:alphaModFix/>
          </a:blip>
          <a:srcRect/>
          <a:stretch/>
        </p:blipFill>
        <p:spPr>
          <a:xfrm>
            <a:off x="14724880" y="8496329"/>
            <a:ext cx="703863" cy="252000"/>
          </a:xfrm>
          <a:prstGeom prst="rect">
            <a:avLst/>
          </a:prstGeom>
          <a:noFill/>
          <a:ln>
            <a:noFill/>
          </a:ln>
        </p:spPr>
      </p:pic>
      <p:pic>
        <p:nvPicPr>
          <p:cNvPr id="952" name="Google Shape;952;p115"/>
          <p:cNvPicPr preferRelativeResize="0"/>
          <p:nvPr/>
        </p:nvPicPr>
        <p:blipFill rotWithShape="1">
          <a:blip r:embed="rId7">
            <a:alphaModFix/>
          </a:blip>
          <a:srcRect/>
          <a:stretch/>
        </p:blipFill>
        <p:spPr>
          <a:xfrm>
            <a:off x="12332936" y="8459262"/>
            <a:ext cx="432002" cy="360000"/>
          </a:xfrm>
          <a:prstGeom prst="rect">
            <a:avLst/>
          </a:prstGeom>
          <a:noFill/>
          <a:ln>
            <a:noFill/>
          </a:ln>
        </p:spPr>
      </p:pic>
      <p:sp>
        <p:nvSpPr>
          <p:cNvPr id="953" name="Google Shape;953;p115"/>
          <p:cNvSpPr txBox="1"/>
          <p:nvPr/>
        </p:nvSpPr>
        <p:spPr>
          <a:xfrm>
            <a:off x="12548937" y="8457361"/>
            <a:ext cx="1959900" cy="276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D3293"/>
              </a:buClr>
              <a:buSzPts val="1800"/>
              <a:buFont typeface="Open Sans"/>
              <a:buNone/>
            </a:pPr>
            <a:r>
              <a:rPr lang="en-GB" sz="1800" b="1" i="0" u="none" strike="noStrike" cap="none">
                <a:solidFill>
                  <a:srgbClr val="2D3293"/>
                </a:solidFill>
                <a:latin typeface="Open Sans"/>
                <a:ea typeface="Open Sans"/>
                <a:cs typeface="Open Sans"/>
                <a:sym typeface="Open Sans"/>
              </a:rPr>
              <a:t>@openaire_eu</a:t>
            </a:r>
            <a:endParaRPr sz="1800" b="1" i="0" u="none" strike="noStrike" cap="none">
              <a:solidFill>
                <a:srgbClr val="2D3293"/>
              </a:solidFill>
              <a:latin typeface="Open Sans"/>
              <a:ea typeface="Open Sans"/>
              <a:cs typeface="Open Sans"/>
              <a:sym typeface="Open Sans"/>
            </a:endParaRPr>
          </a:p>
        </p:txBody>
      </p:sp>
      <p:pic>
        <p:nvPicPr>
          <p:cNvPr id="954" name="Google Shape;954;p115"/>
          <p:cNvPicPr preferRelativeResize="0"/>
          <p:nvPr/>
        </p:nvPicPr>
        <p:blipFill rotWithShape="1">
          <a:blip r:embed="rId8">
            <a:alphaModFix/>
          </a:blip>
          <a:srcRect l="10166" r="10158"/>
          <a:stretch/>
        </p:blipFill>
        <p:spPr>
          <a:xfrm>
            <a:off x="-31439" y="-34819"/>
            <a:ext cx="16318880" cy="8139600"/>
          </a:xfrm>
          <a:prstGeom prst="rect">
            <a:avLst/>
          </a:prstGeom>
          <a:noFill/>
          <a:ln>
            <a:noFill/>
          </a:ln>
        </p:spPr>
      </p:pic>
      <p:sp>
        <p:nvSpPr>
          <p:cNvPr id="955" name="Google Shape;955;p115"/>
          <p:cNvSpPr/>
          <p:nvPr/>
        </p:nvSpPr>
        <p:spPr>
          <a:xfrm>
            <a:off x="15438" y="-38769"/>
            <a:ext cx="16272000" cy="8136000"/>
          </a:xfrm>
          <a:prstGeom prst="rect">
            <a:avLst/>
          </a:prstGeom>
          <a:gradFill>
            <a:gsLst>
              <a:gs pos="0">
                <a:srgbClr val="3B41BE"/>
              </a:gs>
              <a:gs pos="94000">
                <a:srgbClr val="18B2EC">
                  <a:alpha val="0"/>
                </a:srgbClr>
              </a:gs>
              <a:gs pos="100000">
                <a:srgbClr val="18B2EC">
                  <a:alpha val="0"/>
                </a:srgbClr>
              </a:gs>
            </a:gsLst>
            <a:lin ang="5400012" scaled="0"/>
          </a:gradFill>
          <a:ln>
            <a:noFill/>
          </a:ln>
          <a:effectLst>
            <a:outerShdw blurRad="25400" dist="12700" dir="5400000" rotWithShape="0">
              <a:schemeClr val="accent1">
                <a:alpha val="49800"/>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45123827"/>
      </p:ext>
    </p:extLst>
  </p:cSld>
  <p:clrMapOvr>
    <a:masterClrMapping/>
  </p:clrMapOvr>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 you">
  <p:cSld name="1_Thank you">
    <p:spTree>
      <p:nvGrpSpPr>
        <p:cNvPr id="1" name="Shape 79"/>
        <p:cNvGrpSpPr/>
        <p:nvPr/>
      </p:nvGrpSpPr>
      <p:grpSpPr>
        <a:xfrm>
          <a:off x="0" y="0"/>
          <a:ext cx="0" cy="0"/>
          <a:chOff x="0" y="0"/>
          <a:chExt cx="0" cy="0"/>
        </a:xfrm>
      </p:grpSpPr>
      <p:pic>
        <p:nvPicPr>
          <p:cNvPr id="80" name="Google Shape;80;p8"/>
          <p:cNvPicPr preferRelativeResize="0"/>
          <p:nvPr/>
        </p:nvPicPr>
        <p:blipFill rotWithShape="1">
          <a:blip r:embed="rId2">
            <a:alphaModFix/>
          </a:blip>
          <a:srcRect/>
          <a:stretch/>
        </p:blipFill>
        <p:spPr>
          <a:xfrm>
            <a:off x="0" y="0"/>
            <a:ext cx="16256000" cy="9149552"/>
          </a:xfrm>
          <a:prstGeom prst="rect">
            <a:avLst/>
          </a:prstGeom>
          <a:noFill/>
          <a:ln>
            <a:noFill/>
          </a:ln>
        </p:spPr>
      </p:pic>
      <p:sp>
        <p:nvSpPr>
          <p:cNvPr id="81" name="Google Shape;81;p8"/>
          <p:cNvSpPr txBox="1"/>
          <p:nvPr/>
        </p:nvSpPr>
        <p:spPr>
          <a:xfrm>
            <a:off x="3327400" y="2766348"/>
            <a:ext cx="9689458" cy="3503933"/>
          </a:xfrm>
          <a:prstGeom prst="rect">
            <a:avLst/>
          </a:prstGeom>
          <a:noFill/>
          <a:ln>
            <a:noFill/>
          </a:ln>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5AC3F0"/>
              </a:buClr>
              <a:buSzPts val="13000"/>
              <a:buFont typeface="Open Sans"/>
              <a:buNone/>
            </a:pPr>
            <a:r>
              <a:rPr lang="en-GB" sz="13000" b="1" i="0" u="none" strike="noStrike" cap="none">
                <a:solidFill>
                  <a:srgbClr val="5AC3F0"/>
                </a:solidFill>
                <a:latin typeface="Open Sans"/>
                <a:ea typeface="Open Sans"/>
                <a:cs typeface="Open Sans"/>
                <a:sym typeface="Open Sans"/>
              </a:rPr>
              <a:t>Thank you!</a:t>
            </a:r>
            <a:endParaRPr/>
          </a:p>
        </p:txBody>
      </p:sp>
      <p:sp>
        <p:nvSpPr>
          <p:cNvPr id="82" name="Google Shape;82;p8"/>
          <p:cNvSpPr txBox="1">
            <a:spLocks noGrp="1"/>
          </p:cNvSpPr>
          <p:nvPr>
            <p:ph type="body" idx="1"/>
          </p:nvPr>
        </p:nvSpPr>
        <p:spPr>
          <a:xfrm>
            <a:off x="4176060" y="6130977"/>
            <a:ext cx="7901640" cy="521325"/>
          </a:xfrm>
          <a:prstGeom prst="rect">
            <a:avLst/>
          </a:prstGeom>
          <a:noFill/>
          <a:ln>
            <a:noFill/>
          </a:ln>
        </p:spPr>
        <p:txBody>
          <a:bodyPr spcFirstLastPara="1" wrap="square" lIns="0" tIns="0" rIns="0" bIns="0" anchor="b" anchorCtr="1"/>
          <a:lstStyle>
            <a:lvl1pPr marL="457200" marR="0" lvl="0" indent="-228600" algn="r" rtl="0">
              <a:lnSpc>
                <a:spcPct val="100000"/>
              </a:lnSpc>
              <a:spcBef>
                <a:spcPts val="1200"/>
              </a:spcBef>
              <a:spcAft>
                <a:spcPts val="0"/>
              </a:spcAft>
              <a:buClr>
                <a:srgbClr val="2D3293"/>
              </a:buClr>
              <a:buSzPts val="3000"/>
              <a:buFont typeface="Open Sans"/>
              <a:buNone/>
              <a:defRPr sz="4000" b="1" i="0" u="none" strike="noStrike" cap="none">
                <a:solidFill>
                  <a:srgbClr val="2D3293"/>
                </a:solidFill>
                <a:latin typeface="Open Sans"/>
                <a:ea typeface="Open Sans"/>
                <a:cs typeface="Open Sans"/>
                <a:sym typeface="Open Sans"/>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83" name="Google Shape;83;p8"/>
          <p:cNvSpPr txBox="1">
            <a:spLocks noGrp="1"/>
          </p:cNvSpPr>
          <p:nvPr>
            <p:ph type="body" idx="2"/>
          </p:nvPr>
        </p:nvSpPr>
        <p:spPr>
          <a:xfrm>
            <a:off x="4176060" y="6652302"/>
            <a:ext cx="7901640" cy="1517337"/>
          </a:xfrm>
          <a:prstGeom prst="rect">
            <a:avLst/>
          </a:prstGeom>
          <a:noFill/>
          <a:ln>
            <a:noFill/>
          </a:ln>
        </p:spPr>
        <p:txBody>
          <a:bodyPr spcFirstLastPara="1" wrap="square" lIns="0" tIns="108000" rIns="0" bIns="0" anchor="t" anchorCtr="1"/>
          <a:lstStyle>
            <a:lvl1pPr marL="457200" marR="0" lvl="0" indent="-228600" algn="ctr" rtl="0">
              <a:lnSpc>
                <a:spcPct val="100000"/>
              </a:lnSpc>
              <a:spcBef>
                <a:spcPts val="1200"/>
              </a:spcBef>
              <a:spcAft>
                <a:spcPts val="0"/>
              </a:spcAft>
              <a:buClr>
                <a:schemeClr val="accent2"/>
              </a:buClr>
              <a:buSzPts val="2400"/>
              <a:buFont typeface="Open Sans"/>
              <a:buNone/>
              <a:defRPr sz="3200" b="0" i="0" u="none" strike="noStrike" cap="none">
                <a:solidFill>
                  <a:schemeClr val="accent2"/>
                </a:solidFill>
                <a:latin typeface="Open Sans"/>
                <a:ea typeface="Open Sans"/>
                <a:cs typeface="Open Sans"/>
                <a:sym typeface="Open Sans"/>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84" name="Google Shape;84;p8"/>
          <p:cNvPicPr preferRelativeResize="0"/>
          <p:nvPr/>
        </p:nvPicPr>
        <p:blipFill rotWithShape="1">
          <a:blip r:embed="rId3">
            <a:alphaModFix/>
          </a:blip>
          <a:srcRect/>
          <a:stretch/>
        </p:blipFill>
        <p:spPr>
          <a:xfrm>
            <a:off x="7712098" y="8371595"/>
            <a:ext cx="829564" cy="576000"/>
          </a:xfrm>
          <a:prstGeom prst="rect">
            <a:avLst/>
          </a:prstGeom>
          <a:noFill/>
          <a:ln>
            <a:noFill/>
          </a:ln>
        </p:spPr>
      </p:pic>
    </p:spTree>
    <p:extLst>
      <p:ext uri="{BB962C8B-B14F-4D97-AF65-F5344CB8AC3E}">
        <p14:creationId xmlns:p14="http://schemas.microsoft.com/office/powerpoint/2010/main" val="3791439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54134" y="791156"/>
            <a:ext cx="15147733" cy="1018133"/>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554134" y="2048844"/>
            <a:ext cx="15147733" cy="607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spTree>
    <p:extLst>
      <p:ext uri="{BB962C8B-B14F-4D97-AF65-F5344CB8AC3E}">
        <p14:creationId xmlns:p14="http://schemas.microsoft.com/office/powerpoint/2010/main" val="231368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20" name="Rectangle 19"/>
          <p:cNvSpPr/>
          <p:nvPr userDrawn="1"/>
        </p:nvSpPr>
        <p:spPr>
          <a:xfrm>
            <a:off x="61380" y="0"/>
            <a:ext cx="16256000" cy="7561913"/>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chemeClr val="bg1">
                    <a:lumMod val="90000"/>
                  </a:schemeClr>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5" name="Rectangle 24"/>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Footer Placeholder 9"/>
          <p:cNvSpPr>
            <a:spLocks noGrp="1"/>
          </p:cNvSpPr>
          <p:nvPr>
            <p:ph type="ftr" sz="quarter" idx="18"/>
          </p:nvPr>
        </p:nvSpPr>
        <p:spPr>
          <a:xfrm>
            <a:off x="4831589" y="8416031"/>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tx1">
                    <a:lumMod val="50000"/>
                    <a:lumOff val="50000"/>
                  </a:schemeClr>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pic>
        <p:nvPicPr>
          <p:cNvPr id="43" name="Picture 42"/>
          <p:cNvPicPr>
            <a:picLocks noChangeAspect="1"/>
          </p:cNvPicPr>
          <p:nvPr userDrawn="1"/>
        </p:nvPicPr>
        <p:blipFill>
          <a:blip r:embed="rId3"/>
          <a:stretch>
            <a:fillRect/>
          </a:stretch>
        </p:blipFill>
        <p:spPr>
          <a:xfrm>
            <a:off x="14724879" y="8496329"/>
            <a:ext cx="703862" cy="252000"/>
          </a:xfrm>
          <a:prstGeom prst="rect">
            <a:avLst/>
          </a:prstGeom>
        </p:spPr>
      </p:pic>
      <p:pic>
        <p:nvPicPr>
          <p:cNvPr id="46" name="Picture 4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4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pic>
        <p:nvPicPr>
          <p:cNvPr id="51" name="Picture 5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7" name="Picture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993692" y="4779"/>
            <a:ext cx="14240879" cy="8021621"/>
          </a:xfrm>
          <a:prstGeom prst="rect">
            <a:avLst/>
          </a:prstGeom>
          <a:effectLst>
            <a:outerShdw blurRad="50800" dist="50800" dir="5400000" algn="ctr" rotWithShape="0">
              <a:schemeClr val="bg1"/>
            </a:outerShdw>
          </a:effectLst>
        </p:spPr>
      </p:pic>
      <p:sp>
        <p:nvSpPr>
          <p:cNvPr id="22" name="Footer Placeholder 9"/>
          <p:cNvSpPr>
            <a:spLocks noGrp="1"/>
          </p:cNvSpPr>
          <p:nvPr>
            <p:ph type="ftr" sz="quarter" idx="18"/>
          </p:nvPr>
        </p:nvSpPr>
        <p:spPr>
          <a:xfrm>
            <a:off x="6580682" y="8416031"/>
            <a:ext cx="7844209"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 @ EOSC | RDA  | Berlin | 23rd March 2018</a:t>
            </a:r>
          </a:p>
        </p:txBody>
      </p:sp>
      <p:pic>
        <p:nvPicPr>
          <p:cNvPr id="23" name="Picture 22"/>
          <p:cNvPicPr>
            <a:picLocks noChangeAspect="1"/>
          </p:cNvPicPr>
          <p:nvPr userDrawn="1"/>
        </p:nvPicPr>
        <p:blipFill>
          <a:blip r:embed="rId3"/>
          <a:stretch>
            <a:fillRect/>
          </a:stretch>
        </p:blipFill>
        <p:spPr>
          <a:xfrm>
            <a:off x="14820956" y="8458973"/>
            <a:ext cx="860081" cy="307930"/>
          </a:xfrm>
          <a:prstGeom prst="rect">
            <a:avLst/>
          </a:prstGeom>
        </p:spPr>
      </p:pic>
      <p:sp>
        <p:nvSpPr>
          <p:cNvPr id="4" name="Text Placeholder 25"/>
          <p:cNvSpPr>
            <a:spLocks noGrp="1"/>
          </p:cNvSpPr>
          <p:nvPr>
            <p:ph type="body" sz="quarter" idx="10" hasCustomPrompt="1"/>
          </p:nvPr>
        </p:nvSpPr>
        <p:spPr>
          <a:xfrm>
            <a:off x="711199" y="558798"/>
            <a:ext cx="11708984" cy="2429131"/>
          </a:xfrm>
          <a:prstGeom prst="rect">
            <a:avLst/>
          </a:prstGeom>
        </p:spPr>
        <p:txBody>
          <a:bodyPr wrap="square" lIns="0" tIns="0" rIns="0" bIns="72000" anchor="b" anchorCtr="0">
            <a:normAutofit/>
          </a:bodyPr>
          <a:lstStyle>
            <a:lvl1pPr marL="0" indent="0" algn="l">
              <a:lnSpc>
                <a:spcPts val="8800"/>
              </a:lnSpc>
              <a:spcBef>
                <a:spcPts val="0"/>
              </a:spcBef>
              <a:buNone/>
              <a:defRPr sz="88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711200" y="3004865"/>
            <a:ext cx="11019436" cy="1351070"/>
          </a:xfrm>
          <a:prstGeom prst="rect">
            <a:avLst/>
          </a:prstGeom>
        </p:spPr>
        <p:txBody>
          <a:bodyPr wrap="square" lIns="0" tIns="72000" rIns="0" bIns="0" anchor="t" anchorCtr="0">
            <a:normAutofit/>
          </a:bodyPr>
          <a:lstStyle>
            <a:lvl1pPr marL="0" indent="0" algn="l">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grpSp>
        <p:nvGrpSpPr>
          <p:cNvPr id="12" name="Group 11"/>
          <p:cNvGrpSpPr/>
          <p:nvPr userDrawn="1"/>
        </p:nvGrpSpPr>
        <p:grpSpPr>
          <a:xfrm>
            <a:off x="13347179" y="972084"/>
            <a:ext cx="2536288" cy="481060"/>
            <a:chOff x="11725043" y="8364911"/>
            <a:chExt cx="2536288" cy="481060"/>
          </a:xfrm>
        </p:grpSpPr>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p:spPr>
        </p:pic>
        <p:sp>
          <p:nvSpPr>
            <p:cNvPr id="15" name="Title 1"/>
            <p:cNvSpPr txBox="1">
              <a:spLocks/>
            </p:cNvSpPr>
            <p:nvPr userDrawn="1"/>
          </p:nvSpPr>
          <p:spPr>
            <a:xfrm>
              <a:off x="12340417" y="8446825"/>
              <a:ext cx="192091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a:latin typeface="Open Sans" charset="0"/>
                  <a:ea typeface="Open Sans" charset="0"/>
                  <a:cs typeface="Open Sans" charset="0"/>
                </a:rPr>
                <a:t>@</a:t>
              </a:r>
              <a:r>
                <a:rPr lang="en-US" sz="2200" b="1" i="0" err="1">
                  <a:latin typeface="Open Sans" charset="0"/>
                  <a:ea typeface="Open Sans" charset="0"/>
                  <a:cs typeface="Open Sans" charset="0"/>
                </a:rPr>
                <a:t>openaire_eu</a:t>
              </a:r>
              <a:endParaRPr lang="en-US" sz="2200" b="1" i="0">
                <a:latin typeface="Open Sans" charset="0"/>
                <a:ea typeface="Open Sans" charset="0"/>
                <a:cs typeface="Open Sans" charset="0"/>
              </a:endParaRPr>
            </a:p>
          </p:txBody>
        </p:sp>
      </p:grpSp>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200" y="4685283"/>
            <a:ext cx="730941" cy="730941"/>
          </a:xfrm>
          <a:prstGeom prst="rect">
            <a:avLst/>
          </a:prstGeom>
        </p:spPr>
      </p:pic>
      <p:sp>
        <p:nvSpPr>
          <p:cNvPr id="29" name="Text Placeholder 39"/>
          <p:cNvSpPr>
            <a:spLocks noGrp="1"/>
          </p:cNvSpPr>
          <p:nvPr>
            <p:ph type="body" sz="quarter" idx="16" hasCustomPrompt="1"/>
          </p:nvPr>
        </p:nvSpPr>
        <p:spPr>
          <a:xfrm>
            <a:off x="1691236" y="4676880"/>
            <a:ext cx="6865653" cy="382019"/>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30" name="Text Placeholder 39"/>
          <p:cNvSpPr>
            <a:spLocks noGrp="1"/>
          </p:cNvSpPr>
          <p:nvPr>
            <p:ph type="body" sz="quarter" idx="17" hasCustomPrompt="1"/>
          </p:nvPr>
        </p:nvSpPr>
        <p:spPr>
          <a:xfrm>
            <a:off x="1691236" y="5058900"/>
            <a:ext cx="6865654"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2226842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10" name="Rectangle 9"/>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7"/>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880434413"/>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4">
    <p:spTree>
      <p:nvGrpSpPr>
        <p:cNvPr id="1" name=""/>
        <p:cNvGrpSpPr/>
        <p:nvPr/>
      </p:nvGrpSpPr>
      <p:grpSpPr>
        <a:xfrm>
          <a:off x="0" y="0"/>
          <a:ext cx="0" cy="0"/>
          <a:chOff x="0" y="0"/>
          <a:chExt cx="0" cy="0"/>
        </a:xfrm>
      </p:grpSpPr>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p:cNvPicPr>
          <p:nvPr userDrawn="1"/>
        </p:nvPicPr>
        <p:blipFill rotWithShape="1">
          <a:blip r:embed="rId2">
            <a:extLst>
              <a:ext uri="{28A0092B-C50C-407E-A947-70E740481C1C}">
                <a14:useLocalDpi xmlns:a14="http://schemas.microsoft.com/office/drawing/2010/main" val="0"/>
              </a:ext>
            </a:extLst>
          </a:blip>
          <a:srcRect l="20170" t="-133" r="-13634" b="-1410"/>
          <a:stretch/>
        </p:blipFill>
        <p:spPr>
          <a:xfrm>
            <a:off x="-42529" y="-215752"/>
            <a:ext cx="19080000" cy="8243846"/>
          </a:xfrm>
          <a:prstGeom prst="rect">
            <a:avLst/>
          </a:prstGeom>
        </p:spPr>
      </p:pic>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0" name="Rectangle 19"/>
          <p:cNvSpPr/>
          <p:nvPr userDrawn="1"/>
        </p:nvSpPr>
        <p:spPr>
          <a:xfrm>
            <a:off x="-42530" y="-194646"/>
            <a:ext cx="16272000" cy="8136000"/>
          </a:xfrm>
          <a:prstGeom prst="rect">
            <a:avLst/>
          </a:prstGeom>
          <a:gradFill flip="none" rotWithShape="1">
            <a:gsLst>
              <a:gs pos="0">
                <a:srgbClr val="4B54FF"/>
              </a:gs>
              <a:gs pos="54000">
                <a:schemeClr val="bg1">
                  <a:alpha val="0"/>
                  <a:lumMod val="47000"/>
                </a:scheme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7"/>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4.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4250265" y="8468518"/>
            <a:ext cx="8517467" cy="376237"/>
          </a:xfrm>
          <a:prstGeom prst="rect">
            <a:avLst/>
          </a:prstGeom>
        </p:spPr>
        <p:txBody>
          <a:bodyPr vert="horz" lIns="0" tIns="0" rIns="0" bIns="0" rtlCol="0" anchor="ctr">
            <a:normAutofit/>
          </a:bodyPr>
          <a:lstStyle>
            <a:lvl1pPr algn="ctr">
              <a:defRPr sz="1000" b="0" i="0" spc="-80" baseline="0">
                <a:solidFill>
                  <a:schemeClr val="bg2">
                    <a:lumMod val="50000"/>
                  </a:schemeClr>
                </a:solidFill>
                <a:latin typeface="Helvetica" charset="0"/>
                <a:ea typeface="Helvetica" charset="0"/>
                <a:cs typeface="Helvetica" charset="0"/>
              </a:defRPr>
            </a:lvl1pPr>
          </a:lstStyle>
          <a:p>
            <a:r>
              <a:rPr lang="it-IT" dirty="0"/>
              <a:t>Università di Pisa, Corso di didattica trasversale (LABCD5) “Curare e conservare il dato per la ricerca” – 18 </a:t>
            </a:r>
            <a:r>
              <a:rPr lang="it-IT" dirty="0" err="1"/>
              <a:t>Dic</a:t>
            </a:r>
            <a:r>
              <a:rPr lang="it-IT" dirty="0"/>
              <a:t> 2018 </a:t>
            </a:r>
            <a:endParaRPr lang="en-US" dirty="0"/>
          </a:p>
        </p:txBody>
      </p:sp>
      <p:sp>
        <p:nvSpPr>
          <p:cNvPr id="3" name="Slide Number Placeholder 2"/>
          <p:cNvSpPr>
            <a:spLocks noGrp="1"/>
          </p:cNvSpPr>
          <p:nvPr>
            <p:ph type="sldNum" sz="quarter" idx="4"/>
          </p:nvPr>
        </p:nvSpPr>
        <p:spPr>
          <a:xfrm>
            <a:off x="14630400" y="8386764"/>
            <a:ext cx="508000" cy="376237"/>
          </a:xfrm>
          <a:prstGeom prst="rect">
            <a:avLst/>
          </a:prstGeom>
        </p:spPr>
        <p:txBody>
          <a:bodyPr vert="horz" lIns="91440" tIns="45720" rIns="91440" bIns="45720" rtlCol="0" anchor="ctr"/>
          <a:lstStyle>
            <a:lvl1pPr algn="r">
              <a:defRPr sz="140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sp>
        <p:nvSpPr>
          <p:cNvPr id="4" name="Title Placeholder 3"/>
          <p:cNvSpPr>
            <a:spLocks noGrp="1"/>
          </p:cNvSpPr>
          <p:nvPr>
            <p:ph type="title"/>
          </p:nvPr>
        </p:nvSpPr>
        <p:spPr>
          <a:xfrm>
            <a:off x="1117600" y="487363"/>
            <a:ext cx="14020800" cy="17668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p:cNvSpPr>
            <a:spLocks noGrp="1"/>
          </p:cNvSpPr>
          <p:nvPr>
            <p:ph type="body" idx="1"/>
          </p:nvPr>
        </p:nvSpPr>
        <p:spPr>
          <a:xfrm>
            <a:off x="1117600" y="2433638"/>
            <a:ext cx="14020800" cy="580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 bg1="lt1" tx1="dk1" bg2="lt2" tx2="dk2" accent1="accent1" accent2="accent2" accent3="accent3" accent4="accent4" accent5="accent5" accent6="accent6" hlink="hlink" folHlink="folHlink"/>
  <p:sldLayoutIdLst>
    <p:sldLayoutId id="2147483655" r:id="rId1"/>
    <p:sldLayoutId id="2147483680" r:id="rId2"/>
    <p:sldLayoutId id="2147483730" r:id="rId3"/>
    <p:sldLayoutId id="2147483659" r:id="rId4"/>
    <p:sldLayoutId id="2147483693" r:id="rId5"/>
    <p:sldLayoutId id="2147483720" r:id="rId6"/>
    <p:sldLayoutId id="2147483670" r:id="rId7"/>
    <p:sldLayoutId id="2147483694" r:id="rId8"/>
    <p:sldLayoutId id="2147483731" r:id="rId9"/>
    <p:sldLayoutId id="2147483737" r:id="rId10"/>
    <p:sldLayoutId id="2147483695" r:id="rId11"/>
    <p:sldLayoutId id="2147483669" r:id="rId12"/>
    <p:sldLayoutId id="2147483696" r:id="rId13"/>
    <p:sldLayoutId id="2147483671" r:id="rId14"/>
    <p:sldLayoutId id="2147483711" r:id="rId15"/>
    <p:sldLayoutId id="2147483699" r:id="rId16"/>
    <p:sldLayoutId id="2147483697" r:id="rId17"/>
    <p:sldLayoutId id="2147483736" r:id="rId18"/>
    <p:sldLayoutId id="2147483700" r:id="rId19"/>
    <p:sldLayoutId id="2147483663" r:id="rId20"/>
    <p:sldLayoutId id="2147483710" r:id="rId21"/>
    <p:sldLayoutId id="2147483712" r:id="rId22"/>
    <p:sldLayoutId id="2147483713" r:id="rId23"/>
    <p:sldLayoutId id="2147483673" r:id="rId24"/>
    <p:sldLayoutId id="2147483708" r:id="rId25"/>
    <p:sldLayoutId id="2147483698" r:id="rId26"/>
    <p:sldLayoutId id="2147483666" r:id="rId27"/>
    <p:sldLayoutId id="2147483714" r:id="rId28"/>
    <p:sldLayoutId id="2147483719" r:id="rId29"/>
    <p:sldLayoutId id="2147483716" r:id="rId30"/>
    <p:sldLayoutId id="2147483717" r:id="rId31"/>
    <p:sldLayoutId id="2147483718" r:id="rId32"/>
    <p:sldLayoutId id="2147483715" r:id="rId33"/>
    <p:sldLayoutId id="2147483677" r:id="rId34"/>
    <p:sldLayoutId id="2147483702" r:id="rId35"/>
    <p:sldLayoutId id="2147483703" r:id="rId36"/>
    <p:sldLayoutId id="2147483701" r:id="rId37"/>
    <p:sldLayoutId id="2147483704" r:id="rId38"/>
    <p:sldLayoutId id="2147483733" r:id="rId39"/>
    <p:sldLayoutId id="2147483705" r:id="rId40"/>
    <p:sldLayoutId id="2147483679" r:id="rId41"/>
    <p:sldLayoutId id="2147483732" r:id="rId42"/>
    <p:sldLayoutId id="2147483706" r:id="rId43"/>
    <p:sldLayoutId id="2147483707" r:id="rId44"/>
    <p:sldLayoutId id="2147483664" r:id="rId45"/>
    <p:sldLayoutId id="2147483709" r:id="rId46"/>
    <p:sldLayoutId id="2147483667" r:id="rId47"/>
    <p:sldLayoutId id="2147483725" r:id="rId48"/>
    <p:sldLayoutId id="2147483734" r:id="rId49"/>
    <p:sldLayoutId id="2147483735" r:id="rId50"/>
    <p:sldLayoutId id="2147483738" r:id="rId51"/>
    <p:sldLayoutId id="2147483739" r:id="rId52"/>
    <p:sldLayoutId id="2147483742" r:id="rId53"/>
  </p:sldLayoutIdLst>
  <p:transition spd="med"/>
  <p:hf sldNum="0" hdr="0" dt="0"/>
  <p:txStyles>
    <p:titleStyle>
      <a:lvl1pPr marL="0" marR="0" indent="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Helvetica" charset="0"/>
          <a:ea typeface="Helvetica" charset="0"/>
          <a:cs typeface="Helvetica" charset="0"/>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9pPr>
    </p:titleStyle>
    <p:bodyStyle>
      <a:lvl1pPr marL="395101" marR="0" indent="-395101" algn="l" defTabSz="547673" rtl="0" eaLnBrk="1" latinLnBrk="0" hangingPunct="1">
        <a:lnSpc>
          <a:spcPct val="100000"/>
        </a:lnSpc>
        <a:spcBef>
          <a:spcPts val="3900"/>
        </a:spcBef>
        <a:spcAft>
          <a:spcPts val="0"/>
        </a:spcAft>
        <a:buClrTx/>
        <a:buSzPct val="75000"/>
        <a:buFontTx/>
        <a:buBlip>
          <a:blip r:embed="rId55"/>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56"/>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57"/>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8" userDrawn="1">
          <p15:clr>
            <a:srgbClr val="F26B43"/>
          </p15:clr>
        </p15:guide>
        <p15:guide id="4" pos="8567" userDrawn="1">
          <p15:clr>
            <a:srgbClr val="F26B43"/>
          </p15:clr>
        </p15:guide>
        <p15:guide id="5" orient="horz" pos="499" userDrawn="1">
          <p15:clr>
            <a:srgbClr val="F26B43"/>
          </p15:clr>
        </p15:guide>
        <p15:guide id="6" orient="horz" pos="46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ec.europa.eu/research/participants/data/ref/h2020/other/hi/oa-pilot/h2020-oa-guide-model-for-publishing-a_en.pdf"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gif"/><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7.sv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svg"/><Relationship Id="rId42" Type="http://schemas.openxmlformats.org/officeDocument/2006/relationships/image" Target="../media/image103.svg"/><Relationship Id="rId7" Type="http://schemas.openxmlformats.org/officeDocument/2006/relationships/image" Target="../media/image68.png"/><Relationship Id="rId2" Type="http://schemas.openxmlformats.org/officeDocument/2006/relationships/image" Target="../media/image64.png"/><Relationship Id="rId16" Type="http://schemas.openxmlformats.org/officeDocument/2006/relationships/image" Target="../media/image77.svg"/><Relationship Id="rId29"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svg"/><Relationship Id="rId32" Type="http://schemas.openxmlformats.org/officeDocument/2006/relationships/image" Target="../media/image93.svg"/><Relationship Id="rId37" Type="http://schemas.openxmlformats.org/officeDocument/2006/relationships/image" Target="../media/image98.png"/><Relationship Id="rId40" Type="http://schemas.openxmlformats.org/officeDocument/2006/relationships/image" Target="../media/image101.svg"/><Relationship Id="rId45" Type="http://schemas.openxmlformats.org/officeDocument/2006/relationships/image" Target="../media/image48.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svg"/><Relationship Id="rId36" Type="http://schemas.openxmlformats.org/officeDocument/2006/relationships/image" Target="../media/image97.svg"/><Relationship Id="rId10" Type="http://schemas.openxmlformats.org/officeDocument/2006/relationships/image" Target="../media/image71.svg"/><Relationship Id="rId19" Type="http://schemas.openxmlformats.org/officeDocument/2006/relationships/image" Target="../media/image80.png"/><Relationship Id="rId31" Type="http://schemas.openxmlformats.org/officeDocument/2006/relationships/image" Target="../media/image92.png"/><Relationship Id="rId44" Type="http://schemas.openxmlformats.org/officeDocument/2006/relationships/image" Target="../media/image105.svg"/><Relationship Id="rId4" Type="http://schemas.openxmlformats.org/officeDocument/2006/relationships/image" Target="../media/image10.pn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png"/><Relationship Id="rId30" Type="http://schemas.openxmlformats.org/officeDocument/2006/relationships/image" Target="../media/image91.svg"/><Relationship Id="rId35" Type="http://schemas.openxmlformats.org/officeDocument/2006/relationships/image" Target="../media/image96.png"/><Relationship Id="rId43" Type="http://schemas.openxmlformats.org/officeDocument/2006/relationships/image" Target="../media/image104.png"/><Relationship Id="rId8" Type="http://schemas.openxmlformats.org/officeDocument/2006/relationships/image" Target="../media/image69.svg"/><Relationship Id="rId3" Type="http://schemas.openxmlformats.org/officeDocument/2006/relationships/image" Target="../media/image65.sv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svg"/><Relationship Id="rId20" Type="http://schemas.openxmlformats.org/officeDocument/2006/relationships/image" Target="../media/image81.svg"/><Relationship Id="rId41"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66.png"/><Relationship Id="rId3" Type="http://schemas.openxmlformats.org/officeDocument/2006/relationships/image" Target="../media/image94.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97.svg"/><Relationship Id="rId11" Type="http://schemas.openxmlformats.org/officeDocument/2006/relationships/image" Target="../media/image104.png"/><Relationship Id="rId5" Type="http://schemas.openxmlformats.org/officeDocument/2006/relationships/image" Target="../media/image96.png"/><Relationship Id="rId15" Type="http://schemas.openxmlformats.org/officeDocument/2006/relationships/image" Target="../media/image48.png"/><Relationship Id="rId10" Type="http://schemas.openxmlformats.org/officeDocument/2006/relationships/image" Target="../media/image103.svg"/><Relationship Id="rId4" Type="http://schemas.openxmlformats.org/officeDocument/2006/relationships/image" Target="../media/image95.svg"/><Relationship Id="rId9" Type="http://schemas.openxmlformats.org/officeDocument/2006/relationships/image" Target="../media/image102.png"/><Relationship Id="rId14" Type="http://schemas.openxmlformats.org/officeDocument/2006/relationships/image" Target="../media/image67.svg"/></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09.png"/><Relationship Id="rId12" Type="http://schemas.openxmlformats.org/officeDocument/2006/relationships/image" Target="../media/image105.svg"/><Relationship Id="rId2" Type="http://schemas.openxmlformats.org/officeDocument/2006/relationships/image" Target="../media/image106.jpg"/><Relationship Id="rId1" Type="http://schemas.openxmlformats.org/officeDocument/2006/relationships/slideLayout" Target="../slideLayouts/slideLayout15.xml"/><Relationship Id="rId6" Type="http://schemas.openxmlformats.org/officeDocument/2006/relationships/image" Target="../media/image97.svg"/><Relationship Id="rId11" Type="http://schemas.openxmlformats.org/officeDocument/2006/relationships/image" Target="../media/image111.png"/><Relationship Id="rId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image" Target="../media/image95.svg"/><Relationship Id="rId9"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2.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8.xml"/><Relationship Id="rId5" Type="http://schemas.openxmlformats.org/officeDocument/2006/relationships/image" Target="../media/image48.png"/><Relationship Id="rId4" Type="http://schemas.openxmlformats.org/officeDocument/2006/relationships/image" Target="../media/image129.png"/></Relationships>
</file>

<file path=ppt/slides/_rels/slide2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1.xml"/><Relationship Id="rId5" Type="http://schemas.openxmlformats.org/officeDocument/2006/relationships/image" Target="../media/image48.png"/><Relationship Id="rId4" Type="http://schemas.openxmlformats.org/officeDocument/2006/relationships/image" Target="../media/image132.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3.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1.xml"/><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0.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www.openaire.eu/support" TargetMode="Externa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openaire.eu/openaire-releases-model-templates-and-checklists-for-policy-makers?highlight=WyJwb2xpY3kiLCJ0b29sa2l0Il0=" TargetMode="Externa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openaire.eu/frontpage/webinars" TargetMode="External"/><Relationship Id="rId1" Type="http://schemas.openxmlformats.org/officeDocument/2006/relationships/slideLayout" Target="../slideLayouts/slideLayout21.xml"/><Relationship Id="rId5" Type="http://schemas.openxmlformats.org/officeDocument/2006/relationships/image" Target="../media/image73.sv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www.openaire.eu/workshops-page" TargetMode="External"/><Relationship Id="rId1" Type="http://schemas.openxmlformats.org/officeDocument/2006/relationships/slideLayout" Target="../slideLayouts/slideLayout21.xml"/><Relationship Id="rId5" Type="http://schemas.openxmlformats.org/officeDocument/2006/relationships/image" Target="../media/image73.sv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www.openaire.eu/os-primers"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ec.europa.eu/research/participants/data/ref/h2020/grants_manual/hi/oa_pilot/h2020-hi-oa-pilot-guide_en.pdf" TargetMode="External"/><Relationship Id="rId2" Type="http://schemas.openxmlformats.org/officeDocument/2006/relationships/hyperlink" Target="http://ec.europa.eu/research/participants/data/ref/h2020/grants_manual/amga/h2020-amga_en.pdf#page=242" TargetMode="External"/><Relationship Id="rId1" Type="http://schemas.openxmlformats.org/officeDocument/2006/relationships/slideLayout" Target="../slideLayouts/slideLayout46.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2.pn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openaire.eu/guides" TargetMode="Externa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www.openaire.eu/openaire-h2020-factsheets" TargetMode="External"/><Relationship Id="rId1" Type="http://schemas.openxmlformats.org/officeDocument/2006/relationships/slideLayout" Target="../slideLayouts/slideLayout21.xml"/><Relationship Id="rId4" Type="http://schemas.openxmlformats.org/officeDocument/2006/relationships/image" Target="../media/image143.pn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s://www.openaire.eu/use-cases" TargetMode="Externa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hyperlink" Target="https://www.openaire.eu/support/helpdesk" TargetMode="External"/><Relationship Id="rId2" Type="http://schemas.openxmlformats.org/officeDocument/2006/relationships/hyperlink" Target="https://www.openaire.eu/faqs" TargetMode="External"/><Relationship Id="rId1" Type="http://schemas.openxmlformats.org/officeDocument/2006/relationships/slideLayout" Target="../slideLayouts/slideLayout21.xml"/><Relationship Id="rId5" Type="http://schemas.openxmlformats.org/officeDocument/2006/relationships/image" Target="../media/image146.png"/><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0.png"/><Relationship Id="rId1" Type="http://schemas.openxmlformats.org/officeDocument/2006/relationships/slideLayout" Target="../slideLayouts/slideLayout23.xml"/><Relationship Id="rId5" Type="http://schemas.openxmlformats.org/officeDocument/2006/relationships/image" Target="../media/image154.png"/><Relationship Id="rId4" Type="http://schemas.openxmlformats.org/officeDocument/2006/relationships/image" Target="../media/image153.png"/></Relationships>
</file>

<file path=ppt/slides/_rels/slide48.xml.rels><?xml version="1.0" encoding="UTF-8" standalone="yes"?>
<Relationships xmlns="http://schemas.openxmlformats.org/package/2006/relationships"><Relationship Id="rId2" Type="http://schemas.openxmlformats.org/officeDocument/2006/relationships/hyperlink" Target="mailto:emma.lazzeri@isti.cnr.it" TargetMode="Externa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50.tiff"/></Relationships>
</file>

<file path=ppt/slides/_rels/slide7.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openaire.eu/"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hyperlink" Target="https://zenodo.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sherpa.ac.uk/romeo/"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7519" y="1524938"/>
            <a:ext cx="14671442" cy="2425269"/>
          </a:xfrm>
        </p:spPr>
        <p:txBody>
          <a:bodyPr>
            <a:normAutofit fontScale="55000" lnSpcReduction="20000"/>
          </a:bodyPr>
          <a:lstStyle/>
          <a:p>
            <a:r>
              <a:rPr lang="it-IT" sz="11500" dirty="0"/>
              <a:t>Politiche Europee sull'Open Science: Parte 1, Accesso Aperto alla Letteratura Scientifica</a:t>
            </a:r>
            <a:endParaRPr lang="en-GB" sz="11500" dirty="0"/>
          </a:p>
        </p:txBody>
      </p:sp>
      <p:sp>
        <p:nvSpPr>
          <p:cNvPr id="4" name="Text Placeholder 3"/>
          <p:cNvSpPr>
            <a:spLocks noGrp="1"/>
          </p:cNvSpPr>
          <p:nvPr>
            <p:ph type="body" sz="quarter" idx="11"/>
          </p:nvPr>
        </p:nvSpPr>
        <p:spPr>
          <a:xfrm>
            <a:off x="670441" y="3950207"/>
            <a:ext cx="14698519" cy="3260489"/>
          </a:xfrm>
        </p:spPr>
        <p:txBody>
          <a:bodyPr>
            <a:normAutofit fontScale="92500" lnSpcReduction="10000"/>
          </a:bodyPr>
          <a:lstStyle/>
          <a:p>
            <a:r>
              <a:rPr lang="en-US" sz="5400" i="1" dirty="0"/>
              <a:t>Emma </a:t>
            </a:r>
            <a:r>
              <a:rPr lang="en-US" sz="5400" i="1" dirty="0" err="1"/>
              <a:t>Lazzeri</a:t>
            </a:r>
            <a:endParaRPr lang="en-US" sz="5400" i="1" dirty="0"/>
          </a:p>
          <a:p>
            <a:endParaRPr lang="en-US" sz="3600" dirty="0"/>
          </a:p>
          <a:p>
            <a:r>
              <a:rPr lang="en-US" sz="3600" dirty="0" err="1"/>
              <a:t>Istituto</a:t>
            </a:r>
            <a:r>
              <a:rPr lang="en-US" sz="3600" dirty="0"/>
              <a:t> di </a:t>
            </a:r>
            <a:r>
              <a:rPr lang="en-US" sz="3600" dirty="0" err="1"/>
              <a:t>Scienza</a:t>
            </a:r>
            <a:r>
              <a:rPr lang="en-US" sz="3600" dirty="0"/>
              <a:t> e </a:t>
            </a:r>
            <a:r>
              <a:rPr lang="en-US" sz="3600" dirty="0" err="1"/>
              <a:t>Tecnologie</a:t>
            </a:r>
            <a:r>
              <a:rPr lang="en-US" sz="3600" dirty="0"/>
              <a:t> </a:t>
            </a:r>
            <a:r>
              <a:rPr lang="en-US" sz="3600" dirty="0" err="1"/>
              <a:t>dell’Informazione</a:t>
            </a:r>
            <a:endParaRPr lang="en-US" sz="3600" dirty="0"/>
          </a:p>
          <a:p>
            <a:r>
              <a:rPr lang="en-US" sz="3600" dirty="0" err="1"/>
              <a:t>Consiglio</a:t>
            </a:r>
            <a:r>
              <a:rPr lang="en-US" sz="3600" dirty="0"/>
              <a:t> Nazionale </a:t>
            </a:r>
            <a:r>
              <a:rPr lang="en-US" sz="3600" dirty="0" err="1"/>
              <a:t>delle</a:t>
            </a:r>
            <a:r>
              <a:rPr lang="en-US" sz="3600" dirty="0"/>
              <a:t> </a:t>
            </a:r>
            <a:r>
              <a:rPr lang="en-US" sz="3600" dirty="0" err="1"/>
              <a:t>Ricerche</a:t>
            </a:r>
            <a:endParaRPr lang="en-US" sz="3600" dirty="0"/>
          </a:p>
          <a:p>
            <a:endParaRPr lang="en-US" sz="3600" dirty="0"/>
          </a:p>
          <a:p>
            <a:r>
              <a:rPr lang="en-US" sz="3600" dirty="0" err="1"/>
              <a:t>OpenAIRE</a:t>
            </a:r>
            <a:r>
              <a:rPr lang="en-US" sz="3600" dirty="0"/>
              <a:t> NOAD, </a:t>
            </a:r>
            <a:r>
              <a:rPr lang="en-US" sz="3600" dirty="0" err="1"/>
              <a:t>Nodo</a:t>
            </a:r>
            <a:r>
              <a:rPr lang="en-US" sz="3600" dirty="0"/>
              <a:t> </a:t>
            </a:r>
            <a:r>
              <a:rPr lang="en-US" sz="3600" dirty="0" err="1"/>
              <a:t>Italiano</a:t>
            </a:r>
            <a:r>
              <a:rPr lang="en-US" sz="3600" dirty="0"/>
              <a:t> RDA</a:t>
            </a:r>
            <a:endParaRPr lang="en-GB" sz="2400" dirty="0"/>
          </a:p>
          <a:p>
            <a:endParaRPr lang="en-GB" sz="5400" i="1" dirty="0"/>
          </a:p>
        </p:txBody>
      </p:sp>
      <p:pic>
        <p:nvPicPr>
          <p:cNvPr id="6" name="Immagine 5">
            <a:extLst>
              <a:ext uri="{FF2B5EF4-FFF2-40B4-BE49-F238E27FC236}">
                <a16:creationId xmlns:a16="http://schemas.microsoft.com/office/drawing/2014/main" id="{1E2F8DDB-8FA6-084E-B905-40B055D60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
        <p:nvSpPr>
          <p:cNvPr id="2" name="Rettangolo 1">
            <a:extLst>
              <a:ext uri="{FF2B5EF4-FFF2-40B4-BE49-F238E27FC236}">
                <a16:creationId xmlns:a16="http://schemas.microsoft.com/office/drawing/2014/main" id="{7DBF6412-C45D-074A-B0B9-E2D423969EB3}"/>
              </a:ext>
            </a:extLst>
          </p:cNvPr>
          <p:cNvSpPr/>
          <p:nvPr/>
        </p:nvSpPr>
        <p:spPr>
          <a:xfrm>
            <a:off x="10406739" y="8452421"/>
            <a:ext cx="2276486" cy="338554"/>
          </a:xfrm>
          <a:prstGeom prst="rect">
            <a:avLst/>
          </a:prstGeom>
        </p:spPr>
        <p:txBody>
          <a:bodyPr wrap="square">
            <a:spAutoFit/>
          </a:bodyPr>
          <a:lstStyle/>
          <a:p>
            <a:r>
              <a:rPr lang="it-IT" sz="1600" b="1" dirty="0">
                <a:solidFill>
                  <a:schemeClr val="accent1"/>
                </a:solidFill>
              </a:rPr>
              <a:t>@</a:t>
            </a:r>
            <a:r>
              <a:rPr lang="it-IT" sz="1600" b="1" dirty="0" err="1">
                <a:solidFill>
                  <a:schemeClr val="accent1"/>
                </a:solidFill>
              </a:rPr>
              <a:t>RDA_Europe</a:t>
            </a:r>
            <a:endParaRPr lang="it-IT" sz="1600" b="1" dirty="0">
              <a:solidFill>
                <a:schemeClr val="accent1"/>
              </a:solidFill>
            </a:endParaRPr>
          </a:p>
        </p:txBody>
      </p:sp>
      <p:sp>
        <p:nvSpPr>
          <p:cNvPr id="9" name="Rettangolo 8">
            <a:extLst>
              <a:ext uri="{FF2B5EF4-FFF2-40B4-BE49-F238E27FC236}">
                <a16:creationId xmlns:a16="http://schemas.microsoft.com/office/drawing/2014/main" id="{11DE1C69-1F7E-2045-B7EB-7BFD7071BB51}"/>
              </a:ext>
            </a:extLst>
          </p:cNvPr>
          <p:cNvSpPr/>
          <p:nvPr/>
        </p:nvSpPr>
        <p:spPr>
          <a:xfrm>
            <a:off x="12748541" y="8479299"/>
            <a:ext cx="1896854" cy="338554"/>
          </a:xfrm>
          <a:prstGeom prst="rect">
            <a:avLst/>
          </a:prstGeom>
          <a:solidFill>
            <a:schemeClr val="bg1"/>
          </a:solidFill>
        </p:spPr>
        <p:txBody>
          <a:bodyPr wrap="square">
            <a:spAutoFit/>
          </a:bodyPr>
          <a:lstStyle/>
          <a:p>
            <a:pPr algn="l"/>
            <a:r>
              <a:rPr lang="it-IT" sz="1600" b="1" dirty="0">
                <a:solidFill>
                  <a:schemeClr val="accent1"/>
                </a:solidFill>
              </a:rPr>
              <a:t>@</a:t>
            </a:r>
            <a:r>
              <a:rPr lang="it-IT" sz="1600" b="1" dirty="0" err="1">
                <a:solidFill>
                  <a:schemeClr val="accent1"/>
                </a:solidFill>
              </a:rPr>
              <a:t>openaire_eu</a:t>
            </a:r>
            <a:endParaRPr lang="it-IT" sz="1600" b="1" dirty="0">
              <a:solidFill>
                <a:schemeClr val="accent1"/>
              </a:solidFill>
            </a:endParaRPr>
          </a:p>
        </p:txBody>
      </p:sp>
    </p:spTree>
    <p:extLst>
      <p:ext uri="{BB962C8B-B14F-4D97-AF65-F5344CB8AC3E}">
        <p14:creationId xmlns:p14="http://schemas.microsoft.com/office/powerpoint/2010/main" val="12523130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30"/>
          <p:cNvSpPr txBox="1">
            <a:spLocks noGrp="1"/>
          </p:cNvSpPr>
          <p:nvPr>
            <p:ph type="body" sz="quarter" idx="11"/>
          </p:nvPr>
        </p:nvSpPr>
        <p:spPr>
          <a:prstGeom prst="rect">
            <a:avLst/>
          </a:prstGeom>
        </p:spPr>
        <p:txBody>
          <a:bodyPr spcFirstLastPara="1" vert="horz" wrap="square" lIns="162533" tIns="162533" rIns="162533" bIns="162533" rtlCol="0" anchor="t" anchorCtr="0">
            <a:noAutofit/>
          </a:bodyPr>
          <a:lstStyle/>
          <a:p>
            <a:pPr marL="812810" indent="0">
              <a:buNone/>
            </a:pPr>
            <a:r>
              <a:rPr lang="it" sz="3200" dirty="0"/>
              <a:t>→ </a:t>
            </a:r>
            <a:r>
              <a:rPr lang="it" sz="3200" b="1" dirty="0"/>
              <a:t>se l’embargo previsto dall’editore è superiore</a:t>
            </a:r>
            <a:r>
              <a:rPr lang="it" sz="3200" dirty="0"/>
              <a:t>, allora bisogna</a:t>
            </a:r>
            <a:endParaRPr sz="3200" dirty="0"/>
          </a:p>
          <a:p>
            <a:pPr marL="1625620" indent="-609608">
              <a:spcBef>
                <a:spcPts val="2844"/>
              </a:spcBef>
              <a:buChar char="-"/>
            </a:pPr>
            <a:r>
              <a:rPr lang="it" sz="3200" dirty="0"/>
              <a:t>pubblicare su una rivista Open Access</a:t>
            </a:r>
            <a:endParaRPr sz="3200" dirty="0"/>
          </a:p>
          <a:p>
            <a:pPr marL="1625620" indent="-609608">
              <a:buChar char="-"/>
            </a:pPr>
            <a:r>
              <a:rPr lang="it" sz="3200" dirty="0"/>
              <a:t>pubblicare sulla rivista già scelta, ma utilizzando la Open Choice prevista dagli editori commerciali</a:t>
            </a:r>
            <a:endParaRPr sz="3200" dirty="0"/>
          </a:p>
          <a:p>
            <a:pPr marL="1625620" indent="-609608">
              <a:buChar char="-"/>
            </a:pPr>
            <a:r>
              <a:rPr lang="it" sz="3200" dirty="0"/>
              <a:t>utilizzare la possibilità fornita da alcuni editori che consentono di depositare in uno specifico repository il post-print senza embargo</a:t>
            </a:r>
            <a:endParaRPr sz="3200" dirty="0"/>
          </a:p>
          <a:p>
            <a:pPr marL="1625620" indent="-609608">
              <a:buChar char="-"/>
            </a:pPr>
            <a:r>
              <a:rPr lang="it" sz="3200" dirty="0"/>
              <a:t>contrattare con l’editore (preferibilmente PRIMA di firmare il copyright) un diverso embargo (seguendo la </a:t>
            </a:r>
            <a:r>
              <a:rPr lang="it" sz="3200" u="sng" dirty="0">
                <a:solidFill>
                  <a:schemeClr val="hlink"/>
                </a:solidFill>
                <a:hlinkClick r:id="rId3"/>
              </a:rPr>
              <a:t>clausola fornita dalla CE</a:t>
            </a:r>
            <a:r>
              <a:rPr lang="it" sz="3200" dirty="0"/>
              <a:t>)</a:t>
            </a:r>
            <a:endParaRPr sz="3200" dirty="0"/>
          </a:p>
        </p:txBody>
      </p:sp>
      <p:sp>
        <p:nvSpPr>
          <p:cNvPr id="2" name="Segnaposto testo 1">
            <a:extLst>
              <a:ext uri="{FF2B5EF4-FFF2-40B4-BE49-F238E27FC236}">
                <a16:creationId xmlns:a16="http://schemas.microsoft.com/office/drawing/2014/main" id="{E0BECB7A-09D9-3146-AAA5-639A1A4692B0}"/>
              </a:ext>
            </a:extLst>
          </p:cNvPr>
          <p:cNvSpPr>
            <a:spLocks noGrp="1"/>
          </p:cNvSpPr>
          <p:nvPr>
            <p:ph type="body" sz="quarter" idx="21"/>
          </p:nvPr>
        </p:nvSpPr>
        <p:spPr/>
        <p:txBody>
          <a:bodyPr/>
          <a:lstStyle/>
          <a:p>
            <a:r>
              <a:rPr lang="it" dirty="0"/>
              <a:t>Open Access in pratica / passo 2 (bis)</a:t>
            </a:r>
            <a:endParaRPr lang="it-IT" dirty="0"/>
          </a:p>
        </p:txBody>
      </p:sp>
    </p:spTree>
    <p:extLst>
      <p:ext uri="{BB962C8B-B14F-4D97-AF65-F5344CB8AC3E}">
        <p14:creationId xmlns:p14="http://schemas.microsoft.com/office/powerpoint/2010/main" val="24595773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31"/>
          <p:cNvSpPr txBox="1">
            <a:spLocks noGrp="1"/>
          </p:cNvSpPr>
          <p:nvPr>
            <p:ph type="body" sz="quarter" idx="11"/>
          </p:nvPr>
        </p:nvSpPr>
        <p:spPr>
          <a:prstGeom prst="rect">
            <a:avLst/>
          </a:prstGeom>
        </p:spPr>
        <p:txBody>
          <a:bodyPr spcFirstLastPara="1" vert="horz" wrap="square" lIns="162533" tIns="162533" rIns="162533" bIns="162533" rtlCol="0" anchor="t" anchorCtr="0">
            <a:noAutofit/>
          </a:bodyPr>
          <a:lstStyle/>
          <a:p>
            <a:pPr marL="0" indent="0">
              <a:buNone/>
            </a:pPr>
            <a:r>
              <a:rPr lang="it" sz="3200" dirty="0"/>
              <a:t>Se si </a:t>
            </a:r>
            <a:r>
              <a:rPr lang="it" sz="3200" b="1" dirty="0"/>
              <a:t>deve optare per la Open Choice e ci sono spese per le APC,</a:t>
            </a:r>
            <a:r>
              <a:rPr lang="it" sz="3200" dirty="0"/>
              <a:t> Article Processing Charges, </a:t>
            </a:r>
            <a:r>
              <a:rPr lang="it" sz="3200" b="1" dirty="0"/>
              <a:t>le spese di pubblicazione SONO RIMBORSABILI</a:t>
            </a:r>
            <a:endParaRPr sz="3200" b="1" dirty="0"/>
          </a:p>
          <a:p>
            <a:pPr marL="812810" indent="0">
              <a:spcBef>
                <a:spcPts val="2844"/>
              </a:spcBef>
              <a:buNone/>
            </a:pPr>
            <a:r>
              <a:rPr lang="it" sz="3200" dirty="0"/>
              <a:t>→ purché</a:t>
            </a:r>
            <a:r>
              <a:rPr lang="it" sz="3200" b="1" dirty="0"/>
              <a:t> PREVISTE NEL BUDGET INIZIALE</a:t>
            </a:r>
            <a:r>
              <a:rPr lang="it" sz="3200" dirty="0"/>
              <a:t> COME “COSTI DI DISSEMINAZIONE”</a:t>
            </a:r>
            <a:endParaRPr sz="3200" dirty="0"/>
          </a:p>
          <a:p>
            <a:pPr marL="812810" indent="0">
              <a:spcBef>
                <a:spcPts val="2844"/>
              </a:spcBef>
              <a:buClr>
                <a:schemeClr val="dk1"/>
              </a:buClr>
              <a:buSzPts val="1100"/>
              <a:buNone/>
            </a:pPr>
            <a:r>
              <a:rPr lang="it" sz="3200" dirty="0"/>
              <a:t>→ purché effettuate </a:t>
            </a:r>
            <a:r>
              <a:rPr lang="it" sz="3200" b="1" dirty="0"/>
              <a:t>NEL CORSO DEL PROGETTO</a:t>
            </a:r>
            <a:endParaRPr sz="3200" b="1" dirty="0"/>
          </a:p>
          <a:p>
            <a:pPr marL="0" indent="0">
              <a:spcBef>
                <a:spcPts val="2844"/>
              </a:spcBef>
              <a:buNone/>
            </a:pPr>
            <a:r>
              <a:rPr lang="it" sz="3200" dirty="0"/>
              <a:t>Annotated Model Grant Agreement, Cap. 3, Art. 6.2.D3  - Costi di beni e servizi (p.84)</a:t>
            </a:r>
            <a:endParaRPr sz="3200" dirty="0"/>
          </a:p>
          <a:p>
            <a:pPr marL="270937" indent="0">
              <a:spcBef>
                <a:spcPts val="2844"/>
              </a:spcBef>
              <a:buClr>
                <a:schemeClr val="dk1"/>
              </a:buClr>
              <a:buSzPts val="1200"/>
              <a:buNone/>
            </a:pPr>
            <a:r>
              <a:rPr lang="it" sz="2400" dirty="0">
                <a:solidFill>
                  <a:schemeClr val="dk1"/>
                </a:solidFill>
                <a:latin typeface="Times New Roman"/>
                <a:ea typeface="Times New Roman"/>
                <a:cs typeface="Times New Roman"/>
                <a:sym typeface="Times New Roman"/>
              </a:rPr>
              <a:t>dissemination costs (including  regarding  open access  to peer - reviewed scientific  publications , e.g. article processing o r equivalent charges , costs related to  open access to  research data and related costs , such as  data maintenance or storage and conference fees  for presenting project - related research) </a:t>
            </a:r>
            <a:endParaRPr dirty="0"/>
          </a:p>
        </p:txBody>
      </p:sp>
      <p:sp>
        <p:nvSpPr>
          <p:cNvPr id="2" name="Segnaposto testo 1">
            <a:extLst>
              <a:ext uri="{FF2B5EF4-FFF2-40B4-BE49-F238E27FC236}">
                <a16:creationId xmlns:a16="http://schemas.microsoft.com/office/drawing/2014/main" id="{B978B323-CB81-2748-B845-6D33EA80970F}"/>
              </a:ext>
            </a:extLst>
          </p:cNvPr>
          <p:cNvSpPr>
            <a:spLocks noGrp="1"/>
          </p:cNvSpPr>
          <p:nvPr>
            <p:ph type="body" sz="quarter" idx="21"/>
          </p:nvPr>
        </p:nvSpPr>
        <p:spPr/>
        <p:txBody>
          <a:bodyPr/>
          <a:lstStyle/>
          <a:p>
            <a:r>
              <a:rPr lang="it" dirty="0"/>
              <a:t>Open Access in pratica / passo 2 (tris)</a:t>
            </a:r>
            <a:endParaRPr lang="it-IT" dirty="0"/>
          </a:p>
        </p:txBody>
      </p:sp>
    </p:spTree>
    <p:extLst>
      <p:ext uri="{BB962C8B-B14F-4D97-AF65-F5344CB8AC3E}">
        <p14:creationId xmlns:p14="http://schemas.microsoft.com/office/powerpoint/2010/main" val="379209543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32"/>
          <p:cNvSpPr txBox="1">
            <a:spLocks noGrp="1"/>
          </p:cNvSpPr>
          <p:nvPr>
            <p:ph type="body" sz="quarter" idx="11"/>
          </p:nvPr>
        </p:nvSpPr>
        <p:spPr>
          <a:prstGeom prst="rect">
            <a:avLst/>
          </a:prstGeom>
        </p:spPr>
        <p:txBody>
          <a:bodyPr spcFirstLastPara="1" vert="horz" wrap="square" lIns="162533" tIns="162533" rIns="162533" bIns="162533" rtlCol="0" anchor="t" anchorCtr="0">
            <a:noAutofit/>
          </a:bodyPr>
          <a:lstStyle/>
          <a:p>
            <a:pPr marL="0" indent="0">
              <a:buClr>
                <a:schemeClr val="dk1"/>
              </a:buClr>
              <a:buSzPts val="1100"/>
              <a:buNone/>
            </a:pPr>
            <a:r>
              <a:rPr lang="it" sz="3600" dirty="0"/>
              <a:t>3. i dati bibliogafici devono sempre contenere</a:t>
            </a:r>
            <a:endParaRPr sz="3600" dirty="0"/>
          </a:p>
          <a:p>
            <a:pPr marL="812810" indent="-530584">
              <a:spcBef>
                <a:spcPts val="2844"/>
              </a:spcBef>
              <a:buClr>
                <a:schemeClr val="dk1"/>
              </a:buClr>
              <a:buSzPts val="1100"/>
            </a:pPr>
            <a:r>
              <a:rPr lang="it" sz="3600" dirty="0"/>
              <a:t>un campo “European Union (EU)” e “Horizon 2020”</a:t>
            </a:r>
            <a:endParaRPr sz="3600" dirty="0"/>
          </a:p>
          <a:p>
            <a:pPr marL="812810" indent="-530584">
              <a:buClr>
                <a:schemeClr val="dk1"/>
              </a:buClr>
              <a:buSzPts val="1100"/>
            </a:pPr>
            <a:r>
              <a:rPr lang="it" sz="3600" dirty="0"/>
              <a:t>il nome dell’azione, l’acronimo del progetto e il numero di grant</a:t>
            </a:r>
            <a:endParaRPr sz="3600" dirty="0"/>
          </a:p>
          <a:p>
            <a:pPr marL="812810" indent="-530584">
              <a:buClr>
                <a:schemeClr val="dk1"/>
              </a:buClr>
              <a:buSzPts val="1100"/>
            </a:pPr>
            <a:r>
              <a:rPr lang="it" sz="3600" dirty="0"/>
              <a:t>la data di pubblicazione e il periodo di embargo se richiesto</a:t>
            </a:r>
            <a:endParaRPr sz="3600" dirty="0"/>
          </a:p>
          <a:p>
            <a:pPr marL="812810" indent="-530584">
              <a:buClr>
                <a:schemeClr val="dk1"/>
              </a:buClr>
              <a:buSzPts val="1100"/>
            </a:pPr>
            <a:r>
              <a:rPr lang="it" sz="3600" dirty="0"/>
              <a:t>un identificativo persistente (DOI, handle..)</a:t>
            </a:r>
            <a:endParaRPr sz="3600" dirty="0"/>
          </a:p>
          <a:p>
            <a:pPr marL="812810" indent="0">
              <a:buNone/>
            </a:pPr>
            <a:endParaRPr sz="3600" dirty="0"/>
          </a:p>
          <a:p>
            <a:pPr marL="0" indent="0">
              <a:buNone/>
            </a:pPr>
            <a:r>
              <a:rPr lang="it" sz="3600" dirty="0"/>
              <a:t>4. potendo, depositare i dati che confermano la ricerca</a:t>
            </a:r>
            <a:endParaRPr sz="3600" dirty="0"/>
          </a:p>
          <a:p>
            <a:pPr marL="0" indent="0">
              <a:spcAft>
                <a:spcPts val="2844"/>
              </a:spcAft>
              <a:buNone/>
            </a:pPr>
            <a:endParaRPr sz="3600" dirty="0"/>
          </a:p>
        </p:txBody>
      </p:sp>
      <p:sp>
        <p:nvSpPr>
          <p:cNvPr id="2" name="Segnaposto testo 1">
            <a:extLst>
              <a:ext uri="{FF2B5EF4-FFF2-40B4-BE49-F238E27FC236}">
                <a16:creationId xmlns:a16="http://schemas.microsoft.com/office/drawing/2014/main" id="{D2A278A3-A2B9-BD42-9A72-FFCDD100B8C9}"/>
              </a:ext>
            </a:extLst>
          </p:cNvPr>
          <p:cNvSpPr>
            <a:spLocks noGrp="1"/>
          </p:cNvSpPr>
          <p:nvPr>
            <p:ph type="body" sz="quarter" idx="21"/>
          </p:nvPr>
        </p:nvSpPr>
        <p:spPr/>
        <p:txBody>
          <a:bodyPr/>
          <a:lstStyle/>
          <a:p>
            <a:r>
              <a:rPr lang="it" dirty="0"/>
              <a:t>Open Access in pratica / passi 3 e 4</a:t>
            </a:r>
            <a:endParaRPr lang="it-IT" dirty="0"/>
          </a:p>
        </p:txBody>
      </p:sp>
    </p:spTree>
    <p:extLst>
      <p:ext uri="{BB962C8B-B14F-4D97-AF65-F5344CB8AC3E}">
        <p14:creationId xmlns:p14="http://schemas.microsoft.com/office/powerpoint/2010/main" val="8822199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2"/>
          <p:cNvPicPr>
            <a:picLocks noChangeAspect="1"/>
          </p:cNvPicPr>
          <p:nvPr/>
        </p:nvPicPr>
        <p:blipFill rotWithShape="1">
          <a:blip r:embed="rId3">
            <a:extLst>
              <a:ext uri="{28A0092B-C50C-407E-A947-70E740481C1C}">
                <a14:useLocalDpi xmlns:a14="http://schemas.microsoft.com/office/drawing/2010/main" val="0"/>
              </a:ext>
            </a:extLst>
          </a:blip>
          <a:srcRect t="8712" b="2044"/>
          <a:stretch/>
        </p:blipFill>
        <p:spPr>
          <a:xfrm>
            <a:off x="11112" y="0"/>
            <a:ext cx="16256001" cy="8080746"/>
          </a:xfrm>
          <a:prstGeom prst="rect">
            <a:avLst/>
          </a:prstGeom>
        </p:spPr>
      </p:pic>
      <p:sp>
        <p:nvSpPr>
          <p:cNvPr id="5" name="Rounded Rectangle 4">
            <a:extLst>
              <a:ext uri="{FF2B5EF4-FFF2-40B4-BE49-F238E27FC236}">
                <a16:creationId xmlns:a16="http://schemas.microsoft.com/office/drawing/2014/main" id="{31B04B44-DA4A-4B4B-9FCB-28FA0C98D9F7}"/>
              </a:ext>
            </a:extLst>
          </p:cNvPr>
          <p:cNvSpPr/>
          <p:nvPr/>
        </p:nvSpPr>
        <p:spPr>
          <a:xfrm>
            <a:off x="5842660" y="1900052"/>
            <a:ext cx="5308270" cy="1805049"/>
          </a:xfrm>
          <a:prstGeom prst="round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8" name="Immagine 9">
            <a:extLst>
              <a:ext uri="{FF2B5EF4-FFF2-40B4-BE49-F238E27FC236}">
                <a16:creationId xmlns:a16="http://schemas.microsoft.com/office/drawing/2014/main" id="{C09188B2-679B-2C48-8DD7-5843358D7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388" y="1754844"/>
            <a:ext cx="5072813" cy="1805050"/>
          </a:xfrm>
          <a:prstGeom prst="rect">
            <a:avLst/>
          </a:prstGeom>
        </p:spPr>
      </p:pic>
    </p:spTree>
    <p:extLst>
      <p:ext uri="{BB962C8B-B14F-4D97-AF65-F5344CB8AC3E}">
        <p14:creationId xmlns:p14="http://schemas.microsoft.com/office/powerpoint/2010/main" val="210485105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9E3C69E-DBF3-294E-BB39-FD76E90E34E5}"/>
              </a:ext>
            </a:extLst>
          </p:cNvPr>
          <p:cNvSpPr>
            <a:spLocks noGrp="1"/>
          </p:cNvSpPr>
          <p:nvPr>
            <p:ph type="body" sz="quarter" idx="10"/>
          </p:nvPr>
        </p:nvSpPr>
        <p:spPr>
          <a:xfrm>
            <a:off x="1444596" y="1816098"/>
            <a:ext cx="13365686" cy="6369991"/>
          </a:xfrm>
        </p:spPr>
        <p:txBody>
          <a:bodyPr>
            <a:normAutofit fontScale="70000" lnSpcReduction="20000"/>
          </a:bodyPr>
          <a:lstStyle/>
          <a:p>
            <a:r>
              <a:rPr lang="en" dirty="0"/>
              <a:t>The Open Access Infrastructure </a:t>
            </a:r>
          </a:p>
          <a:p>
            <a:r>
              <a:rPr lang="en" dirty="0"/>
              <a:t>for Research in Europe (</a:t>
            </a:r>
            <a:r>
              <a:rPr lang="en" dirty="0" err="1"/>
              <a:t>OpenAIRE</a:t>
            </a:r>
            <a:r>
              <a:rPr lang="en" dirty="0"/>
              <a:t>) is the recommended entry point for researchers to determine what repository to choose. </a:t>
            </a:r>
          </a:p>
          <a:p>
            <a:r>
              <a:rPr lang="en" dirty="0"/>
              <a:t>It also offers support services for researchers, such as the National Open Access Desks.</a:t>
            </a:r>
            <a:endParaRPr lang="it-IT" dirty="0"/>
          </a:p>
        </p:txBody>
      </p:sp>
      <p:sp>
        <p:nvSpPr>
          <p:cNvPr id="3" name="Segnaposto testo 2">
            <a:extLst>
              <a:ext uri="{FF2B5EF4-FFF2-40B4-BE49-F238E27FC236}">
                <a16:creationId xmlns:a16="http://schemas.microsoft.com/office/drawing/2014/main" id="{4D964305-4A07-B44A-BD58-E7F6983BB354}"/>
              </a:ext>
            </a:extLst>
          </p:cNvPr>
          <p:cNvSpPr>
            <a:spLocks noGrp="1"/>
          </p:cNvSpPr>
          <p:nvPr>
            <p:ph type="body" sz="quarter" idx="11"/>
          </p:nvPr>
        </p:nvSpPr>
        <p:spPr>
          <a:xfrm>
            <a:off x="4102725" y="8209684"/>
            <a:ext cx="8279150" cy="939800"/>
          </a:xfrm>
        </p:spPr>
        <p:txBody>
          <a:bodyPr>
            <a:normAutofit fontScale="55000" lnSpcReduction="20000"/>
          </a:bodyPr>
          <a:lstStyle/>
          <a:p>
            <a:r>
              <a:rPr lang="en" sz="4800" dirty="0"/>
              <a:t>Guidelines to the Rules on Open Access to Scientific Publications and </a:t>
            </a:r>
            <a:br>
              <a:rPr lang="en" sz="4800" dirty="0"/>
            </a:br>
            <a:r>
              <a:rPr lang="en" sz="4800" dirty="0"/>
              <a:t>Open Access to Research Data in Horizon 2020</a:t>
            </a:r>
            <a:endParaRPr lang="en-US" sz="4800" dirty="0"/>
          </a:p>
          <a:p>
            <a:endParaRPr lang="it-IT" dirty="0"/>
          </a:p>
        </p:txBody>
      </p:sp>
    </p:spTree>
    <p:extLst>
      <p:ext uri="{BB962C8B-B14F-4D97-AF65-F5344CB8AC3E}">
        <p14:creationId xmlns:p14="http://schemas.microsoft.com/office/powerpoint/2010/main" val="216342641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36C94A-1797-D740-AA59-79F28F007630}"/>
              </a:ext>
            </a:extLst>
          </p:cNvPr>
          <p:cNvSpPr>
            <a:spLocks noGrp="1"/>
          </p:cNvSpPr>
          <p:nvPr>
            <p:ph type="body" sz="quarter" idx="21"/>
          </p:nvPr>
        </p:nvSpPr>
        <p:spPr/>
        <p:txBody>
          <a:bodyPr>
            <a:normAutofit/>
          </a:bodyPr>
          <a:lstStyle/>
          <a:p>
            <a:r>
              <a:rPr lang="en-GB" dirty="0"/>
              <a:t>OpenAIRE </a:t>
            </a:r>
            <a:r>
              <a:rPr lang="en-GB" dirty="0" err="1"/>
              <a:t>nello</a:t>
            </a:r>
            <a:r>
              <a:rPr lang="en-GB" dirty="0"/>
              <a:t> </a:t>
            </a:r>
            <a:r>
              <a:rPr lang="en-GB" dirty="0" err="1"/>
              <a:t>sviluppo</a:t>
            </a:r>
            <a:r>
              <a:rPr lang="en-GB" dirty="0"/>
              <a:t> </a:t>
            </a:r>
            <a:r>
              <a:rPr lang="en-GB" dirty="0" err="1"/>
              <a:t>dell’Open</a:t>
            </a:r>
            <a:r>
              <a:rPr lang="en-GB" dirty="0"/>
              <a:t> Science</a:t>
            </a:r>
          </a:p>
        </p:txBody>
      </p:sp>
      <p:graphicFrame>
        <p:nvGraphicFramePr>
          <p:cNvPr id="6" name="Diagram 5">
            <a:extLst>
              <a:ext uri="{FF2B5EF4-FFF2-40B4-BE49-F238E27FC236}">
                <a16:creationId xmlns:a16="http://schemas.microsoft.com/office/drawing/2014/main" id="{C2108004-1A0F-2F43-9D78-DCA12E9DBE46}"/>
              </a:ext>
            </a:extLst>
          </p:cNvPr>
          <p:cNvGraphicFramePr/>
          <p:nvPr>
            <p:extLst/>
          </p:nvPr>
        </p:nvGraphicFramePr>
        <p:xfrm>
          <a:off x="2709332" y="1484026"/>
          <a:ext cx="11717867" cy="6700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BEE193F7-8B9E-B64C-989E-F4CF65E7CC89}"/>
              </a:ext>
            </a:extLst>
          </p:cNvPr>
          <p:cNvSpPr txBox="1">
            <a:spLocks noGrp="1"/>
          </p:cNvSpPr>
          <p:nvPr>
            <p:ph type="ftr" sz="quarter" idx="18"/>
          </p:nvPr>
        </p:nvSpPr>
        <p:spPr>
          <a:xfrm>
            <a:off x="7246916" y="8551495"/>
            <a:ext cx="8290521" cy="376237"/>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7" name="Immagine 6">
            <a:extLst>
              <a:ext uri="{FF2B5EF4-FFF2-40B4-BE49-F238E27FC236}">
                <a16:creationId xmlns:a16="http://schemas.microsoft.com/office/drawing/2014/main" id="{1ADE4389-3893-DF4C-BD22-79458F153F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291021159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020185D-CEE2-C240-9C1B-656FFFE1711A}"/>
              </a:ext>
            </a:extLst>
          </p:cNvPr>
          <p:cNvSpPr>
            <a:spLocks noGrp="1"/>
          </p:cNvSpPr>
          <p:nvPr>
            <p:ph type="body" sz="quarter" idx="27"/>
          </p:nvPr>
        </p:nvSpPr>
        <p:spPr>
          <a:xfrm>
            <a:off x="711200" y="5601800"/>
            <a:ext cx="4010702" cy="2460131"/>
          </a:xfrm>
        </p:spPr>
        <p:txBody>
          <a:bodyPr>
            <a:normAutofit/>
          </a:bodyPr>
          <a:lstStyle/>
          <a:p>
            <a:pPr>
              <a:lnSpc>
                <a:spcPct val="80000"/>
              </a:lnSpc>
              <a:spcBef>
                <a:spcPts val="300"/>
              </a:spcBef>
            </a:pPr>
            <a:r>
              <a:rPr lang="en-GB" sz="2400" dirty="0"/>
              <a:t>Univ. of Gottingen</a:t>
            </a:r>
          </a:p>
          <a:p>
            <a:pPr>
              <a:lnSpc>
                <a:spcPct val="80000"/>
              </a:lnSpc>
              <a:spcBef>
                <a:spcPts val="300"/>
              </a:spcBef>
            </a:pPr>
            <a:r>
              <a:rPr lang="en-GB" sz="2400" dirty="0"/>
              <a:t>Univ. of Minho </a:t>
            </a:r>
          </a:p>
          <a:p>
            <a:pPr>
              <a:lnSpc>
                <a:spcPct val="80000"/>
              </a:lnSpc>
              <a:spcBef>
                <a:spcPts val="300"/>
              </a:spcBef>
            </a:pPr>
            <a:r>
              <a:rPr lang="en-GB" sz="2400" dirty="0"/>
              <a:t>Univ. of Gent</a:t>
            </a:r>
          </a:p>
          <a:p>
            <a:pPr>
              <a:lnSpc>
                <a:spcPct val="80000"/>
              </a:lnSpc>
              <a:spcBef>
                <a:spcPts val="300"/>
              </a:spcBef>
            </a:pPr>
            <a:r>
              <a:rPr lang="en-GB" sz="2400" dirty="0"/>
              <a:t>Unit</a:t>
            </a:r>
          </a:p>
          <a:p>
            <a:pPr>
              <a:lnSpc>
                <a:spcPct val="80000"/>
              </a:lnSpc>
              <a:spcBef>
                <a:spcPts val="300"/>
              </a:spcBef>
            </a:pPr>
            <a:r>
              <a:rPr lang="en-GB" sz="2400" dirty="0" err="1"/>
              <a:t>eIFL</a:t>
            </a:r>
            <a:endParaRPr lang="en-GB" sz="2400" dirty="0"/>
          </a:p>
        </p:txBody>
      </p:sp>
      <p:sp>
        <p:nvSpPr>
          <p:cNvPr id="9" name="Text Placeholder 8">
            <a:extLst>
              <a:ext uri="{FF2B5EF4-FFF2-40B4-BE49-F238E27FC236}">
                <a16:creationId xmlns:a16="http://schemas.microsoft.com/office/drawing/2014/main" id="{9B7CAD36-6CEC-B346-9A1F-42B0D15DF21D}"/>
              </a:ext>
            </a:extLst>
          </p:cNvPr>
          <p:cNvSpPr>
            <a:spLocks noGrp="1"/>
          </p:cNvSpPr>
          <p:nvPr>
            <p:ph type="body" sz="quarter" idx="28"/>
          </p:nvPr>
        </p:nvSpPr>
        <p:spPr>
          <a:xfrm>
            <a:off x="11399735" y="4377647"/>
            <a:ext cx="3863711" cy="859344"/>
          </a:xfrm>
        </p:spPr>
        <p:txBody>
          <a:bodyPr>
            <a:normAutofit lnSpcReduction="10000"/>
          </a:bodyPr>
          <a:lstStyle/>
          <a:p>
            <a:pPr>
              <a:spcBef>
                <a:spcPts val="300"/>
              </a:spcBef>
            </a:pPr>
            <a:r>
              <a:rPr lang="en-GB" dirty="0"/>
              <a:t>Univ. of Glasgow / Licenses Athena RC / GDPR</a:t>
            </a:r>
          </a:p>
        </p:txBody>
      </p:sp>
      <p:sp>
        <p:nvSpPr>
          <p:cNvPr id="10" name="Text Placeholder 9">
            <a:extLst>
              <a:ext uri="{FF2B5EF4-FFF2-40B4-BE49-F238E27FC236}">
                <a16:creationId xmlns:a16="http://schemas.microsoft.com/office/drawing/2014/main" id="{FCA7FC5E-0E3F-E24F-AA08-769C16A21675}"/>
              </a:ext>
            </a:extLst>
          </p:cNvPr>
          <p:cNvSpPr>
            <a:spLocks noGrp="1"/>
          </p:cNvSpPr>
          <p:nvPr>
            <p:ph type="body" sz="quarter" idx="29"/>
          </p:nvPr>
        </p:nvSpPr>
        <p:spPr>
          <a:xfrm>
            <a:off x="11399735" y="1529303"/>
            <a:ext cx="3512019" cy="2005277"/>
          </a:xfrm>
        </p:spPr>
        <p:txBody>
          <a:bodyPr>
            <a:normAutofit fontScale="77500" lnSpcReduction="20000"/>
          </a:bodyPr>
          <a:lstStyle/>
          <a:p>
            <a:pPr>
              <a:spcBef>
                <a:spcPts val="300"/>
              </a:spcBef>
            </a:pPr>
            <a:r>
              <a:rPr lang="en-GB" dirty="0"/>
              <a:t>CNR-ISTI</a:t>
            </a:r>
          </a:p>
          <a:p>
            <a:pPr>
              <a:spcBef>
                <a:spcPts val="300"/>
              </a:spcBef>
            </a:pPr>
            <a:r>
              <a:rPr lang="en-GB" dirty="0"/>
              <a:t>Athena RC</a:t>
            </a:r>
          </a:p>
          <a:p>
            <a:pPr>
              <a:spcBef>
                <a:spcPts val="300"/>
              </a:spcBef>
            </a:pPr>
            <a:r>
              <a:rPr lang="en-GB" dirty="0"/>
              <a:t>ICM</a:t>
            </a:r>
          </a:p>
          <a:p>
            <a:pPr>
              <a:spcBef>
                <a:spcPts val="300"/>
              </a:spcBef>
            </a:pPr>
            <a:r>
              <a:rPr lang="en-GB" dirty="0"/>
              <a:t>CERN</a:t>
            </a:r>
          </a:p>
          <a:p>
            <a:pPr>
              <a:spcBef>
                <a:spcPts val="300"/>
              </a:spcBef>
            </a:pPr>
            <a:r>
              <a:rPr lang="en-GB" dirty="0"/>
              <a:t>Univ. of Bielefeld</a:t>
            </a:r>
          </a:p>
          <a:p>
            <a:pPr>
              <a:spcBef>
                <a:spcPts val="300"/>
              </a:spcBef>
            </a:pPr>
            <a:r>
              <a:rPr lang="en-GB" dirty="0"/>
              <a:t>Univ. of Bonn</a:t>
            </a:r>
          </a:p>
        </p:txBody>
      </p:sp>
      <p:sp>
        <p:nvSpPr>
          <p:cNvPr id="11" name="Text Placeholder 10">
            <a:extLst>
              <a:ext uri="{FF2B5EF4-FFF2-40B4-BE49-F238E27FC236}">
                <a16:creationId xmlns:a16="http://schemas.microsoft.com/office/drawing/2014/main" id="{99CA3988-7AE9-8F4E-95DB-58FD0BCC0F15}"/>
              </a:ext>
            </a:extLst>
          </p:cNvPr>
          <p:cNvSpPr>
            <a:spLocks noGrp="1"/>
          </p:cNvSpPr>
          <p:nvPr>
            <p:ph type="body" sz="quarter" idx="30"/>
          </p:nvPr>
        </p:nvSpPr>
        <p:spPr>
          <a:xfrm>
            <a:off x="978194" y="1304147"/>
            <a:ext cx="3743707" cy="609600"/>
          </a:xfrm>
        </p:spPr>
        <p:txBody>
          <a:bodyPr>
            <a:noAutofit/>
          </a:bodyPr>
          <a:lstStyle/>
          <a:p>
            <a:r>
              <a:rPr lang="en-GB" dirty="0"/>
              <a:t>34 National Open Access Desks</a:t>
            </a:r>
          </a:p>
        </p:txBody>
      </p:sp>
      <p:sp>
        <p:nvSpPr>
          <p:cNvPr id="12" name="Text Placeholder 11">
            <a:extLst>
              <a:ext uri="{FF2B5EF4-FFF2-40B4-BE49-F238E27FC236}">
                <a16:creationId xmlns:a16="http://schemas.microsoft.com/office/drawing/2014/main" id="{A1B082FD-5F96-4844-9138-0372CB654B6D}"/>
              </a:ext>
            </a:extLst>
          </p:cNvPr>
          <p:cNvSpPr>
            <a:spLocks noGrp="1"/>
          </p:cNvSpPr>
          <p:nvPr>
            <p:ph type="body" sz="quarter" idx="31"/>
          </p:nvPr>
        </p:nvSpPr>
        <p:spPr>
          <a:xfrm>
            <a:off x="711200" y="1939135"/>
            <a:ext cx="4010702" cy="1892662"/>
          </a:xfrm>
        </p:spPr>
        <p:txBody>
          <a:bodyPr/>
          <a:lstStyle/>
          <a:p>
            <a:pPr>
              <a:spcBef>
                <a:spcPts val="300"/>
              </a:spcBef>
            </a:pPr>
            <a:r>
              <a:rPr lang="en-GB" dirty="0" err="1"/>
              <a:t>Istituzioni</a:t>
            </a:r>
            <a:r>
              <a:rPr lang="en-GB" dirty="0"/>
              <a:t> </a:t>
            </a:r>
            <a:r>
              <a:rPr lang="en-GB" dirty="0" err="1"/>
              <a:t>esperte</a:t>
            </a:r>
            <a:r>
              <a:rPr lang="en-GB" dirty="0"/>
              <a:t> in OA</a:t>
            </a:r>
          </a:p>
        </p:txBody>
      </p:sp>
      <p:sp>
        <p:nvSpPr>
          <p:cNvPr id="14" name="Text Placeholder 13">
            <a:extLst>
              <a:ext uri="{FF2B5EF4-FFF2-40B4-BE49-F238E27FC236}">
                <a16:creationId xmlns:a16="http://schemas.microsoft.com/office/drawing/2014/main" id="{1FA9E14E-3C73-6D49-906C-5623C3F72F33}"/>
              </a:ext>
            </a:extLst>
          </p:cNvPr>
          <p:cNvSpPr>
            <a:spLocks noGrp="1"/>
          </p:cNvSpPr>
          <p:nvPr>
            <p:ph type="body" sz="quarter" idx="33"/>
          </p:nvPr>
        </p:nvSpPr>
        <p:spPr>
          <a:xfrm>
            <a:off x="11399734" y="853406"/>
            <a:ext cx="4655020" cy="675898"/>
          </a:xfrm>
        </p:spPr>
        <p:txBody>
          <a:bodyPr>
            <a:noAutofit/>
          </a:bodyPr>
          <a:lstStyle/>
          <a:p>
            <a:pPr>
              <a:spcBef>
                <a:spcPts val="300"/>
              </a:spcBef>
            </a:pPr>
            <a:r>
              <a:rPr lang="en-GB" dirty="0"/>
              <a:t>e-Infrastructure / e-Science Service Providers</a:t>
            </a:r>
          </a:p>
        </p:txBody>
      </p:sp>
      <p:sp>
        <p:nvSpPr>
          <p:cNvPr id="15" name="Text Placeholder 14">
            <a:extLst>
              <a:ext uri="{FF2B5EF4-FFF2-40B4-BE49-F238E27FC236}">
                <a16:creationId xmlns:a16="http://schemas.microsoft.com/office/drawing/2014/main" id="{1668C6E4-4EBC-B142-BE79-1A550727CA86}"/>
              </a:ext>
            </a:extLst>
          </p:cNvPr>
          <p:cNvSpPr>
            <a:spLocks noGrp="1"/>
          </p:cNvSpPr>
          <p:nvPr>
            <p:ph type="body" sz="quarter" idx="34"/>
          </p:nvPr>
        </p:nvSpPr>
        <p:spPr>
          <a:xfrm>
            <a:off x="11399734" y="3768047"/>
            <a:ext cx="4010703" cy="609600"/>
          </a:xfrm>
        </p:spPr>
        <p:txBody>
          <a:bodyPr/>
          <a:lstStyle/>
          <a:p>
            <a:r>
              <a:rPr lang="en-GB" dirty="0"/>
              <a:t>Legal Experts</a:t>
            </a:r>
          </a:p>
        </p:txBody>
      </p:sp>
      <p:sp>
        <p:nvSpPr>
          <p:cNvPr id="7" name="Text Placeholder 6">
            <a:extLst>
              <a:ext uri="{FF2B5EF4-FFF2-40B4-BE49-F238E27FC236}">
                <a16:creationId xmlns:a16="http://schemas.microsoft.com/office/drawing/2014/main" id="{FC289D87-8F27-5642-A5B4-9E132F5FDADE}"/>
              </a:ext>
            </a:extLst>
          </p:cNvPr>
          <p:cNvSpPr>
            <a:spLocks noGrp="1"/>
          </p:cNvSpPr>
          <p:nvPr>
            <p:ph type="body" sz="quarter" idx="10"/>
          </p:nvPr>
        </p:nvSpPr>
        <p:spPr>
          <a:xfrm>
            <a:off x="3593804" y="408676"/>
            <a:ext cx="8545189" cy="1530458"/>
          </a:xfrm>
        </p:spPr>
        <p:txBody>
          <a:bodyPr>
            <a:normAutofit/>
          </a:bodyPr>
          <a:lstStyle/>
          <a:p>
            <a:r>
              <a:rPr lang="en-GB" dirty="0" err="1"/>
              <a:t>OpenAIRE</a:t>
            </a:r>
            <a:r>
              <a:rPr lang="en-GB" dirty="0"/>
              <a:t>: </a:t>
            </a:r>
            <a:br>
              <a:rPr lang="en-GB" dirty="0"/>
            </a:br>
            <a:br>
              <a:rPr lang="en-GB" sz="800" dirty="0"/>
            </a:br>
            <a:r>
              <a:rPr lang="en-GB" dirty="0"/>
              <a:t>Chi </a:t>
            </a:r>
            <a:r>
              <a:rPr lang="en-GB" dirty="0" err="1"/>
              <a:t>Siamo</a:t>
            </a:r>
            <a:r>
              <a:rPr lang="en-GB" dirty="0"/>
              <a:t>?</a:t>
            </a:r>
          </a:p>
        </p:txBody>
      </p:sp>
      <p:pic>
        <p:nvPicPr>
          <p:cNvPr id="16" name="Picture 15">
            <a:extLst>
              <a:ext uri="{FF2B5EF4-FFF2-40B4-BE49-F238E27FC236}">
                <a16:creationId xmlns:a16="http://schemas.microsoft.com/office/drawing/2014/main" id="{849E44FB-8686-BF4B-934A-6A96EA70D5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7071" y="2508167"/>
            <a:ext cx="2984831" cy="2077422"/>
          </a:xfrm>
          <a:prstGeom prst="rect">
            <a:avLst/>
          </a:prstGeom>
          <a:ln>
            <a:noFill/>
          </a:ln>
          <a:effectLst/>
        </p:spPr>
      </p:pic>
      <p:sp>
        <p:nvSpPr>
          <p:cNvPr id="17" name="Text Placeholder 8">
            <a:extLst>
              <a:ext uri="{FF2B5EF4-FFF2-40B4-BE49-F238E27FC236}">
                <a16:creationId xmlns:a16="http://schemas.microsoft.com/office/drawing/2014/main" id="{A3A6F8B5-DCE1-1C4C-91CD-649EB0B6030D}"/>
              </a:ext>
            </a:extLst>
          </p:cNvPr>
          <p:cNvSpPr txBox="1">
            <a:spLocks/>
          </p:cNvSpPr>
          <p:nvPr/>
        </p:nvSpPr>
        <p:spPr>
          <a:xfrm>
            <a:off x="8252983" y="8209503"/>
            <a:ext cx="4010702" cy="660404"/>
          </a:xfrm>
          <a:prstGeom prst="rect">
            <a:avLst/>
          </a:prstGeom>
        </p:spPr>
        <p:txBody>
          <a:bodyPr vert="horz" lIns="0" tIns="72000" rIns="0" bIns="0" numCol="1" spcCol="720000" rtlCol="0" anchor="t"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2600" b="0" i="0" u="none" strike="noStrike" cap="none" spc="-150" baseline="0">
                <a:ln>
                  <a:noFill/>
                </a:ln>
                <a:solidFill>
                  <a:schemeClr val="bg2">
                    <a:lumMod val="25000"/>
                  </a:schemeClr>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a:spcBef>
                <a:spcPts val="300"/>
              </a:spcBef>
            </a:pPr>
            <a:r>
              <a:rPr lang="en-GB" sz="2400" dirty="0"/>
              <a:t>Athena RC</a:t>
            </a:r>
          </a:p>
        </p:txBody>
      </p:sp>
      <p:sp>
        <p:nvSpPr>
          <p:cNvPr id="18" name="Text Placeholder 14">
            <a:extLst>
              <a:ext uri="{FF2B5EF4-FFF2-40B4-BE49-F238E27FC236}">
                <a16:creationId xmlns:a16="http://schemas.microsoft.com/office/drawing/2014/main" id="{6824CC99-D5BE-F845-B3A2-96BB45222456}"/>
              </a:ext>
            </a:extLst>
          </p:cNvPr>
          <p:cNvSpPr txBox="1">
            <a:spLocks/>
          </p:cNvSpPr>
          <p:nvPr/>
        </p:nvSpPr>
        <p:spPr>
          <a:xfrm>
            <a:off x="8252982" y="7599903"/>
            <a:ext cx="4010703" cy="609600"/>
          </a:xfrm>
          <a:prstGeom prst="rect">
            <a:avLst/>
          </a:prstGeom>
        </p:spPr>
        <p:txBody>
          <a:bodyPr vert="horz" lIns="0" tIns="0" rIns="0" bIns="0" rtlCol="0" anchor="b"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2800" b="1" i="0" u="none" strike="noStrike" cap="none" spc="-151" baseline="0">
                <a:ln>
                  <a:noFill/>
                </a:ln>
                <a:solidFill>
                  <a:schemeClr val="accent1"/>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en-GB" dirty="0">
                <a:solidFill>
                  <a:srgbClr val="00B050"/>
                </a:solidFill>
              </a:rPr>
              <a:t>Open Innovation</a:t>
            </a:r>
          </a:p>
        </p:txBody>
      </p:sp>
      <p:sp>
        <p:nvSpPr>
          <p:cNvPr id="19" name="Text Placeholder 14">
            <a:extLst>
              <a:ext uri="{FF2B5EF4-FFF2-40B4-BE49-F238E27FC236}">
                <a16:creationId xmlns:a16="http://schemas.microsoft.com/office/drawing/2014/main" id="{3DED722B-BB7E-DD47-82AE-E5D78F22F33B}"/>
              </a:ext>
            </a:extLst>
          </p:cNvPr>
          <p:cNvSpPr txBox="1">
            <a:spLocks/>
          </p:cNvSpPr>
          <p:nvPr/>
        </p:nvSpPr>
        <p:spPr>
          <a:xfrm>
            <a:off x="5197115" y="7745104"/>
            <a:ext cx="4010703" cy="609600"/>
          </a:xfrm>
          <a:prstGeom prst="rect">
            <a:avLst/>
          </a:prstGeom>
        </p:spPr>
        <p:txBody>
          <a:bodyPr vert="horz" lIns="0" tIns="0" rIns="0" bIns="0" rtlCol="0" anchor="b"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2800" b="1" i="0" u="none" strike="noStrike" cap="none" spc="-151" baseline="0">
                <a:ln>
                  <a:noFill/>
                </a:ln>
                <a:solidFill>
                  <a:schemeClr val="accent1"/>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en-GB" dirty="0">
                <a:solidFill>
                  <a:schemeClr val="accent6"/>
                </a:solidFill>
              </a:rPr>
              <a:t>Citizen Science</a:t>
            </a:r>
          </a:p>
        </p:txBody>
      </p:sp>
      <p:sp>
        <p:nvSpPr>
          <p:cNvPr id="20" name="Text Placeholder 14">
            <a:extLst>
              <a:ext uri="{FF2B5EF4-FFF2-40B4-BE49-F238E27FC236}">
                <a16:creationId xmlns:a16="http://schemas.microsoft.com/office/drawing/2014/main" id="{4565EDB7-3AFA-4042-BFA4-1AB813A2A33B}"/>
              </a:ext>
            </a:extLst>
          </p:cNvPr>
          <p:cNvSpPr txBox="1">
            <a:spLocks/>
          </p:cNvSpPr>
          <p:nvPr/>
        </p:nvSpPr>
        <p:spPr>
          <a:xfrm>
            <a:off x="11429819" y="5393676"/>
            <a:ext cx="3809907" cy="609600"/>
          </a:xfrm>
          <a:prstGeom prst="rect">
            <a:avLst/>
          </a:prstGeom>
        </p:spPr>
        <p:txBody>
          <a:bodyPr vert="horz" lIns="0" tIns="0" rIns="0" bIns="0" rtlCol="0" anchor="b"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2800" b="1" i="0" u="none" strike="noStrike" cap="none" spc="-151" baseline="0">
                <a:ln>
                  <a:noFill/>
                </a:ln>
                <a:solidFill>
                  <a:schemeClr val="accent1"/>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en-GB" dirty="0">
                <a:solidFill>
                  <a:srgbClr val="7030A0"/>
                </a:solidFill>
              </a:rPr>
              <a:t>Data Communities</a:t>
            </a:r>
          </a:p>
        </p:txBody>
      </p:sp>
      <p:sp>
        <p:nvSpPr>
          <p:cNvPr id="21" name="Text Placeholder 8">
            <a:extLst>
              <a:ext uri="{FF2B5EF4-FFF2-40B4-BE49-F238E27FC236}">
                <a16:creationId xmlns:a16="http://schemas.microsoft.com/office/drawing/2014/main" id="{D1F9ED6F-DD3B-9649-BAB9-F2BC1B248783}"/>
              </a:ext>
            </a:extLst>
          </p:cNvPr>
          <p:cNvSpPr txBox="1">
            <a:spLocks/>
          </p:cNvSpPr>
          <p:nvPr/>
        </p:nvSpPr>
        <p:spPr>
          <a:xfrm>
            <a:off x="11451085" y="6061893"/>
            <a:ext cx="4010702" cy="2489601"/>
          </a:xfrm>
          <a:prstGeom prst="rect">
            <a:avLst/>
          </a:prstGeom>
        </p:spPr>
        <p:txBody>
          <a:bodyPr vert="horz" lIns="0" tIns="72000" rIns="0" bIns="0" numCol="1" spcCol="720000" rtlCol="0" anchor="t" anchorCtr="0">
            <a:noAutofit/>
          </a:bodyPr>
          <a:lstStyle>
            <a:lvl1pPr marL="0" marR="0" indent="0" algn="l" defTabSz="547673" rtl="0" eaLnBrk="1" latinLnBrk="0" hangingPunct="1">
              <a:lnSpc>
                <a:spcPct val="100000"/>
              </a:lnSpc>
              <a:spcBef>
                <a:spcPts val="3900"/>
              </a:spcBef>
              <a:spcAft>
                <a:spcPts val="0"/>
              </a:spcAft>
              <a:buClrTx/>
              <a:buSzPct val="75000"/>
              <a:buFontTx/>
              <a:buNone/>
              <a:tabLst/>
              <a:defRPr sz="2600" b="0" i="0" u="none" strike="noStrike" cap="none" spc="-150" baseline="0">
                <a:ln>
                  <a:noFill/>
                </a:ln>
                <a:solidFill>
                  <a:schemeClr val="bg2">
                    <a:lumMod val="25000"/>
                  </a:schemeClr>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a:spcBef>
                <a:spcPts val="300"/>
              </a:spcBef>
            </a:pPr>
            <a:r>
              <a:rPr lang="en-GB" sz="2400" dirty="0"/>
              <a:t>EPOS-IT</a:t>
            </a:r>
          </a:p>
          <a:p>
            <a:pPr>
              <a:spcBef>
                <a:spcPts val="300"/>
              </a:spcBef>
            </a:pPr>
            <a:r>
              <a:rPr lang="en-GB" sz="2400" dirty="0"/>
              <a:t>Elixir-GR</a:t>
            </a:r>
          </a:p>
          <a:p>
            <a:pPr>
              <a:spcBef>
                <a:spcPts val="300"/>
              </a:spcBef>
            </a:pPr>
            <a:r>
              <a:rPr lang="en-GB" sz="2400" dirty="0"/>
              <a:t>DARIAH-DE</a:t>
            </a:r>
          </a:p>
          <a:p>
            <a:pPr>
              <a:spcBef>
                <a:spcPts val="300"/>
              </a:spcBef>
            </a:pPr>
            <a:r>
              <a:rPr lang="en-GB" sz="2400" dirty="0"/>
              <a:t>+ 5 more targeted research communities</a:t>
            </a:r>
            <a:endParaRPr lang="en-GB" sz="2800" dirty="0"/>
          </a:p>
        </p:txBody>
      </p:sp>
      <p:sp>
        <p:nvSpPr>
          <p:cNvPr id="22" name="Text Placeholder 8">
            <a:extLst>
              <a:ext uri="{FF2B5EF4-FFF2-40B4-BE49-F238E27FC236}">
                <a16:creationId xmlns:a16="http://schemas.microsoft.com/office/drawing/2014/main" id="{91417CD4-21DC-6647-82EC-4DED4215E8EF}"/>
              </a:ext>
            </a:extLst>
          </p:cNvPr>
          <p:cNvSpPr txBox="1">
            <a:spLocks/>
          </p:cNvSpPr>
          <p:nvPr/>
        </p:nvSpPr>
        <p:spPr>
          <a:xfrm>
            <a:off x="5228237" y="8363077"/>
            <a:ext cx="4010702" cy="660404"/>
          </a:xfrm>
          <a:prstGeom prst="rect">
            <a:avLst/>
          </a:prstGeom>
        </p:spPr>
        <p:txBody>
          <a:bodyPr vert="horz" lIns="0" tIns="72000" rIns="0" bIns="0" numCol="1" spcCol="720000" rtlCol="0" anchor="t"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2600" b="0" i="0" u="none" strike="noStrike" cap="none" spc="-150" baseline="0">
                <a:ln>
                  <a:noFill/>
                </a:ln>
                <a:solidFill>
                  <a:schemeClr val="bg2">
                    <a:lumMod val="25000"/>
                  </a:schemeClr>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a:spcBef>
                <a:spcPts val="300"/>
              </a:spcBef>
            </a:pPr>
            <a:r>
              <a:rPr lang="en-GB" sz="2400" dirty="0" err="1"/>
              <a:t>EllinoGermaniki</a:t>
            </a:r>
            <a:endParaRPr lang="en-GB" sz="2400" dirty="0"/>
          </a:p>
        </p:txBody>
      </p:sp>
      <p:sp>
        <p:nvSpPr>
          <p:cNvPr id="4" name="Text Placeholder 3">
            <a:extLst>
              <a:ext uri="{FF2B5EF4-FFF2-40B4-BE49-F238E27FC236}">
                <a16:creationId xmlns:a16="http://schemas.microsoft.com/office/drawing/2014/main" id="{6C5C7CFB-54BB-AB48-9801-0278948EEE41}"/>
              </a:ext>
            </a:extLst>
          </p:cNvPr>
          <p:cNvSpPr>
            <a:spLocks noGrp="1"/>
          </p:cNvSpPr>
          <p:nvPr>
            <p:ph type="body" sz="quarter" idx="32"/>
          </p:nvPr>
        </p:nvSpPr>
        <p:spPr>
          <a:xfrm>
            <a:off x="404950" y="4869472"/>
            <a:ext cx="4325754" cy="758454"/>
          </a:xfrm>
        </p:spPr>
        <p:txBody>
          <a:bodyPr>
            <a:normAutofit fontScale="92500" lnSpcReduction="10000"/>
          </a:bodyPr>
          <a:lstStyle/>
          <a:p>
            <a:r>
              <a:rPr lang="en-GB" dirty="0"/>
              <a:t>Coordination &amp; </a:t>
            </a:r>
            <a:br>
              <a:rPr lang="en-GB" dirty="0"/>
            </a:br>
            <a:r>
              <a:rPr lang="en-GB" dirty="0"/>
              <a:t>Regional Offices</a:t>
            </a:r>
          </a:p>
        </p:txBody>
      </p:sp>
      <p:sp>
        <p:nvSpPr>
          <p:cNvPr id="23" name="Footer Placeholder 1">
            <a:extLst>
              <a:ext uri="{FF2B5EF4-FFF2-40B4-BE49-F238E27FC236}">
                <a16:creationId xmlns:a16="http://schemas.microsoft.com/office/drawing/2014/main" id="{6FBBC708-705F-1E4F-A263-C394D422D112}"/>
              </a:ext>
            </a:extLst>
          </p:cNvPr>
          <p:cNvSpPr txBox="1">
            <a:spLocks noGrp="1"/>
          </p:cNvSpPr>
          <p:nvPr>
            <p:ph type="ftr" sz="quarter" idx="18"/>
          </p:nvPr>
        </p:nvSpPr>
        <p:spPr>
          <a:xfrm>
            <a:off x="7246916" y="8551495"/>
            <a:ext cx="8290521" cy="376237"/>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24" name="Immagine 23">
            <a:extLst>
              <a:ext uri="{FF2B5EF4-FFF2-40B4-BE49-F238E27FC236}">
                <a16:creationId xmlns:a16="http://schemas.microsoft.com/office/drawing/2014/main" id="{07D4B379-8336-3B4E-8C04-B7F8E3E108BD}"/>
              </a:ext>
            </a:extLst>
          </p:cNvPr>
          <p:cNvPicPr>
            <a:picLocks noChangeAspect="1"/>
          </p:cNvPicPr>
          <p:nvPr/>
        </p:nvPicPr>
        <p:blipFill rotWithShape="1">
          <a:blip r:embed="rId3">
            <a:extLst>
              <a:ext uri="{28A0092B-C50C-407E-A947-70E740481C1C}">
                <a14:useLocalDpi xmlns:a14="http://schemas.microsoft.com/office/drawing/2010/main" val="0"/>
              </a:ext>
            </a:extLst>
          </a:blip>
          <a:srcRect r="65435"/>
          <a:stretch/>
        </p:blipFill>
        <p:spPr>
          <a:xfrm>
            <a:off x="4154060" y="8212674"/>
            <a:ext cx="1071082" cy="895350"/>
          </a:xfrm>
          <a:prstGeom prst="rect">
            <a:avLst/>
          </a:prstGeom>
        </p:spPr>
      </p:pic>
    </p:spTree>
    <p:extLst>
      <p:ext uri="{BB962C8B-B14F-4D97-AF65-F5344CB8AC3E}">
        <p14:creationId xmlns:p14="http://schemas.microsoft.com/office/powerpoint/2010/main" val="25210661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335894" y="1574047"/>
            <a:ext cx="6344680" cy="7475823"/>
            <a:chOff x="5986272" y="1574048"/>
            <a:chExt cx="5539633" cy="665312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272" y="1574048"/>
              <a:ext cx="5539633" cy="6653128"/>
            </a:xfrm>
            <a:prstGeom prst="rect">
              <a:avLst/>
            </a:prstGeom>
          </p:spPr>
        </p:pic>
        <p:sp>
          <p:nvSpPr>
            <p:cNvPr id="9" name="Oval 8"/>
            <p:cNvSpPr/>
            <p:nvPr/>
          </p:nvSpPr>
          <p:spPr>
            <a:xfrm>
              <a:off x="7657782" y="3721899"/>
              <a:ext cx="165820" cy="171024"/>
            </a:xfrm>
            <a:prstGeom prst="ellipse">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Oval 20"/>
            <p:cNvSpPr/>
            <p:nvPr/>
          </p:nvSpPr>
          <p:spPr>
            <a:xfrm>
              <a:off x="6478820" y="2649003"/>
              <a:ext cx="165820" cy="171024"/>
            </a:xfrm>
            <a:prstGeom prst="ellipse">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 name="Text Placeholder 1"/>
          <p:cNvSpPr>
            <a:spLocks noGrp="1"/>
          </p:cNvSpPr>
          <p:nvPr>
            <p:ph type="body" sz="quarter" idx="21"/>
          </p:nvPr>
        </p:nvSpPr>
        <p:spPr/>
        <p:txBody>
          <a:bodyPr>
            <a:normAutofit/>
          </a:bodyPr>
          <a:lstStyle/>
          <a:p>
            <a:r>
              <a:rPr lang="en-GB" dirty="0" err="1"/>
              <a:t>OpenAIRE</a:t>
            </a:r>
            <a:r>
              <a:rPr lang="en-GB" dirty="0"/>
              <a:t> NOAD in Italy</a:t>
            </a:r>
          </a:p>
        </p:txBody>
      </p:sp>
      <p:grpSp>
        <p:nvGrpSpPr>
          <p:cNvPr id="15" name="Group 14">
            <a:extLst>
              <a:ext uri="{FF2B5EF4-FFF2-40B4-BE49-F238E27FC236}">
                <a16:creationId xmlns:a16="http://schemas.microsoft.com/office/drawing/2014/main" id="{B390F3D1-693E-9D4B-8871-D1E69C2127C8}"/>
              </a:ext>
            </a:extLst>
          </p:cNvPr>
          <p:cNvGrpSpPr/>
          <p:nvPr/>
        </p:nvGrpSpPr>
        <p:grpSpPr>
          <a:xfrm>
            <a:off x="12041022" y="7074833"/>
            <a:ext cx="5000201" cy="1854195"/>
            <a:chOff x="6491096" y="10825902"/>
            <a:chExt cx="11399626" cy="1854195"/>
          </a:xfrm>
        </p:grpSpPr>
        <p:sp>
          <p:nvSpPr>
            <p:cNvPr id="16" name="Rounded Rectangle 15">
              <a:extLst>
                <a:ext uri="{FF2B5EF4-FFF2-40B4-BE49-F238E27FC236}">
                  <a16:creationId xmlns:a16="http://schemas.microsoft.com/office/drawing/2014/main" id="{74FA31C1-A6F2-D44D-84D1-AC44913E9963}"/>
                </a:ext>
              </a:extLst>
            </p:cNvPr>
            <p:cNvSpPr/>
            <p:nvPr/>
          </p:nvSpPr>
          <p:spPr>
            <a:xfrm>
              <a:off x="6491096" y="11134807"/>
              <a:ext cx="11399626" cy="1152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Text Placeholder 15">
              <a:extLst>
                <a:ext uri="{FF2B5EF4-FFF2-40B4-BE49-F238E27FC236}">
                  <a16:creationId xmlns:a16="http://schemas.microsoft.com/office/drawing/2014/main" id="{F9ACD6EE-C81F-2842-862C-9DAB7ABF6F27}"/>
                </a:ext>
              </a:extLst>
            </p:cNvPr>
            <p:cNvSpPr txBox="1">
              <a:spLocks/>
            </p:cNvSpPr>
            <p:nvPr/>
          </p:nvSpPr>
          <p:spPr>
            <a:xfrm>
              <a:off x="7916755" y="10825902"/>
              <a:ext cx="7327783" cy="1854195"/>
            </a:xfrm>
            <a:prstGeom prst="rect">
              <a:avLst/>
            </a:prstGeom>
          </p:spPr>
          <p:txBody>
            <a:bodyPr lIns="0" tIns="0" rIns="0" bIns="0" anchor="ctr"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4400" b="1" i="1" u="none" strike="noStrike" cap="none" spc="-300" baseline="0">
                  <a:ln>
                    <a:noFill/>
                  </a:ln>
                  <a:solidFill>
                    <a:schemeClr val="bg1"/>
                  </a:solidFill>
                  <a:uFillTx/>
                  <a:latin typeface="Open Sans Semibold" charset="0"/>
                  <a:ea typeface="Open Sans Semibold" charset="0"/>
                  <a:cs typeface="Open Sans Semibold"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algn="r">
                <a:spcBef>
                  <a:spcPts val="900"/>
                </a:spcBef>
              </a:pPr>
              <a:r>
                <a:rPr lang="en-US" sz="3200" b="0" dirty="0"/>
                <a:t>It’s people that makes the difference!</a:t>
              </a:r>
            </a:p>
          </p:txBody>
        </p:sp>
      </p:grpSp>
      <p:sp>
        <p:nvSpPr>
          <p:cNvPr id="10" name="Text Placeholder 2"/>
          <p:cNvSpPr txBox="1">
            <a:spLocks/>
          </p:cNvSpPr>
          <p:nvPr/>
        </p:nvSpPr>
        <p:spPr>
          <a:xfrm>
            <a:off x="851583" y="4721224"/>
            <a:ext cx="6524578" cy="2548262"/>
          </a:xfrm>
          <a:prstGeom prst="rect">
            <a:avLst/>
          </a:prstGeom>
        </p:spPr>
        <p:txBody>
          <a:bodyPr>
            <a:noAutofit/>
          </a:bodyPr>
          <a:lstStyle>
            <a:lvl1pPr marL="395101"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5"/>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6"/>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gn="ctr">
              <a:buNone/>
            </a:pPr>
            <a:r>
              <a:rPr lang="en-US" sz="3600" b="1">
                <a:solidFill>
                  <a:schemeClr val="accent2"/>
                </a:solidFill>
                <a:latin typeface="Helvetica" pitchFamily="2" charset="0"/>
                <a:ea typeface="+mn-ea"/>
                <a:cs typeface="+mn-cs"/>
              </a:rPr>
              <a:t>Emma </a:t>
            </a:r>
            <a:r>
              <a:rPr lang="en-US" sz="3600" b="1" err="1">
                <a:solidFill>
                  <a:schemeClr val="accent2"/>
                </a:solidFill>
                <a:latin typeface="Helvetica" pitchFamily="2" charset="0"/>
                <a:ea typeface="+mn-ea"/>
                <a:cs typeface="+mn-cs"/>
              </a:rPr>
              <a:t>Lazzeri</a:t>
            </a:r>
            <a:br>
              <a:rPr lang="en-US" sz="3600" b="1">
                <a:solidFill>
                  <a:schemeClr val="accent2"/>
                </a:solidFill>
                <a:latin typeface="Helvetica" pitchFamily="2" charset="0"/>
                <a:ea typeface="+mn-ea"/>
                <a:cs typeface="+mn-cs"/>
              </a:rPr>
            </a:br>
            <a:r>
              <a:rPr lang="en-US" sz="3000">
                <a:solidFill>
                  <a:schemeClr val="accent2"/>
                </a:solidFill>
                <a:latin typeface="Helvetica" pitchFamily="2" charset="0"/>
                <a:ea typeface="+mn-ea"/>
                <a:cs typeface="+mn-cs"/>
              </a:rPr>
              <a:t>CNR – </a:t>
            </a:r>
            <a:r>
              <a:rPr lang="en-US" sz="3000" err="1">
                <a:solidFill>
                  <a:schemeClr val="accent2"/>
                </a:solidFill>
                <a:latin typeface="Helvetica" pitchFamily="2" charset="0"/>
                <a:ea typeface="+mn-ea"/>
                <a:cs typeface="+mn-cs"/>
              </a:rPr>
              <a:t>Istituto</a:t>
            </a:r>
            <a:r>
              <a:rPr lang="en-US" sz="3000">
                <a:solidFill>
                  <a:schemeClr val="accent2"/>
                </a:solidFill>
                <a:latin typeface="Helvetica" pitchFamily="2" charset="0"/>
                <a:ea typeface="+mn-ea"/>
                <a:cs typeface="+mn-cs"/>
              </a:rPr>
              <a:t> di </a:t>
            </a:r>
            <a:r>
              <a:rPr lang="en-US" sz="3000" err="1">
                <a:solidFill>
                  <a:schemeClr val="accent2"/>
                </a:solidFill>
                <a:latin typeface="Helvetica" pitchFamily="2" charset="0"/>
                <a:ea typeface="+mn-ea"/>
                <a:cs typeface="+mn-cs"/>
              </a:rPr>
              <a:t>Scienze</a:t>
            </a:r>
            <a:r>
              <a:rPr lang="en-US" sz="3000">
                <a:solidFill>
                  <a:schemeClr val="accent2"/>
                </a:solidFill>
                <a:latin typeface="Helvetica" pitchFamily="2" charset="0"/>
                <a:ea typeface="+mn-ea"/>
                <a:cs typeface="+mn-cs"/>
              </a:rPr>
              <a:t> e </a:t>
            </a:r>
            <a:br>
              <a:rPr lang="en-US" sz="3000">
                <a:solidFill>
                  <a:schemeClr val="accent2"/>
                </a:solidFill>
                <a:latin typeface="Helvetica" pitchFamily="2" charset="0"/>
                <a:ea typeface="+mn-ea"/>
                <a:cs typeface="+mn-cs"/>
              </a:rPr>
            </a:br>
            <a:r>
              <a:rPr lang="en-US" sz="3000" err="1">
                <a:solidFill>
                  <a:schemeClr val="accent2"/>
                </a:solidFill>
                <a:latin typeface="Helvetica" pitchFamily="2" charset="0"/>
                <a:ea typeface="+mn-ea"/>
                <a:cs typeface="+mn-cs"/>
              </a:rPr>
              <a:t>Tecnologie</a:t>
            </a:r>
            <a:r>
              <a:rPr lang="en-US" sz="3000">
                <a:solidFill>
                  <a:schemeClr val="accent2"/>
                </a:solidFill>
                <a:latin typeface="Helvetica" pitchFamily="2" charset="0"/>
                <a:ea typeface="+mn-ea"/>
                <a:cs typeface="+mn-cs"/>
              </a:rPr>
              <a:t> </a:t>
            </a:r>
            <a:r>
              <a:rPr lang="en-US" sz="3000" err="1">
                <a:solidFill>
                  <a:schemeClr val="accent2"/>
                </a:solidFill>
                <a:latin typeface="Helvetica" pitchFamily="2" charset="0"/>
                <a:ea typeface="+mn-ea"/>
                <a:cs typeface="+mn-cs"/>
              </a:rPr>
              <a:t>dell’Informazione</a:t>
            </a:r>
            <a:br>
              <a:rPr lang="en-US" sz="3000">
                <a:solidFill>
                  <a:schemeClr val="accent2"/>
                </a:solidFill>
                <a:latin typeface="Helvetica" pitchFamily="2" charset="0"/>
                <a:ea typeface="+mn-ea"/>
                <a:cs typeface="+mn-cs"/>
              </a:rPr>
            </a:br>
            <a:r>
              <a:rPr lang="en-US" sz="3000">
                <a:solidFill>
                  <a:schemeClr val="accent2"/>
                </a:solidFill>
                <a:latin typeface="Helvetica" pitchFamily="2" charset="0"/>
                <a:ea typeface="+mn-ea"/>
                <a:cs typeface="+mn-cs"/>
              </a:rPr>
              <a:t>Pisa</a:t>
            </a:r>
            <a:endParaRPr lang="cs-CZ" sz="3000">
              <a:solidFill>
                <a:schemeClr val="accent2"/>
              </a:solidFill>
              <a:latin typeface="Helvetica" pitchFamily="2" charset="0"/>
              <a:ea typeface="+mn-ea"/>
              <a:cs typeface="+mn-cs"/>
            </a:endParaRPr>
          </a:p>
        </p:txBody>
      </p:sp>
      <p:sp>
        <p:nvSpPr>
          <p:cNvPr id="12" name="Text Placeholder 2"/>
          <p:cNvSpPr txBox="1">
            <a:spLocks/>
          </p:cNvSpPr>
          <p:nvPr/>
        </p:nvSpPr>
        <p:spPr>
          <a:xfrm>
            <a:off x="-185440" y="1590990"/>
            <a:ext cx="6524578" cy="2548262"/>
          </a:xfrm>
          <a:prstGeom prst="rect">
            <a:avLst/>
          </a:prstGeom>
        </p:spPr>
        <p:txBody>
          <a:bodyPr>
            <a:noAutofit/>
          </a:bodyPr>
          <a:lstStyle>
            <a:lvl1pPr marL="395101"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5"/>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6"/>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gn="ctr">
              <a:buNone/>
            </a:pPr>
            <a:r>
              <a:rPr lang="en-US" sz="3600" b="1" dirty="0">
                <a:solidFill>
                  <a:schemeClr val="accent2"/>
                </a:solidFill>
                <a:latin typeface="Helvetica" pitchFamily="2" charset="0"/>
                <a:ea typeface="+mn-ea"/>
                <a:cs typeface="+mn-cs"/>
              </a:rPr>
              <a:t>Elena Giglia</a:t>
            </a:r>
            <a:br>
              <a:rPr lang="en-US" sz="3000" dirty="0">
                <a:solidFill>
                  <a:schemeClr val="accent2"/>
                </a:solidFill>
                <a:latin typeface="Helvetica" pitchFamily="2" charset="0"/>
                <a:ea typeface="+mn-ea"/>
                <a:cs typeface="+mn-cs"/>
              </a:rPr>
            </a:br>
            <a:r>
              <a:rPr lang="en-US" sz="3000" dirty="0" err="1">
                <a:solidFill>
                  <a:schemeClr val="accent2"/>
                </a:solidFill>
                <a:latin typeface="Helvetica" pitchFamily="2" charset="0"/>
                <a:ea typeface="+mn-ea"/>
                <a:cs typeface="+mn-cs"/>
              </a:rPr>
              <a:t>Unità</a:t>
            </a:r>
            <a:r>
              <a:rPr lang="en-US" sz="3000" dirty="0">
                <a:solidFill>
                  <a:schemeClr val="accent2"/>
                </a:solidFill>
                <a:latin typeface="Helvetica" pitchFamily="2" charset="0"/>
                <a:ea typeface="+mn-ea"/>
                <a:cs typeface="+mn-cs"/>
              </a:rPr>
              <a:t> di </a:t>
            </a:r>
            <a:r>
              <a:rPr lang="en-US" sz="3000" dirty="0" err="1">
                <a:solidFill>
                  <a:schemeClr val="accent2"/>
                </a:solidFill>
                <a:latin typeface="Helvetica" pitchFamily="2" charset="0"/>
                <a:ea typeface="+mn-ea"/>
                <a:cs typeface="+mn-cs"/>
              </a:rPr>
              <a:t>progetto</a:t>
            </a:r>
            <a:r>
              <a:rPr lang="en-US" sz="3000" dirty="0">
                <a:solidFill>
                  <a:schemeClr val="accent2"/>
                </a:solidFill>
                <a:latin typeface="Helvetica" pitchFamily="2" charset="0"/>
                <a:ea typeface="+mn-ea"/>
                <a:cs typeface="+mn-cs"/>
              </a:rPr>
              <a:t> Open Access</a:t>
            </a:r>
            <a:br>
              <a:rPr lang="en-US" sz="3000" dirty="0">
                <a:solidFill>
                  <a:schemeClr val="accent2"/>
                </a:solidFill>
                <a:latin typeface="Helvetica" pitchFamily="2" charset="0"/>
                <a:ea typeface="+mn-ea"/>
                <a:cs typeface="+mn-cs"/>
              </a:rPr>
            </a:br>
            <a:r>
              <a:rPr lang="en-US" sz="3000" dirty="0" err="1">
                <a:solidFill>
                  <a:schemeClr val="accent2"/>
                </a:solidFill>
                <a:latin typeface="Helvetica" pitchFamily="2" charset="0"/>
                <a:ea typeface="+mn-ea"/>
                <a:cs typeface="+mn-cs"/>
              </a:rPr>
              <a:t>Direzione</a:t>
            </a:r>
            <a:r>
              <a:rPr lang="en-US" sz="3000" dirty="0">
                <a:solidFill>
                  <a:schemeClr val="accent2"/>
                </a:solidFill>
                <a:latin typeface="Helvetica" pitchFamily="2" charset="0"/>
                <a:ea typeface="+mn-ea"/>
                <a:cs typeface="+mn-cs"/>
              </a:rPr>
              <a:t> </a:t>
            </a:r>
            <a:r>
              <a:rPr lang="en-US" sz="3000" dirty="0" err="1">
                <a:solidFill>
                  <a:schemeClr val="accent2"/>
                </a:solidFill>
                <a:latin typeface="Helvetica" pitchFamily="2" charset="0"/>
                <a:ea typeface="+mn-ea"/>
                <a:cs typeface="+mn-cs"/>
              </a:rPr>
              <a:t>Ricerca</a:t>
            </a:r>
            <a:r>
              <a:rPr lang="en-US" sz="3000" dirty="0">
                <a:solidFill>
                  <a:schemeClr val="accent2"/>
                </a:solidFill>
                <a:latin typeface="Helvetica" pitchFamily="2" charset="0"/>
                <a:ea typeface="+mn-ea"/>
                <a:cs typeface="+mn-cs"/>
              </a:rPr>
              <a:t> e </a:t>
            </a:r>
            <a:r>
              <a:rPr lang="en-US" sz="3000" dirty="0" err="1">
                <a:solidFill>
                  <a:schemeClr val="accent2"/>
                </a:solidFill>
                <a:latin typeface="Helvetica" pitchFamily="2" charset="0"/>
                <a:ea typeface="+mn-ea"/>
                <a:cs typeface="+mn-cs"/>
              </a:rPr>
              <a:t>Terza</a:t>
            </a:r>
            <a:r>
              <a:rPr lang="en-US" sz="3000" dirty="0">
                <a:solidFill>
                  <a:schemeClr val="accent2"/>
                </a:solidFill>
                <a:latin typeface="Helvetica" pitchFamily="2" charset="0"/>
                <a:ea typeface="+mn-ea"/>
                <a:cs typeface="+mn-cs"/>
              </a:rPr>
              <a:t> </a:t>
            </a:r>
            <a:r>
              <a:rPr lang="en-US" sz="3000" dirty="0" err="1">
                <a:solidFill>
                  <a:schemeClr val="accent2"/>
                </a:solidFill>
                <a:latin typeface="Helvetica" pitchFamily="2" charset="0"/>
                <a:ea typeface="+mn-ea"/>
                <a:cs typeface="+mn-cs"/>
              </a:rPr>
              <a:t>Missione</a:t>
            </a:r>
            <a:br>
              <a:rPr lang="en-US" sz="3000" dirty="0">
                <a:solidFill>
                  <a:schemeClr val="accent2"/>
                </a:solidFill>
                <a:latin typeface="Helvetica" pitchFamily="2" charset="0"/>
                <a:ea typeface="+mn-ea"/>
                <a:cs typeface="+mn-cs"/>
              </a:rPr>
            </a:br>
            <a:r>
              <a:rPr lang="en-US" sz="3000" dirty="0" err="1">
                <a:solidFill>
                  <a:schemeClr val="accent2"/>
                </a:solidFill>
                <a:latin typeface="Helvetica" pitchFamily="2" charset="0"/>
                <a:ea typeface="+mn-ea"/>
                <a:cs typeface="+mn-cs"/>
              </a:rPr>
              <a:t>Universita</a:t>
            </a:r>
            <a:r>
              <a:rPr lang="en-US" sz="3000" dirty="0">
                <a:solidFill>
                  <a:schemeClr val="accent2"/>
                </a:solidFill>
                <a:latin typeface="Helvetica" pitchFamily="2" charset="0"/>
                <a:ea typeface="+mn-ea"/>
                <a:cs typeface="+mn-cs"/>
              </a:rPr>
              <a:t>' </a:t>
            </a:r>
            <a:r>
              <a:rPr lang="en-US" sz="3000" dirty="0" err="1">
                <a:solidFill>
                  <a:schemeClr val="accent2"/>
                </a:solidFill>
                <a:latin typeface="Helvetica" pitchFamily="2" charset="0"/>
                <a:ea typeface="+mn-ea"/>
                <a:cs typeface="+mn-cs"/>
              </a:rPr>
              <a:t>degli</a:t>
            </a:r>
            <a:r>
              <a:rPr lang="en-US" sz="3000" dirty="0">
                <a:solidFill>
                  <a:schemeClr val="accent2"/>
                </a:solidFill>
                <a:latin typeface="Helvetica" pitchFamily="2" charset="0"/>
                <a:ea typeface="+mn-ea"/>
                <a:cs typeface="+mn-cs"/>
              </a:rPr>
              <a:t> </a:t>
            </a:r>
            <a:r>
              <a:rPr lang="en-US" sz="3000" dirty="0" err="1">
                <a:solidFill>
                  <a:schemeClr val="accent2"/>
                </a:solidFill>
                <a:latin typeface="Helvetica" pitchFamily="2" charset="0"/>
                <a:ea typeface="+mn-ea"/>
                <a:cs typeface="+mn-cs"/>
              </a:rPr>
              <a:t>Studi</a:t>
            </a:r>
            <a:r>
              <a:rPr lang="en-US" sz="3000" dirty="0">
                <a:solidFill>
                  <a:schemeClr val="accent2"/>
                </a:solidFill>
                <a:latin typeface="Helvetica" pitchFamily="2" charset="0"/>
                <a:ea typeface="+mn-ea"/>
                <a:cs typeface="+mn-cs"/>
              </a:rPr>
              <a:t> di Torino</a:t>
            </a:r>
          </a:p>
        </p:txBody>
      </p:sp>
      <p:sp>
        <p:nvSpPr>
          <p:cNvPr id="20" name="Text Placeholder 2"/>
          <p:cNvSpPr txBox="1">
            <a:spLocks/>
          </p:cNvSpPr>
          <p:nvPr/>
        </p:nvSpPr>
        <p:spPr>
          <a:xfrm>
            <a:off x="9854874" y="3951079"/>
            <a:ext cx="6524578" cy="831808"/>
          </a:xfrm>
          <a:prstGeom prst="rect">
            <a:avLst/>
          </a:prstGeom>
        </p:spPr>
        <p:txBody>
          <a:bodyPr>
            <a:noAutofit/>
          </a:bodyPr>
          <a:lstStyle>
            <a:lvl1pPr marL="395101"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5"/>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6"/>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gn="ctr">
              <a:buNone/>
            </a:pPr>
            <a:r>
              <a:rPr lang="en-US" sz="4400" b="1" err="1">
                <a:solidFill>
                  <a:srgbClr val="2D3293"/>
                </a:solidFill>
              </a:rPr>
              <a:t>noad-it@openaire.eu</a:t>
            </a:r>
            <a:endParaRPr lang="cs-CZ">
              <a:solidFill>
                <a:srgbClr val="2D3293"/>
              </a:solidFill>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84229"/>
          <a:stretch/>
        </p:blipFill>
        <p:spPr>
          <a:xfrm>
            <a:off x="8267526" y="3639529"/>
            <a:ext cx="1598782" cy="1542949"/>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5996" y="3094813"/>
            <a:ext cx="1342146" cy="1335425"/>
          </a:xfrm>
          <a:prstGeom prst="rect">
            <a:avLst/>
          </a:prstGeom>
        </p:spPr>
      </p:pic>
      <p:sp>
        <p:nvSpPr>
          <p:cNvPr id="18" name="Footer Placeholder 1">
            <a:extLst>
              <a:ext uri="{FF2B5EF4-FFF2-40B4-BE49-F238E27FC236}">
                <a16:creationId xmlns:a16="http://schemas.microsoft.com/office/drawing/2014/main" id="{36D54F32-3A19-4C42-BA5E-56B61BA4A492}"/>
              </a:ext>
            </a:extLst>
          </p:cNvPr>
          <p:cNvSpPr txBox="1">
            <a:spLocks noGrp="1"/>
          </p:cNvSpPr>
          <p:nvPr>
            <p:ph type="ftr" sz="quarter" idx="18"/>
          </p:nvPr>
        </p:nvSpPr>
        <p:spPr>
          <a:xfrm>
            <a:off x="5405040" y="8278420"/>
            <a:ext cx="3934903" cy="831807"/>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pPr algn="ctr"/>
            <a:r>
              <a:rPr lang="en-US" dirty="0"/>
              <a:t> </a:t>
            </a:r>
            <a:r>
              <a:rPr lang="en" dirty="0"/>
              <a:t>Corso Open Science, Open Access, Fair Data</a:t>
            </a:r>
            <a:r>
              <a:rPr lang="en-US" dirty="0"/>
              <a:t> Pisa, CNR | 8-9 </a:t>
            </a:r>
            <a:r>
              <a:rPr lang="en-US" dirty="0" err="1"/>
              <a:t>maggio</a:t>
            </a:r>
            <a:r>
              <a:rPr lang="en-US" dirty="0"/>
              <a:t> 2019</a:t>
            </a:r>
          </a:p>
        </p:txBody>
      </p:sp>
      <p:pic>
        <p:nvPicPr>
          <p:cNvPr id="22" name="Immagine 21">
            <a:extLst>
              <a:ext uri="{FF2B5EF4-FFF2-40B4-BE49-F238E27FC236}">
                <a16:creationId xmlns:a16="http://schemas.microsoft.com/office/drawing/2014/main" id="{496DD856-F9CB-F746-94B6-375F8A9867FD}"/>
              </a:ext>
            </a:extLst>
          </p:cNvPr>
          <p:cNvPicPr>
            <a:picLocks noChangeAspect="1"/>
          </p:cNvPicPr>
          <p:nvPr/>
        </p:nvPicPr>
        <p:blipFill rotWithShape="1">
          <a:blip r:embed="rId9">
            <a:extLst>
              <a:ext uri="{28A0092B-C50C-407E-A947-70E740481C1C}">
                <a14:useLocalDpi xmlns:a14="http://schemas.microsoft.com/office/drawing/2010/main" val="0"/>
              </a:ext>
            </a:extLst>
          </a:blip>
          <a:srcRect r="65435"/>
          <a:stretch/>
        </p:blipFill>
        <p:spPr>
          <a:xfrm>
            <a:off x="4154060" y="8212674"/>
            <a:ext cx="1071082" cy="895350"/>
          </a:xfrm>
          <a:prstGeom prst="rect">
            <a:avLst/>
          </a:prstGeom>
        </p:spPr>
      </p:pic>
    </p:spTree>
    <p:extLst>
      <p:ext uri="{BB962C8B-B14F-4D97-AF65-F5344CB8AC3E}">
        <p14:creationId xmlns:p14="http://schemas.microsoft.com/office/powerpoint/2010/main" val="7856414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86809" y="2236089"/>
            <a:ext cx="14864317" cy="5436228"/>
          </a:xfrm>
        </p:spPr>
        <p:txBody>
          <a:bodyPr>
            <a:normAutofit lnSpcReduction="10000"/>
          </a:bodyPr>
          <a:lstStyle/>
          <a:p>
            <a:r>
              <a:rPr lang="en-US" b="0" dirty="0"/>
              <a:t>Una e-Infrastructure </a:t>
            </a:r>
            <a:r>
              <a:rPr lang="en-US" b="0" dirty="0" err="1"/>
              <a:t>Europea</a:t>
            </a:r>
            <a:endParaRPr lang="en-US" b="0" dirty="0"/>
          </a:p>
          <a:p>
            <a:r>
              <a:rPr lang="en-US" b="0" dirty="0">
                <a:solidFill>
                  <a:srgbClr val="DB0000"/>
                </a:solidFill>
              </a:rPr>
              <a:t>Social</a:t>
            </a:r>
            <a:r>
              <a:rPr lang="en-US" b="0" dirty="0">
                <a:solidFill>
                  <a:schemeClr val="accent6">
                    <a:lumMod val="20000"/>
                    <a:lumOff val="80000"/>
                  </a:schemeClr>
                </a:solidFill>
              </a:rPr>
              <a:t> </a:t>
            </a:r>
            <a:r>
              <a:rPr lang="en-US" b="0" dirty="0"/>
              <a:t>+ </a:t>
            </a:r>
            <a:r>
              <a:rPr lang="en-US" b="0" dirty="0">
                <a:solidFill>
                  <a:srgbClr val="DB0000"/>
                </a:solidFill>
              </a:rPr>
              <a:t>technical</a:t>
            </a:r>
            <a:r>
              <a:rPr lang="en-US" b="0" dirty="0">
                <a:solidFill>
                  <a:schemeClr val="accent6">
                    <a:lumMod val="20000"/>
                    <a:lumOff val="80000"/>
                  </a:schemeClr>
                </a:solidFill>
              </a:rPr>
              <a:t> </a:t>
            </a:r>
            <a:r>
              <a:rPr lang="en-US" b="0" dirty="0"/>
              <a:t>links </a:t>
            </a:r>
          </a:p>
          <a:p>
            <a:r>
              <a:rPr lang="en-US" sz="6600" b="0" dirty="0"/>
              <a:t>Per </a:t>
            </a:r>
            <a:r>
              <a:rPr lang="en-US" sz="6600" b="0" dirty="0" err="1"/>
              <a:t>accompagnare</a:t>
            </a:r>
            <a:r>
              <a:rPr lang="en-US" sz="6600" b="0" dirty="0"/>
              <a:t> la </a:t>
            </a:r>
            <a:r>
              <a:rPr lang="en-US" sz="6600" b="0" dirty="0" err="1"/>
              <a:t>comunicazione</a:t>
            </a:r>
            <a:r>
              <a:rPr lang="en-US" sz="6600" b="0" dirty="0"/>
              <a:t> </a:t>
            </a:r>
            <a:r>
              <a:rPr lang="en-US" sz="6600" b="0" dirty="0" err="1"/>
              <a:t>scientifica</a:t>
            </a:r>
            <a:r>
              <a:rPr lang="en-US" sz="6600" b="0" dirty="0"/>
              <a:t> verso </a:t>
            </a:r>
            <a:r>
              <a:rPr lang="en-US" sz="6600" b="0" dirty="0" err="1"/>
              <a:t>una</a:t>
            </a:r>
            <a:r>
              <a:rPr lang="en-US" sz="6600" b="0" dirty="0"/>
              <a:t> </a:t>
            </a:r>
            <a:r>
              <a:rPr lang="en-US" sz="6600" b="0" dirty="0" err="1"/>
              <a:t>scienza</a:t>
            </a:r>
            <a:endParaRPr lang="en-US" sz="6600" b="0" dirty="0"/>
          </a:p>
          <a:p>
            <a:r>
              <a:rPr lang="en-US" sz="6600" b="0" dirty="0" err="1">
                <a:solidFill>
                  <a:srgbClr val="DB0000"/>
                </a:solidFill>
              </a:rPr>
              <a:t>aperta</a:t>
            </a:r>
            <a:r>
              <a:rPr lang="en-US" sz="6600" b="0" dirty="0">
                <a:solidFill>
                  <a:schemeClr val="accent6">
                    <a:lumMod val="20000"/>
                    <a:lumOff val="80000"/>
                  </a:schemeClr>
                </a:solidFill>
              </a:rPr>
              <a:t> </a:t>
            </a:r>
            <a:r>
              <a:rPr lang="en-US" sz="6600" b="0" dirty="0"/>
              <a:t>e </a:t>
            </a:r>
            <a:r>
              <a:rPr lang="en-US" sz="6600" b="0" dirty="0" err="1">
                <a:solidFill>
                  <a:srgbClr val="DB0000"/>
                </a:solidFill>
              </a:rPr>
              <a:t>riproducibile</a:t>
            </a:r>
            <a:endParaRPr lang="en-GB" sz="6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470" y="610166"/>
            <a:ext cx="4013200" cy="956733"/>
          </a:xfrm>
          <a:prstGeom prst="rect">
            <a:avLst/>
          </a:prstGeom>
        </p:spPr>
      </p:pic>
    </p:spTree>
    <p:extLst>
      <p:ext uri="{BB962C8B-B14F-4D97-AF65-F5344CB8AC3E}">
        <p14:creationId xmlns:p14="http://schemas.microsoft.com/office/powerpoint/2010/main" val="23530395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595345" y="1467578"/>
            <a:ext cx="12975586" cy="6335938"/>
          </a:xfrm>
        </p:spPr>
        <p:txBody>
          <a:bodyPr>
            <a:noAutofit/>
          </a:bodyPr>
          <a:lstStyle/>
          <a:p>
            <a:pPr marL="0" indent="0">
              <a:lnSpc>
                <a:spcPct val="120000"/>
              </a:lnSpc>
              <a:buNone/>
            </a:pPr>
            <a:r>
              <a:rPr lang="en" sz="3200" b="0" dirty="0"/>
              <a:t>Implementa ed allinea </a:t>
            </a:r>
            <a:r>
              <a:rPr lang="en" sz="3200" dirty="0">
                <a:solidFill>
                  <a:srgbClr val="FF0000"/>
                </a:solidFill>
              </a:rPr>
              <a:t>politiche per l‘Open</a:t>
            </a:r>
            <a:r>
              <a:rPr lang="en" sz="3200" b="0" dirty="0"/>
              <a:t> </a:t>
            </a:r>
            <a:r>
              <a:rPr lang="en" sz="3200" dirty="0">
                <a:solidFill>
                  <a:srgbClr val="FF0000"/>
                </a:solidFill>
              </a:rPr>
              <a:t>Science</a:t>
            </a:r>
            <a:r>
              <a:rPr lang="en" sz="3200" b="0" dirty="0"/>
              <a:t> in Europa e nel mondo</a:t>
            </a:r>
          </a:p>
          <a:p>
            <a:pPr marL="0" indent="0">
              <a:lnSpc>
                <a:spcPct val="120000"/>
              </a:lnSpc>
              <a:buNone/>
            </a:pPr>
            <a:r>
              <a:rPr lang="en" sz="3200" b="0" dirty="0"/>
              <a:t>Sviluppa </a:t>
            </a:r>
            <a:r>
              <a:rPr lang="en" sz="3200" dirty="0">
                <a:solidFill>
                  <a:srgbClr val="FF0000"/>
                </a:solidFill>
              </a:rPr>
              <a:t>servizi</a:t>
            </a:r>
            <a:r>
              <a:rPr lang="en" sz="3200" b="0" dirty="0"/>
              <a:t> per includere l’Open Science nei workflow dei ricercatori</a:t>
            </a:r>
          </a:p>
          <a:p>
            <a:pPr marL="0" indent="0">
              <a:lnSpc>
                <a:spcPct val="120000"/>
              </a:lnSpc>
              <a:buNone/>
            </a:pPr>
            <a:r>
              <a:rPr lang="en" sz="3200" dirty="0">
                <a:solidFill>
                  <a:srgbClr val="FF0000"/>
                </a:solidFill>
              </a:rPr>
              <a:t>Forma</a:t>
            </a:r>
            <a:r>
              <a:rPr lang="en" sz="3200" b="0" dirty="0"/>
              <a:t> per l’Open Science e la FAIR Science</a:t>
            </a:r>
          </a:p>
          <a:p>
            <a:pPr marL="0" indent="0">
              <a:lnSpc>
                <a:spcPct val="120000"/>
              </a:lnSpc>
              <a:buNone/>
            </a:pPr>
            <a:r>
              <a:rPr lang="en" sz="3200" b="0" dirty="0"/>
              <a:t>Sviluppa </a:t>
            </a:r>
            <a:r>
              <a:rPr lang="en" sz="3200" dirty="0">
                <a:solidFill>
                  <a:srgbClr val="FF0000"/>
                </a:solidFill>
              </a:rPr>
              <a:t>standard globali aperti </a:t>
            </a:r>
            <a:r>
              <a:rPr lang="en" sz="3200" b="0" dirty="0"/>
              <a:t>per collegare tra loro gli output di ricerca</a:t>
            </a:r>
          </a:p>
          <a:p>
            <a:pPr marL="0" indent="0">
              <a:lnSpc>
                <a:spcPct val="120000"/>
              </a:lnSpc>
              <a:buNone/>
            </a:pPr>
            <a:r>
              <a:rPr lang="en" sz="3200" dirty="0">
                <a:solidFill>
                  <a:srgbClr val="FF0000"/>
                </a:solidFill>
              </a:rPr>
              <a:t>Monitora</a:t>
            </a:r>
            <a:r>
              <a:rPr lang="en" sz="3200" b="0" dirty="0"/>
              <a:t> l’Open Science in Europa</a:t>
            </a:r>
          </a:p>
          <a:p>
            <a:pPr marL="0" indent="0">
              <a:lnSpc>
                <a:spcPct val="120000"/>
              </a:lnSpc>
              <a:buNone/>
            </a:pPr>
            <a:r>
              <a:rPr lang="en" sz="3200" dirty="0">
                <a:solidFill>
                  <a:srgbClr val="FF0000"/>
                </a:solidFill>
              </a:rPr>
              <a:t>Collega</a:t>
            </a:r>
            <a:r>
              <a:rPr lang="en" sz="3200" b="0" dirty="0"/>
              <a:t> l’Open Science in Europa a tutto il mondo</a:t>
            </a:r>
          </a:p>
          <a:p>
            <a:pPr marL="0" indent="0">
              <a:lnSpc>
                <a:spcPct val="120000"/>
              </a:lnSpc>
              <a:buNone/>
            </a:pPr>
            <a:r>
              <a:rPr lang="en" sz="3200" b="0" dirty="0"/>
              <a:t>Favorisce l’innovazione e lo sviluppo di </a:t>
            </a:r>
            <a:r>
              <a:rPr lang="en" sz="3200" dirty="0">
                <a:solidFill>
                  <a:srgbClr val="FF0000"/>
                </a:solidFill>
              </a:rPr>
              <a:t>servizi a valore aggiunto </a:t>
            </a:r>
            <a:r>
              <a:rPr lang="en" sz="3200" b="0" dirty="0"/>
              <a:t>per la ricerca aperta</a:t>
            </a:r>
            <a:endParaRPr lang="en-US" sz="3200" b="0" dirty="0"/>
          </a:p>
          <a:p>
            <a:pPr marL="742950" indent="-742950">
              <a:buFont typeface="+mj-lt"/>
              <a:buAutoNum type="arabicPeriod"/>
            </a:pPr>
            <a:endParaRPr lang="en-US" sz="3600" b="0" dirty="0"/>
          </a:p>
          <a:p>
            <a:pPr marL="0" indent="0">
              <a:buNone/>
            </a:pPr>
            <a:endParaRPr lang="en-US" sz="3600" b="0" dirty="0"/>
          </a:p>
          <a:p>
            <a:pPr marL="0" indent="0">
              <a:buNone/>
            </a:pPr>
            <a:endParaRPr lang="en-US" sz="3600" b="0" dirty="0"/>
          </a:p>
          <a:p>
            <a:pPr marL="742950" indent="-742950">
              <a:buFont typeface="+mj-lt"/>
              <a:buAutoNum type="arabicPeriod"/>
            </a:pPr>
            <a:endParaRPr lang="en-GB" sz="3600" b="0" dirty="0"/>
          </a:p>
        </p:txBody>
      </p:sp>
      <p:pic>
        <p:nvPicPr>
          <p:cNvPr id="5" name="Immagine 4">
            <a:extLst>
              <a:ext uri="{FF2B5EF4-FFF2-40B4-BE49-F238E27FC236}">
                <a16:creationId xmlns:a16="http://schemas.microsoft.com/office/drawing/2014/main" id="{D66316DA-6AA8-934F-AD1C-477DF3CCA31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210" t="23338" r="74582" b="74458"/>
          <a:stretch/>
        </p:blipFill>
        <p:spPr>
          <a:xfrm>
            <a:off x="366000" y="1577931"/>
            <a:ext cx="1169581" cy="830171"/>
          </a:xfrm>
          <a:prstGeom prst="rect">
            <a:avLst/>
          </a:prstGeom>
        </p:spPr>
      </p:pic>
      <p:pic>
        <p:nvPicPr>
          <p:cNvPr id="8" name="Immagine 7">
            <a:extLst>
              <a:ext uri="{FF2B5EF4-FFF2-40B4-BE49-F238E27FC236}">
                <a16:creationId xmlns:a16="http://schemas.microsoft.com/office/drawing/2014/main" id="{FE35BF73-DC32-B346-9EC5-9EA4F8E998D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210" t="34942" r="74582" b="62461"/>
          <a:stretch/>
        </p:blipFill>
        <p:spPr>
          <a:xfrm>
            <a:off x="455645" y="3672454"/>
            <a:ext cx="1169581" cy="978195"/>
          </a:xfrm>
          <a:prstGeom prst="rect">
            <a:avLst/>
          </a:prstGeom>
        </p:spPr>
      </p:pic>
      <p:pic>
        <p:nvPicPr>
          <p:cNvPr id="9" name="Immagine 8">
            <a:extLst>
              <a:ext uri="{FF2B5EF4-FFF2-40B4-BE49-F238E27FC236}">
                <a16:creationId xmlns:a16="http://schemas.microsoft.com/office/drawing/2014/main" id="{F368716B-E4A9-394C-84C3-4545EEFDE8D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210" t="41016" r="74582" b="56657"/>
          <a:stretch/>
        </p:blipFill>
        <p:spPr>
          <a:xfrm>
            <a:off x="419787" y="4550756"/>
            <a:ext cx="1169581" cy="876510"/>
          </a:xfrm>
          <a:prstGeom prst="rect">
            <a:avLst/>
          </a:prstGeom>
        </p:spPr>
      </p:pic>
      <p:pic>
        <p:nvPicPr>
          <p:cNvPr id="10" name="Immagine 9">
            <a:extLst>
              <a:ext uri="{FF2B5EF4-FFF2-40B4-BE49-F238E27FC236}">
                <a16:creationId xmlns:a16="http://schemas.microsoft.com/office/drawing/2014/main" id="{5C33E831-0529-4042-A69B-08F338EDBEF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210" t="47116" r="74582" b="50739"/>
          <a:stretch/>
        </p:blipFill>
        <p:spPr>
          <a:xfrm>
            <a:off x="366000" y="3089046"/>
            <a:ext cx="1169581" cy="808075"/>
          </a:xfrm>
          <a:prstGeom prst="rect">
            <a:avLst/>
          </a:prstGeom>
        </p:spPr>
      </p:pic>
      <p:pic>
        <p:nvPicPr>
          <p:cNvPr id="12" name="Immagine 11">
            <a:extLst>
              <a:ext uri="{FF2B5EF4-FFF2-40B4-BE49-F238E27FC236}">
                <a16:creationId xmlns:a16="http://schemas.microsoft.com/office/drawing/2014/main" id="{CD3E35D8-1F7C-9047-A922-DF8A3685F09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210" t="59233" r="74582" b="37437"/>
          <a:stretch/>
        </p:blipFill>
        <p:spPr>
          <a:xfrm>
            <a:off x="366000" y="5954049"/>
            <a:ext cx="1169581" cy="1254642"/>
          </a:xfrm>
          <a:prstGeom prst="rect">
            <a:avLst/>
          </a:prstGeom>
        </p:spPr>
      </p:pic>
      <p:sp>
        <p:nvSpPr>
          <p:cNvPr id="13" name="Segnaposto testo 2">
            <a:extLst>
              <a:ext uri="{FF2B5EF4-FFF2-40B4-BE49-F238E27FC236}">
                <a16:creationId xmlns:a16="http://schemas.microsoft.com/office/drawing/2014/main" id="{3BA227E8-B054-6942-86E4-AD2A535AED74}"/>
              </a:ext>
            </a:extLst>
          </p:cNvPr>
          <p:cNvSpPr txBox="1">
            <a:spLocks/>
          </p:cNvSpPr>
          <p:nvPr/>
        </p:nvSpPr>
        <p:spPr>
          <a:xfrm>
            <a:off x="711200" y="338668"/>
            <a:ext cx="13530416" cy="1145358"/>
          </a:xfrm>
          <a:prstGeom prst="rect">
            <a:avLst/>
          </a:prstGeom>
        </p:spPr>
        <p:txBody>
          <a:bodyPr vert="horz" lIns="0" tIns="0" rIns="0" bIns="0" rtlCol="0" anchor="ctr"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6000" b="1" i="0" u="none" strike="noStrike" cap="none" spc="-151" baseline="0">
                <a:ln>
                  <a:noFill/>
                </a:ln>
                <a:solidFill>
                  <a:schemeClr val="accent1"/>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algn="ctr"/>
            <a:r>
              <a:rPr lang="it-IT" dirty="0"/>
              <a:t>Cosa fa OpenAIRE?</a:t>
            </a:r>
          </a:p>
        </p:txBody>
      </p:sp>
      <p:pic>
        <p:nvPicPr>
          <p:cNvPr id="14" name="Immagine 13">
            <a:extLst>
              <a:ext uri="{FF2B5EF4-FFF2-40B4-BE49-F238E27FC236}">
                <a16:creationId xmlns:a16="http://schemas.microsoft.com/office/drawing/2014/main" id="{0B8AE854-9A83-1543-90F2-26513D33B74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210" t="53259" r="74582" b="43919"/>
          <a:stretch/>
        </p:blipFill>
        <p:spPr>
          <a:xfrm>
            <a:off x="437716" y="5294171"/>
            <a:ext cx="1169581" cy="1063256"/>
          </a:xfrm>
          <a:prstGeom prst="rect">
            <a:avLst/>
          </a:prstGeom>
        </p:spPr>
      </p:pic>
      <p:pic>
        <p:nvPicPr>
          <p:cNvPr id="16" name="Immagine 15">
            <a:extLst>
              <a:ext uri="{FF2B5EF4-FFF2-40B4-BE49-F238E27FC236}">
                <a16:creationId xmlns:a16="http://schemas.microsoft.com/office/drawing/2014/main" id="{24FC3980-B93F-D646-8642-188A6707299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210" t="28808" r="74582" b="68519"/>
          <a:stretch/>
        </p:blipFill>
        <p:spPr>
          <a:xfrm>
            <a:off x="491507" y="2076716"/>
            <a:ext cx="1169581" cy="1006978"/>
          </a:xfrm>
          <a:prstGeom prst="rect">
            <a:avLst/>
          </a:prstGeom>
        </p:spPr>
      </p:pic>
      <p:sp>
        <p:nvSpPr>
          <p:cNvPr id="15" name="Footer Placeholder 1">
            <a:extLst>
              <a:ext uri="{FF2B5EF4-FFF2-40B4-BE49-F238E27FC236}">
                <a16:creationId xmlns:a16="http://schemas.microsoft.com/office/drawing/2014/main" id="{382CC406-218A-DD48-926A-8661E3223408}"/>
              </a:ext>
            </a:extLst>
          </p:cNvPr>
          <p:cNvSpPr txBox="1">
            <a:spLocks noGrp="1"/>
          </p:cNvSpPr>
          <p:nvPr>
            <p:ph type="ftr" sz="quarter" idx="18"/>
          </p:nvPr>
        </p:nvSpPr>
        <p:spPr>
          <a:xfrm>
            <a:off x="7246916" y="8551495"/>
            <a:ext cx="8290521" cy="376237"/>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18" name="Immagine 17">
            <a:extLst>
              <a:ext uri="{FF2B5EF4-FFF2-40B4-BE49-F238E27FC236}">
                <a16:creationId xmlns:a16="http://schemas.microsoft.com/office/drawing/2014/main" id="{BB5E8390-8C84-2D41-8A86-95EB754A0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325948119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8023237-E912-C543-AC42-58D18B18114C}"/>
              </a:ext>
            </a:extLst>
          </p:cNvPr>
          <p:cNvSpPr>
            <a:spLocks noGrp="1"/>
          </p:cNvSpPr>
          <p:nvPr>
            <p:ph type="body" sz="quarter" idx="10"/>
          </p:nvPr>
        </p:nvSpPr>
        <p:spPr>
          <a:xfrm>
            <a:off x="508000" y="372533"/>
            <a:ext cx="14986000" cy="7653866"/>
          </a:xfrm>
        </p:spPr>
        <p:txBody>
          <a:bodyPr>
            <a:normAutofit/>
          </a:bodyPr>
          <a:lstStyle/>
          <a:p>
            <a:pPr marL="228600" fontAlgn="base">
              <a:lnSpc>
                <a:spcPct val="120000"/>
              </a:lnSpc>
            </a:pPr>
            <a:r>
              <a:rPr lang="it-IT" sz="11500" b="1" dirty="0"/>
              <a:t>Open Access</a:t>
            </a:r>
          </a:p>
          <a:p>
            <a:pPr marL="228600" fontAlgn="base">
              <a:lnSpc>
                <a:spcPct val="120000"/>
              </a:lnSpc>
            </a:pPr>
            <a:r>
              <a:rPr lang="it-IT" sz="11500" dirty="0"/>
              <a:t>«</a:t>
            </a:r>
            <a:r>
              <a:rPr lang="it-IT" sz="9600" dirty="0"/>
              <a:t>accesso online libero e senza restrizioni ai risultati della ricerca (testi e dati)»</a:t>
            </a:r>
          </a:p>
        </p:txBody>
      </p:sp>
      <p:pic>
        <p:nvPicPr>
          <p:cNvPr id="3" name="Picture 2">
            <a:extLst>
              <a:ext uri="{FF2B5EF4-FFF2-40B4-BE49-F238E27FC236}">
                <a16:creationId xmlns:a16="http://schemas.microsoft.com/office/drawing/2014/main" id="{1BE8ABA8-5A5E-084B-B1FB-0685091DA5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761155" y="269344"/>
            <a:ext cx="1732845" cy="2707570"/>
          </a:xfrm>
          <a:prstGeom prst="rect">
            <a:avLst/>
          </a:prstGeom>
        </p:spPr>
      </p:pic>
      <p:sp>
        <p:nvSpPr>
          <p:cNvPr id="5" name="Footer Placeholder 1">
            <a:extLst>
              <a:ext uri="{FF2B5EF4-FFF2-40B4-BE49-F238E27FC236}">
                <a16:creationId xmlns:a16="http://schemas.microsoft.com/office/drawing/2014/main" id="{39C3FBEE-23D9-D045-8FA0-0A7FE77D8152}"/>
              </a:ext>
            </a:extLst>
          </p:cNvPr>
          <p:cNvSpPr txBox="1">
            <a:spLocks/>
          </p:cNvSpPr>
          <p:nvPr/>
        </p:nvSpPr>
        <p:spPr>
          <a:xfrm>
            <a:off x="8025441" y="8129847"/>
            <a:ext cx="8116328" cy="1014154"/>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spTree>
    <p:extLst>
      <p:ext uri="{BB962C8B-B14F-4D97-AF65-F5344CB8AC3E}">
        <p14:creationId xmlns:p14="http://schemas.microsoft.com/office/powerpoint/2010/main" val="171820345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A554FEE-5E3E-7644-AD5D-1C6AC01FEC30}"/>
              </a:ext>
            </a:extLst>
          </p:cNvPr>
          <p:cNvSpPr>
            <a:spLocks noGrp="1"/>
          </p:cNvSpPr>
          <p:nvPr>
            <p:ph type="body" sz="quarter" idx="10"/>
          </p:nvPr>
        </p:nvSpPr>
        <p:spPr/>
        <p:txBody>
          <a:bodyPr>
            <a:normAutofit/>
          </a:bodyPr>
          <a:lstStyle/>
          <a:p>
            <a:r>
              <a:rPr lang="it-IT" sz="13800" dirty="0"/>
              <a:t>Come funziona?</a:t>
            </a:r>
          </a:p>
        </p:txBody>
      </p:sp>
    </p:spTree>
    <p:extLst>
      <p:ext uri="{BB962C8B-B14F-4D97-AF65-F5344CB8AC3E}">
        <p14:creationId xmlns:p14="http://schemas.microsoft.com/office/powerpoint/2010/main" val="11574270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EB07346C-E8EA-A341-9A1C-02C3C2565E14}"/>
              </a:ext>
            </a:extLst>
          </p:cNvPr>
          <p:cNvGrpSpPr/>
          <p:nvPr/>
        </p:nvGrpSpPr>
        <p:grpSpPr>
          <a:xfrm>
            <a:off x="6031108" y="6525414"/>
            <a:ext cx="5742180" cy="2312171"/>
            <a:chOff x="6031108" y="6525414"/>
            <a:chExt cx="5742180" cy="2312171"/>
          </a:xfrm>
        </p:grpSpPr>
        <p:sp>
          <p:nvSpPr>
            <p:cNvPr id="16" name="CasellaDiTesto 15">
              <a:extLst>
                <a:ext uri="{FF2B5EF4-FFF2-40B4-BE49-F238E27FC236}">
                  <a16:creationId xmlns:a16="http://schemas.microsoft.com/office/drawing/2014/main" id="{FA827DD1-3D71-F546-8271-171D088E62CB}"/>
                </a:ext>
              </a:extLst>
            </p:cNvPr>
            <p:cNvSpPr txBox="1"/>
            <p:nvPr/>
          </p:nvSpPr>
          <p:spPr>
            <a:xfrm>
              <a:off x="7184065" y="6525414"/>
              <a:ext cx="4589223" cy="23121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lang="it-IT" sz="3600" spc="-151" dirty="0">
                  <a:solidFill>
                    <a:schemeClr val="accent1"/>
                  </a:solidFill>
                  <a:latin typeface="Helvetica" charset="0"/>
                </a:rPr>
                <a:t>Monitoraggio</a:t>
              </a:r>
            </a:p>
            <a:p>
              <a:r>
                <a:rPr lang="it-IT" sz="3600" spc="-151" dirty="0">
                  <a:solidFill>
                    <a:schemeClr val="accent1"/>
                  </a:solidFill>
                  <a:latin typeface="Helvetica" charset="0"/>
                </a:rPr>
                <a:t>Condivisione</a:t>
              </a:r>
            </a:p>
            <a:p>
              <a:pPr marL="0" marR="0" indent="0" algn="ctr" defTabSz="547687" rtl="0" fontAlgn="auto" latinLnBrk="0" hangingPunct="0">
                <a:lnSpc>
                  <a:spcPct val="100000"/>
                </a:lnSpc>
                <a:spcBef>
                  <a:spcPts val="0"/>
                </a:spcBef>
                <a:spcAft>
                  <a:spcPts val="0"/>
                </a:spcAft>
                <a:buClrTx/>
                <a:buSzTx/>
                <a:buFontTx/>
                <a:buNone/>
                <a:tabLst/>
              </a:pPr>
              <a:r>
                <a:rPr lang="it-IT" sz="3600" spc="-151" dirty="0">
                  <a:solidFill>
                    <a:schemeClr val="accent1"/>
                  </a:solidFill>
                  <a:latin typeface="Helvetica" charset="0"/>
                </a:rPr>
                <a:t>Ricerca</a:t>
              </a:r>
            </a:p>
            <a:p>
              <a:pPr marL="0" marR="0" indent="0" algn="ctr" defTabSz="547687" rtl="0" fontAlgn="auto" latinLnBrk="0" hangingPunct="0">
                <a:lnSpc>
                  <a:spcPct val="100000"/>
                </a:lnSpc>
                <a:spcBef>
                  <a:spcPts val="0"/>
                </a:spcBef>
                <a:spcAft>
                  <a:spcPts val="0"/>
                </a:spcAft>
                <a:buClrTx/>
                <a:buSzTx/>
                <a:buFontTx/>
                <a:buNone/>
                <a:tabLst/>
              </a:pPr>
              <a:r>
                <a:rPr lang="it-IT" sz="3600" spc="-151" dirty="0">
                  <a:solidFill>
                    <a:schemeClr val="accent1"/>
                  </a:solidFill>
                  <a:latin typeface="Helvetica" charset="0"/>
                </a:rPr>
                <a:t>Riutilizzo</a:t>
              </a:r>
            </a:p>
          </p:txBody>
        </p:sp>
        <p:pic>
          <p:nvPicPr>
            <p:cNvPr id="47" name="Elemento grafico 46" descr="Globo terrestre - Europa-Africa">
              <a:extLst>
                <a:ext uri="{FF2B5EF4-FFF2-40B4-BE49-F238E27FC236}">
                  <a16:creationId xmlns:a16="http://schemas.microsoft.com/office/drawing/2014/main" id="{66525A11-EE06-CA4B-A976-F5B0CDAC31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1108" y="6581795"/>
              <a:ext cx="2241176" cy="2241176"/>
            </a:xfrm>
            <a:prstGeom prst="rect">
              <a:avLst/>
            </a:prstGeom>
          </p:spPr>
        </p:pic>
      </p:grpSp>
      <p:grpSp>
        <p:nvGrpSpPr>
          <p:cNvPr id="9" name="Gruppo 8">
            <a:extLst>
              <a:ext uri="{FF2B5EF4-FFF2-40B4-BE49-F238E27FC236}">
                <a16:creationId xmlns:a16="http://schemas.microsoft.com/office/drawing/2014/main" id="{F3E0C49C-50ED-0F4C-B0DC-CC5E8AA4A08A}"/>
              </a:ext>
            </a:extLst>
          </p:cNvPr>
          <p:cNvGrpSpPr/>
          <p:nvPr/>
        </p:nvGrpSpPr>
        <p:grpSpPr>
          <a:xfrm>
            <a:off x="5125056" y="4862884"/>
            <a:ext cx="7248707" cy="3951421"/>
            <a:chOff x="5125056" y="4862884"/>
            <a:chExt cx="7248707" cy="3951421"/>
          </a:xfrm>
        </p:grpSpPr>
        <p:pic>
          <p:nvPicPr>
            <p:cNvPr id="10" name="Immagine 9">
              <a:extLst>
                <a:ext uri="{FF2B5EF4-FFF2-40B4-BE49-F238E27FC236}">
                  <a16:creationId xmlns:a16="http://schemas.microsoft.com/office/drawing/2014/main" id="{65F7810F-F7CC-B54A-8A6A-BC4CC1236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056" y="4862884"/>
              <a:ext cx="5757157" cy="2048559"/>
            </a:xfrm>
            <a:prstGeom prst="rect">
              <a:avLst/>
            </a:prstGeom>
          </p:spPr>
        </p:pic>
        <p:pic>
          <p:nvPicPr>
            <p:cNvPr id="55" name="Elemento grafico 54" descr="Freccia: leggera curva">
              <a:extLst>
                <a:ext uri="{FF2B5EF4-FFF2-40B4-BE49-F238E27FC236}">
                  <a16:creationId xmlns:a16="http://schemas.microsoft.com/office/drawing/2014/main" id="{7860C694-31D8-8240-BF3C-DEB724DC24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flipV="1">
              <a:off x="10759926" y="6986178"/>
              <a:ext cx="1613837" cy="1828127"/>
            </a:xfrm>
            <a:prstGeom prst="rect">
              <a:avLst/>
            </a:prstGeom>
          </p:spPr>
        </p:pic>
      </p:grpSp>
      <p:pic>
        <p:nvPicPr>
          <p:cNvPr id="56" name="Elemento grafico 55" descr="Freccia: leggera curva">
            <a:extLst>
              <a:ext uri="{FF2B5EF4-FFF2-40B4-BE49-F238E27FC236}">
                <a16:creationId xmlns:a16="http://schemas.microsoft.com/office/drawing/2014/main" id="{6ABCF511-2A7A-4340-B7F0-867284CFC0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1778563" flipV="1">
            <a:off x="2915773" y="6235836"/>
            <a:ext cx="1613837" cy="2423917"/>
          </a:xfrm>
          <a:prstGeom prst="rect">
            <a:avLst/>
          </a:prstGeom>
        </p:spPr>
      </p:pic>
      <p:grpSp>
        <p:nvGrpSpPr>
          <p:cNvPr id="4" name="Gruppo 3">
            <a:extLst>
              <a:ext uri="{FF2B5EF4-FFF2-40B4-BE49-F238E27FC236}">
                <a16:creationId xmlns:a16="http://schemas.microsoft.com/office/drawing/2014/main" id="{25A1765A-6462-ED4C-9456-A787EA4B77CD}"/>
              </a:ext>
            </a:extLst>
          </p:cNvPr>
          <p:cNvGrpSpPr/>
          <p:nvPr/>
        </p:nvGrpSpPr>
        <p:grpSpPr>
          <a:xfrm>
            <a:off x="195965" y="4614969"/>
            <a:ext cx="3170665" cy="2539031"/>
            <a:chOff x="191243" y="4625788"/>
            <a:chExt cx="3170665" cy="2539031"/>
          </a:xfrm>
        </p:grpSpPr>
        <p:pic>
          <p:nvPicPr>
            <p:cNvPr id="17" name="Elemento grafico 16" descr="Testa con ingranaggi">
              <a:extLst>
                <a:ext uri="{FF2B5EF4-FFF2-40B4-BE49-F238E27FC236}">
                  <a16:creationId xmlns:a16="http://schemas.microsoft.com/office/drawing/2014/main" id="{4C2ED10C-C6CE-CA45-BEE1-DD81A95451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3111" y="5166321"/>
              <a:ext cx="1998498" cy="1998498"/>
            </a:xfrm>
            <a:prstGeom prst="rect">
              <a:avLst/>
            </a:prstGeom>
          </p:spPr>
        </p:pic>
        <p:pic>
          <p:nvPicPr>
            <p:cNvPr id="27" name="Elemento grafico 26" descr="Lampadina">
              <a:extLst>
                <a:ext uri="{FF2B5EF4-FFF2-40B4-BE49-F238E27FC236}">
                  <a16:creationId xmlns:a16="http://schemas.microsoft.com/office/drawing/2014/main" id="{1EC7C8AD-3D90-BB4F-B6ED-0BC2F3E46D0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1243" y="4625788"/>
              <a:ext cx="914400" cy="914400"/>
            </a:xfrm>
            <a:prstGeom prst="rect">
              <a:avLst/>
            </a:prstGeom>
          </p:spPr>
        </p:pic>
        <p:sp>
          <p:nvSpPr>
            <p:cNvPr id="2" name="Rettangolo con angoli arrotondati 1">
              <a:extLst>
                <a:ext uri="{FF2B5EF4-FFF2-40B4-BE49-F238E27FC236}">
                  <a16:creationId xmlns:a16="http://schemas.microsoft.com/office/drawing/2014/main" id="{38DB0D0F-7447-694A-9481-F4688347D66A}"/>
                </a:ext>
              </a:extLst>
            </p:cNvPr>
            <p:cNvSpPr/>
            <p:nvPr/>
          </p:nvSpPr>
          <p:spPr>
            <a:xfrm>
              <a:off x="1747443" y="4670092"/>
              <a:ext cx="1614465" cy="827715"/>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Idea</a:t>
              </a:r>
            </a:p>
          </p:txBody>
        </p:sp>
      </p:grpSp>
      <p:grpSp>
        <p:nvGrpSpPr>
          <p:cNvPr id="5" name="Gruppo 4">
            <a:extLst>
              <a:ext uri="{FF2B5EF4-FFF2-40B4-BE49-F238E27FC236}">
                <a16:creationId xmlns:a16="http://schemas.microsoft.com/office/drawing/2014/main" id="{EDAD3825-2B69-E04D-A447-B8DFB6E58064}"/>
              </a:ext>
            </a:extLst>
          </p:cNvPr>
          <p:cNvGrpSpPr/>
          <p:nvPr/>
        </p:nvGrpSpPr>
        <p:grpSpPr>
          <a:xfrm>
            <a:off x="702114" y="757045"/>
            <a:ext cx="3995547" cy="4116597"/>
            <a:chOff x="702114" y="757045"/>
            <a:chExt cx="3995547" cy="4116597"/>
          </a:xfrm>
        </p:grpSpPr>
        <p:pic>
          <p:nvPicPr>
            <p:cNvPr id="21" name="Elemento grafico 20" descr="Contratto">
              <a:extLst>
                <a:ext uri="{FF2B5EF4-FFF2-40B4-BE49-F238E27FC236}">
                  <a16:creationId xmlns:a16="http://schemas.microsoft.com/office/drawing/2014/main" id="{BC82284A-78C0-A64A-B4C7-16A2B8A553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114" y="1528481"/>
              <a:ext cx="2138082" cy="2138082"/>
            </a:xfrm>
            <a:prstGeom prst="rect">
              <a:avLst/>
            </a:prstGeom>
          </p:spPr>
        </p:pic>
        <p:pic>
          <p:nvPicPr>
            <p:cNvPr id="23" name="Elemento grafico 22" descr="Monete">
              <a:extLst>
                <a:ext uri="{FF2B5EF4-FFF2-40B4-BE49-F238E27FC236}">
                  <a16:creationId xmlns:a16="http://schemas.microsoft.com/office/drawing/2014/main" id="{A8563F11-60B1-2C42-AEE4-B2468E9F720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45253" y="2419912"/>
              <a:ext cx="1007652" cy="1007652"/>
            </a:xfrm>
            <a:prstGeom prst="rect">
              <a:avLst/>
            </a:prstGeom>
          </p:spPr>
        </p:pic>
        <p:sp>
          <p:nvSpPr>
            <p:cNvPr id="40" name="Rettangolo 39">
              <a:extLst>
                <a:ext uri="{FF2B5EF4-FFF2-40B4-BE49-F238E27FC236}">
                  <a16:creationId xmlns:a16="http://schemas.microsoft.com/office/drawing/2014/main" id="{0431108E-0AAD-054C-BE5C-842E543572CF}"/>
                </a:ext>
              </a:extLst>
            </p:cNvPr>
            <p:cNvSpPr/>
            <p:nvPr/>
          </p:nvSpPr>
          <p:spPr>
            <a:xfrm>
              <a:off x="1295139" y="2834093"/>
              <a:ext cx="386370" cy="448514"/>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9" name="Elemento grafico 38" descr="Coccarda">
              <a:extLst>
                <a:ext uri="{FF2B5EF4-FFF2-40B4-BE49-F238E27FC236}">
                  <a16:creationId xmlns:a16="http://schemas.microsoft.com/office/drawing/2014/main" id="{75BE37EC-E8FB-5B40-9094-580DA68C634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7149" y="2654609"/>
              <a:ext cx="717644" cy="717644"/>
            </a:xfrm>
            <a:prstGeom prst="rect">
              <a:avLst/>
            </a:prstGeom>
          </p:spPr>
        </p:pic>
        <p:pic>
          <p:nvPicPr>
            <p:cNvPr id="53" name="Elemento grafico 52" descr="Freccia linea: diritta">
              <a:extLst>
                <a:ext uri="{FF2B5EF4-FFF2-40B4-BE49-F238E27FC236}">
                  <a16:creationId xmlns:a16="http://schemas.microsoft.com/office/drawing/2014/main" id="{237C14C4-9025-214E-AB1B-24BD60F9A79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5400000">
              <a:off x="1089471" y="3959242"/>
              <a:ext cx="914400" cy="914400"/>
            </a:xfrm>
            <a:prstGeom prst="rect">
              <a:avLst/>
            </a:prstGeom>
          </p:spPr>
        </p:pic>
        <p:sp>
          <p:nvSpPr>
            <p:cNvPr id="32" name="Rettangolo con angoli arrotondati 31">
              <a:extLst>
                <a:ext uri="{FF2B5EF4-FFF2-40B4-BE49-F238E27FC236}">
                  <a16:creationId xmlns:a16="http://schemas.microsoft.com/office/drawing/2014/main" id="{49059EAD-0B68-F444-9383-DE605DC517B1}"/>
                </a:ext>
              </a:extLst>
            </p:cNvPr>
            <p:cNvSpPr/>
            <p:nvPr/>
          </p:nvSpPr>
          <p:spPr>
            <a:xfrm>
              <a:off x="1225730" y="757045"/>
              <a:ext cx="3471931" cy="827715"/>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Finanziamento</a:t>
              </a:r>
            </a:p>
          </p:txBody>
        </p:sp>
      </p:grpSp>
      <p:grpSp>
        <p:nvGrpSpPr>
          <p:cNvPr id="6" name="Gruppo 5">
            <a:extLst>
              <a:ext uri="{FF2B5EF4-FFF2-40B4-BE49-F238E27FC236}">
                <a16:creationId xmlns:a16="http://schemas.microsoft.com/office/drawing/2014/main" id="{6424CD63-16EE-134B-BA67-6D4E7A2D561B}"/>
              </a:ext>
            </a:extLst>
          </p:cNvPr>
          <p:cNvGrpSpPr/>
          <p:nvPr/>
        </p:nvGrpSpPr>
        <p:grpSpPr>
          <a:xfrm>
            <a:off x="3483955" y="765312"/>
            <a:ext cx="5026979" cy="2854678"/>
            <a:chOff x="3483955" y="765312"/>
            <a:chExt cx="5026979" cy="2854678"/>
          </a:xfrm>
        </p:grpSpPr>
        <p:pic>
          <p:nvPicPr>
            <p:cNvPr id="29" name="Elemento grafico 28" descr="Microscopio">
              <a:extLst>
                <a:ext uri="{FF2B5EF4-FFF2-40B4-BE49-F238E27FC236}">
                  <a16:creationId xmlns:a16="http://schemas.microsoft.com/office/drawing/2014/main" id="{C5F3930F-C189-824B-8E61-1E371C1EAB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418115" y="1621493"/>
              <a:ext cx="1998497" cy="1998497"/>
            </a:xfrm>
            <a:prstGeom prst="rect">
              <a:avLst/>
            </a:prstGeom>
          </p:spPr>
        </p:pic>
        <p:pic>
          <p:nvPicPr>
            <p:cNvPr id="31" name="Elemento grafico 30" descr="Atomo">
              <a:extLst>
                <a:ext uri="{FF2B5EF4-FFF2-40B4-BE49-F238E27FC236}">
                  <a16:creationId xmlns:a16="http://schemas.microsoft.com/office/drawing/2014/main" id="{F0E4DAE0-B045-034A-8F6E-97EC137AB58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794697" y="765312"/>
              <a:ext cx="1998497" cy="1998497"/>
            </a:xfrm>
            <a:prstGeom prst="rect">
              <a:avLst/>
            </a:prstGeom>
          </p:spPr>
        </p:pic>
        <p:pic>
          <p:nvPicPr>
            <p:cNvPr id="38" name="Elemento grafico 37" descr="Freccia linea: leggera curva">
              <a:extLst>
                <a:ext uri="{FF2B5EF4-FFF2-40B4-BE49-F238E27FC236}">
                  <a16:creationId xmlns:a16="http://schemas.microsoft.com/office/drawing/2014/main" id="{838D889F-58E3-AE49-AA5E-DC6067892C0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V="1">
              <a:off x="3483955" y="1747764"/>
              <a:ext cx="914400" cy="914400"/>
            </a:xfrm>
            <a:prstGeom prst="rect">
              <a:avLst/>
            </a:prstGeom>
          </p:spPr>
        </p:pic>
        <p:sp>
          <p:nvSpPr>
            <p:cNvPr id="34" name="Rettangolo con angoli arrotondati 33">
              <a:extLst>
                <a:ext uri="{FF2B5EF4-FFF2-40B4-BE49-F238E27FC236}">
                  <a16:creationId xmlns:a16="http://schemas.microsoft.com/office/drawing/2014/main" id="{F2FE27AF-20DA-0D4E-882A-FFBF058C9E6B}"/>
                </a:ext>
              </a:extLst>
            </p:cNvPr>
            <p:cNvSpPr/>
            <p:nvPr/>
          </p:nvSpPr>
          <p:spPr>
            <a:xfrm>
              <a:off x="6252710" y="2671747"/>
              <a:ext cx="2258224" cy="827715"/>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Ricerca</a:t>
              </a:r>
            </a:p>
          </p:txBody>
        </p:sp>
      </p:grpSp>
      <p:grpSp>
        <p:nvGrpSpPr>
          <p:cNvPr id="7" name="Gruppo 6">
            <a:extLst>
              <a:ext uri="{FF2B5EF4-FFF2-40B4-BE49-F238E27FC236}">
                <a16:creationId xmlns:a16="http://schemas.microsoft.com/office/drawing/2014/main" id="{98CDFFA7-62D3-304D-8737-E1473FAF2E18}"/>
              </a:ext>
            </a:extLst>
          </p:cNvPr>
          <p:cNvGrpSpPr/>
          <p:nvPr/>
        </p:nvGrpSpPr>
        <p:grpSpPr>
          <a:xfrm>
            <a:off x="7818368" y="555811"/>
            <a:ext cx="8241528" cy="3434303"/>
            <a:chOff x="7818368" y="555811"/>
            <a:chExt cx="8241528" cy="3434303"/>
          </a:xfrm>
        </p:grpSpPr>
        <p:pic>
          <p:nvPicPr>
            <p:cNvPr id="33" name="Elemento grafico 32" descr="Grafico a barre">
              <a:extLst>
                <a:ext uri="{FF2B5EF4-FFF2-40B4-BE49-F238E27FC236}">
                  <a16:creationId xmlns:a16="http://schemas.microsoft.com/office/drawing/2014/main" id="{F41A7439-FE0C-FB4E-85CF-1BAC4163CF21}"/>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536071" y="2671747"/>
              <a:ext cx="1318367" cy="1318367"/>
            </a:xfrm>
            <a:prstGeom prst="rect">
              <a:avLst/>
            </a:prstGeom>
          </p:spPr>
        </p:pic>
        <p:pic>
          <p:nvPicPr>
            <p:cNvPr id="35" name="Elemento grafico 34" descr="Documento">
              <a:extLst>
                <a:ext uri="{FF2B5EF4-FFF2-40B4-BE49-F238E27FC236}">
                  <a16:creationId xmlns:a16="http://schemas.microsoft.com/office/drawing/2014/main" id="{1B60F810-924A-864E-A81E-69A100AF035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847467" y="555811"/>
              <a:ext cx="1998497" cy="1998497"/>
            </a:xfrm>
            <a:prstGeom prst="rect">
              <a:avLst/>
            </a:prstGeom>
          </p:spPr>
        </p:pic>
        <p:pic>
          <p:nvPicPr>
            <p:cNvPr id="37" name="Elemento grafico 36" descr="Ingranaggi">
              <a:extLst>
                <a:ext uri="{FF2B5EF4-FFF2-40B4-BE49-F238E27FC236}">
                  <a16:creationId xmlns:a16="http://schemas.microsoft.com/office/drawing/2014/main" id="{35F764AE-A8DF-1C4D-8C1F-2A75705547C7}"/>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625327" y="580129"/>
              <a:ext cx="1579588" cy="1579588"/>
            </a:xfrm>
            <a:prstGeom prst="rect">
              <a:avLst/>
            </a:prstGeom>
          </p:spPr>
        </p:pic>
        <p:pic>
          <p:nvPicPr>
            <p:cNvPr id="44" name="Elemento grafico 43" descr="Calendario giornaliero">
              <a:extLst>
                <a:ext uri="{FF2B5EF4-FFF2-40B4-BE49-F238E27FC236}">
                  <a16:creationId xmlns:a16="http://schemas.microsoft.com/office/drawing/2014/main" id="{EF807C86-403C-C447-9ED3-DD73AD9FC04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368400" y="1814145"/>
              <a:ext cx="1715205" cy="1715205"/>
            </a:xfrm>
            <a:prstGeom prst="rect">
              <a:avLst/>
            </a:prstGeom>
          </p:spPr>
        </p:pic>
        <p:pic>
          <p:nvPicPr>
            <p:cNvPr id="52" name="Elemento grafico 51" descr="Freccia linea: diritta">
              <a:extLst>
                <a:ext uri="{FF2B5EF4-FFF2-40B4-BE49-F238E27FC236}">
                  <a16:creationId xmlns:a16="http://schemas.microsoft.com/office/drawing/2014/main" id="{2208A0F2-F229-794C-8855-7177A0C7F75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0800000">
              <a:off x="7818368" y="1341280"/>
              <a:ext cx="914400" cy="914400"/>
            </a:xfrm>
            <a:prstGeom prst="rect">
              <a:avLst/>
            </a:prstGeom>
          </p:spPr>
        </p:pic>
        <p:sp>
          <p:nvSpPr>
            <p:cNvPr id="36" name="Rettangolo con angoli arrotondati 35">
              <a:extLst>
                <a:ext uri="{FF2B5EF4-FFF2-40B4-BE49-F238E27FC236}">
                  <a16:creationId xmlns:a16="http://schemas.microsoft.com/office/drawing/2014/main" id="{E21DD45D-B692-094C-8F9C-1A8AB066ACFE}"/>
                </a:ext>
              </a:extLst>
            </p:cNvPr>
            <p:cNvSpPr/>
            <p:nvPr/>
          </p:nvSpPr>
          <p:spPr>
            <a:xfrm>
              <a:off x="11786385" y="1285693"/>
              <a:ext cx="4273511" cy="828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Risultati e Prodotti</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8" name="Gruppo 7">
            <a:extLst>
              <a:ext uri="{FF2B5EF4-FFF2-40B4-BE49-F238E27FC236}">
                <a16:creationId xmlns:a16="http://schemas.microsoft.com/office/drawing/2014/main" id="{E276FDCE-4572-CE40-A38C-CA1E58C61263}"/>
              </a:ext>
            </a:extLst>
          </p:cNvPr>
          <p:cNvGrpSpPr/>
          <p:nvPr/>
        </p:nvGrpSpPr>
        <p:grpSpPr>
          <a:xfrm>
            <a:off x="12189615" y="2317860"/>
            <a:ext cx="3708000" cy="2935420"/>
            <a:chOff x="12063589" y="2544224"/>
            <a:chExt cx="3708000" cy="2935420"/>
          </a:xfrm>
        </p:grpSpPr>
        <p:pic>
          <p:nvPicPr>
            <p:cNvPr id="19" name="Elemento grafico 18" descr="Banca">
              <a:extLst>
                <a:ext uri="{FF2B5EF4-FFF2-40B4-BE49-F238E27FC236}">
                  <a16:creationId xmlns:a16="http://schemas.microsoft.com/office/drawing/2014/main" id="{039185A8-E128-104D-8F28-BBC1DB0F73E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2903702" y="2594614"/>
              <a:ext cx="2232212" cy="2232212"/>
            </a:xfrm>
            <a:prstGeom prst="rect">
              <a:avLst/>
            </a:prstGeom>
          </p:spPr>
        </p:pic>
        <p:pic>
          <p:nvPicPr>
            <p:cNvPr id="42" name="Elemento grafico 41" descr="Aprire">
              <a:extLst>
                <a:ext uri="{FF2B5EF4-FFF2-40B4-BE49-F238E27FC236}">
                  <a16:creationId xmlns:a16="http://schemas.microsoft.com/office/drawing/2014/main" id="{67FA5128-EBA2-9440-9BC2-4206C269F120}"/>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2446502" y="3363789"/>
              <a:ext cx="914400" cy="914400"/>
            </a:xfrm>
            <a:prstGeom prst="rect">
              <a:avLst/>
            </a:prstGeom>
          </p:spPr>
        </p:pic>
        <p:pic>
          <p:nvPicPr>
            <p:cNvPr id="46" name="Elemento grafico 45" descr="Freccia linea: curva oraria">
              <a:extLst>
                <a:ext uri="{FF2B5EF4-FFF2-40B4-BE49-F238E27FC236}">
                  <a16:creationId xmlns:a16="http://schemas.microsoft.com/office/drawing/2014/main" id="{3AF87BBA-338A-9944-9187-47AD4EB0EB1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rot="9406898">
              <a:off x="12129363" y="2544224"/>
              <a:ext cx="914400" cy="914400"/>
            </a:xfrm>
            <a:prstGeom prst="rect">
              <a:avLst/>
            </a:prstGeom>
          </p:spPr>
        </p:pic>
        <p:sp>
          <p:nvSpPr>
            <p:cNvPr id="41" name="Rettangolo con angoli arrotondati 40">
              <a:extLst>
                <a:ext uri="{FF2B5EF4-FFF2-40B4-BE49-F238E27FC236}">
                  <a16:creationId xmlns:a16="http://schemas.microsoft.com/office/drawing/2014/main" id="{CF650642-BAB9-4544-848D-03F396782663}"/>
                </a:ext>
              </a:extLst>
            </p:cNvPr>
            <p:cNvSpPr/>
            <p:nvPr/>
          </p:nvSpPr>
          <p:spPr>
            <a:xfrm>
              <a:off x="12063589" y="4651644"/>
              <a:ext cx="3708000" cy="828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Open </a:t>
              </a:r>
              <a:r>
                <a:rPr lang="it-IT" b="1" dirty="0" err="1">
                  <a:solidFill>
                    <a:srgbClr val="FFFFFF"/>
                  </a:solidFill>
                </a:rPr>
                <a:t>Repository</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3" name="Gruppo 2">
            <a:extLst>
              <a:ext uri="{FF2B5EF4-FFF2-40B4-BE49-F238E27FC236}">
                <a16:creationId xmlns:a16="http://schemas.microsoft.com/office/drawing/2014/main" id="{DB636502-FDC7-5C49-AFCB-3FCAE42A82DB}"/>
              </a:ext>
            </a:extLst>
          </p:cNvPr>
          <p:cNvGrpSpPr/>
          <p:nvPr/>
        </p:nvGrpSpPr>
        <p:grpSpPr>
          <a:xfrm>
            <a:off x="12189615" y="5470298"/>
            <a:ext cx="3708000" cy="3549015"/>
            <a:chOff x="12189615" y="5470298"/>
            <a:chExt cx="3708000" cy="3549015"/>
          </a:xfrm>
        </p:grpSpPr>
        <p:pic>
          <p:nvPicPr>
            <p:cNvPr id="12" name="Elemento grafico 11" descr="Libri">
              <a:extLst>
                <a:ext uri="{FF2B5EF4-FFF2-40B4-BE49-F238E27FC236}">
                  <a16:creationId xmlns:a16="http://schemas.microsoft.com/office/drawing/2014/main" id="{7AD5C364-CCDD-0C42-B604-6540531EF7F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4544542" y="7276913"/>
              <a:ext cx="914400" cy="914400"/>
            </a:xfrm>
            <a:prstGeom prst="rect">
              <a:avLst/>
            </a:prstGeom>
          </p:spPr>
        </p:pic>
        <p:pic>
          <p:nvPicPr>
            <p:cNvPr id="14" name="Elemento grafico 13" descr="Matita">
              <a:extLst>
                <a:ext uri="{FF2B5EF4-FFF2-40B4-BE49-F238E27FC236}">
                  <a16:creationId xmlns:a16="http://schemas.microsoft.com/office/drawing/2014/main" id="{54429F51-6577-C947-B78E-D7751609E6EF}"/>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3311233" y="6601717"/>
              <a:ext cx="914400" cy="914400"/>
            </a:xfrm>
            <a:prstGeom prst="rect">
              <a:avLst/>
            </a:prstGeom>
          </p:spPr>
        </p:pic>
        <p:pic>
          <p:nvPicPr>
            <p:cNvPr id="18" name="Elemento grafico 17" descr="Utente">
              <a:extLst>
                <a:ext uri="{FF2B5EF4-FFF2-40B4-BE49-F238E27FC236}">
                  <a16:creationId xmlns:a16="http://schemas.microsoft.com/office/drawing/2014/main" id="{8D2C79AD-D9B7-B342-B6D4-14E29DEB9936}"/>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3648103" y="6075458"/>
              <a:ext cx="1613837" cy="1613837"/>
            </a:xfrm>
            <a:prstGeom prst="rect">
              <a:avLst/>
            </a:prstGeom>
          </p:spPr>
        </p:pic>
        <p:sp>
          <p:nvSpPr>
            <p:cNvPr id="43" name="Rettangolo con angoli arrotondati 42">
              <a:extLst>
                <a:ext uri="{FF2B5EF4-FFF2-40B4-BE49-F238E27FC236}">
                  <a16:creationId xmlns:a16="http://schemas.microsoft.com/office/drawing/2014/main" id="{16ECCE56-10E8-A741-8270-162F2CA73062}"/>
                </a:ext>
              </a:extLst>
            </p:cNvPr>
            <p:cNvSpPr/>
            <p:nvPr/>
          </p:nvSpPr>
          <p:spPr>
            <a:xfrm>
              <a:off x="12189615" y="8191313"/>
              <a:ext cx="3708000" cy="828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Metadata</a:t>
              </a:r>
              <a:r>
                <a:rPr kumimoji="0" lang="it-IT" b="1" i="0" u="none" strike="noStrike" cap="none" spc="0" normalizeH="0" baseline="0" dirty="0">
                  <a:ln>
                    <a:noFill/>
                  </a:ln>
                  <a:solidFill>
                    <a:srgbClr val="FFFFFF"/>
                  </a:solidFill>
                  <a:effectLst/>
                  <a:uFillTx/>
                  <a:latin typeface="+mn-lt"/>
                  <a:ea typeface="+mn-ea"/>
                  <a:cs typeface="+mn-cs"/>
                  <a:sym typeface="Helvetica Light"/>
                </a:rPr>
                <a:t> Curator</a:t>
              </a:r>
            </a:p>
          </p:txBody>
        </p:sp>
        <p:pic>
          <p:nvPicPr>
            <p:cNvPr id="45" name="Elemento grafico 44" descr="Freccia linea: diritta">
              <a:extLst>
                <a:ext uri="{FF2B5EF4-FFF2-40B4-BE49-F238E27FC236}">
                  <a16:creationId xmlns:a16="http://schemas.microsoft.com/office/drawing/2014/main" id="{6FB3BDFD-D50F-6947-8C58-B5FFCA19A89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6200000">
              <a:off x="14684410" y="5470298"/>
              <a:ext cx="914400" cy="914400"/>
            </a:xfrm>
            <a:prstGeom prst="rect">
              <a:avLst/>
            </a:prstGeom>
          </p:spPr>
        </p:pic>
      </p:grpSp>
      <p:pic>
        <p:nvPicPr>
          <p:cNvPr id="49" name="Immagine 48">
            <a:extLst>
              <a:ext uri="{FF2B5EF4-FFF2-40B4-BE49-F238E27FC236}">
                <a16:creationId xmlns:a16="http://schemas.microsoft.com/office/drawing/2014/main" id="{10C9694B-B859-C845-9323-E6266EA0B873}"/>
              </a:ext>
            </a:extLst>
          </p:cNvPr>
          <p:cNvPicPr>
            <a:picLocks noChangeAspect="1"/>
          </p:cNvPicPr>
          <p:nvPr/>
        </p:nvPicPr>
        <p:blipFill rotWithShape="1">
          <a:blip r:embed="rId45">
            <a:extLst>
              <a:ext uri="{28A0092B-C50C-407E-A947-70E740481C1C}">
                <a14:useLocalDpi xmlns:a14="http://schemas.microsoft.com/office/drawing/2010/main" val="0"/>
              </a:ext>
            </a:extLst>
          </a:blip>
          <a:srcRect r="65435"/>
          <a:stretch/>
        </p:blipFill>
        <p:spPr>
          <a:xfrm>
            <a:off x="4154060" y="8212674"/>
            <a:ext cx="1071082" cy="895350"/>
          </a:xfrm>
          <a:prstGeom prst="rect">
            <a:avLst/>
          </a:prstGeom>
        </p:spPr>
      </p:pic>
    </p:spTree>
    <p:extLst>
      <p:ext uri="{BB962C8B-B14F-4D97-AF65-F5344CB8AC3E}">
        <p14:creationId xmlns:p14="http://schemas.microsoft.com/office/powerpoint/2010/main" val="4212408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con angoli arrotondati 24">
            <a:extLst>
              <a:ext uri="{FF2B5EF4-FFF2-40B4-BE49-F238E27FC236}">
                <a16:creationId xmlns:a16="http://schemas.microsoft.com/office/drawing/2014/main" id="{0F275C22-1899-674B-B527-730F2EE8322A}"/>
              </a:ext>
            </a:extLst>
          </p:cNvPr>
          <p:cNvSpPr>
            <a:spLocks/>
          </p:cNvSpPr>
          <p:nvPr/>
        </p:nvSpPr>
        <p:spPr>
          <a:xfrm>
            <a:off x="3843867" y="635318"/>
            <a:ext cx="8478800" cy="3167261"/>
          </a:xfrm>
          <a:prstGeom prst="roundRect">
            <a:avLst>
              <a:gd name="adj" fmla="val 11285"/>
            </a:avLst>
          </a:prstGeom>
          <a:solidFill>
            <a:schemeClr val="bg1"/>
          </a:solidFill>
          <a:ln w="3175"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endParaRPr>
          </a:p>
        </p:txBody>
      </p:sp>
      <p:sp>
        <p:nvSpPr>
          <p:cNvPr id="23" name="Rettangolo con angoli arrotondati 22">
            <a:extLst>
              <a:ext uri="{FF2B5EF4-FFF2-40B4-BE49-F238E27FC236}">
                <a16:creationId xmlns:a16="http://schemas.microsoft.com/office/drawing/2014/main" id="{19134451-9614-284D-AA17-0653B6B28411}"/>
              </a:ext>
            </a:extLst>
          </p:cNvPr>
          <p:cNvSpPr>
            <a:spLocks/>
          </p:cNvSpPr>
          <p:nvPr/>
        </p:nvSpPr>
        <p:spPr>
          <a:xfrm>
            <a:off x="8211481" y="5160028"/>
            <a:ext cx="3855215" cy="3862513"/>
          </a:xfrm>
          <a:prstGeom prst="roundRect">
            <a:avLst>
              <a:gd name="adj" fmla="val 11285"/>
            </a:avLst>
          </a:prstGeom>
          <a:solidFill>
            <a:schemeClr val="bg1"/>
          </a:solidFill>
          <a:ln w="3175" cap="flat">
            <a:solidFill>
              <a:schemeClr val="accent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endParaRPr>
          </a:p>
        </p:txBody>
      </p:sp>
      <p:pic>
        <p:nvPicPr>
          <p:cNvPr id="10" name="Immagine 9">
            <a:extLst>
              <a:ext uri="{FF2B5EF4-FFF2-40B4-BE49-F238E27FC236}">
                <a16:creationId xmlns:a16="http://schemas.microsoft.com/office/drawing/2014/main" id="{65F7810F-F7CC-B54A-8A6A-BC4CC1236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44" y="3517557"/>
            <a:ext cx="5156041" cy="1834665"/>
          </a:xfrm>
          <a:prstGeom prst="rect">
            <a:avLst/>
          </a:prstGeom>
        </p:spPr>
      </p:pic>
      <p:grpSp>
        <p:nvGrpSpPr>
          <p:cNvPr id="8" name="Gruppo 7">
            <a:extLst>
              <a:ext uri="{FF2B5EF4-FFF2-40B4-BE49-F238E27FC236}">
                <a16:creationId xmlns:a16="http://schemas.microsoft.com/office/drawing/2014/main" id="{E276FDCE-4572-CE40-A38C-CA1E58C61263}"/>
              </a:ext>
            </a:extLst>
          </p:cNvPr>
          <p:cNvGrpSpPr/>
          <p:nvPr/>
        </p:nvGrpSpPr>
        <p:grpSpPr>
          <a:xfrm>
            <a:off x="4308669" y="706351"/>
            <a:ext cx="3708000" cy="2885030"/>
            <a:chOff x="12063589" y="2594614"/>
            <a:chExt cx="3708000" cy="2885030"/>
          </a:xfrm>
        </p:grpSpPr>
        <p:pic>
          <p:nvPicPr>
            <p:cNvPr id="19" name="Elemento grafico 18" descr="Banca">
              <a:extLst>
                <a:ext uri="{FF2B5EF4-FFF2-40B4-BE49-F238E27FC236}">
                  <a16:creationId xmlns:a16="http://schemas.microsoft.com/office/drawing/2014/main" id="{039185A8-E128-104D-8F28-BBC1DB0F73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42" name="Elemento grafico 41" descr="Aprire">
              <a:extLst>
                <a:ext uri="{FF2B5EF4-FFF2-40B4-BE49-F238E27FC236}">
                  <a16:creationId xmlns:a16="http://schemas.microsoft.com/office/drawing/2014/main" id="{67FA5128-EBA2-9440-9BC2-4206C269F1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sp>
          <p:nvSpPr>
            <p:cNvPr id="41" name="Rettangolo con angoli arrotondati 40">
              <a:extLst>
                <a:ext uri="{FF2B5EF4-FFF2-40B4-BE49-F238E27FC236}">
                  <a16:creationId xmlns:a16="http://schemas.microsoft.com/office/drawing/2014/main" id="{CF650642-BAB9-4544-848D-03F396782663}"/>
                </a:ext>
              </a:extLst>
            </p:cNvPr>
            <p:cNvSpPr/>
            <p:nvPr/>
          </p:nvSpPr>
          <p:spPr>
            <a:xfrm>
              <a:off x="12063589" y="4651644"/>
              <a:ext cx="3708000" cy="828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Open </a:t>
              </a:r>
              <a:r>
                <a:rPr lang="it-IT" b="1" dirty="0" err="1">
                  <a:solidFill>
                    <a:srgbClr val="FFFFFF"/>
                  </a:solidFill>
                </a:rPr>
                <a:t>Repository</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pic>
        <p:nvPicPr>
          <p:cNvPr id="12" name="Elemento grafico 11" descr="Libri">
            <a:extLst>
              <a:ext uri="{FF2B5EF4-FFF2-40B4-BE49-F238E27FC236}">
                <a16:creationId xmlns:a16="http://schemas.microsoft.com/office/drawing/2014/main" id="{7AD5C364-CCDD-0C42-B604-6540531EF7F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93131" y="1848981"/>
            <a:ext cx="914400" cy="914400"/>
          </a:xfrm>
          <a:prstGeom prst="rect">
            <a:avLst/>
          </a:prstGeom>
        </p:spPr>
      </p:pic>
      <p:pic>
        <p:nvPicPr>
          <p:cNvPr id="14" name="Elemento grafico 13" descr="Matita">
            <a:extLst>
              <a:ext uri="{FF2B5EF4-FFF2-40B4-BE49-F238E27FC236}">
                <a16:creationId xmlns:a16="http://schemas.microsoft.com/office/drawing/2014/main" id="{54429F51-6577-C947-B78E-D7751609E6E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9822" y="1173785"/>
            <a:ext cx="914400" cy="914400"/>
          </a:xfrm>
          <a:prstGeom prst="rect">
            <a:avLst/>
          </a:prstGeom>
        </p:spPr>
      </p:pic>
      <p:pic>
        <p:nvPicPr>
          <p:cNvPr id="18" name="Elemento grafico 17" descr="Utente">
            <a:extLst>
              <a:ext uri="{FF2B5EF4-FFF2-40B4-BE49-F238E27FC236}">
                <a16:creationId xmlns:a16="http://schemas.microsoft.com/office/drawing/2014/main" id="{8D2C79AD-D9B7-B342-B6D4-14E29DEB99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96692" y="647526"/>
            <a:ext cx="1613837" cy="1613837"/>
          </a:xfrm>
          <a:prstGeom prst="rect">
            <a:avLst/>
          </a:prstGeom>
        </p:spPr>
      </p:pic>
      <p:sp>
        <p:nvSpPr>
          <p:cNvPr id="43" name="Rettangolo con angoli arrotondati 42">
            <a:extLst>
              <a:ext uri="{FF2B5EF4-FFF2-40B4-BE49-F238E27FC236}">
                <a16:creationId xmlns:a16="http://schemas.microsoft.com/office/drawing/2014/main" id="{16ECCE56-10E8-A741-8270-162F2CA73062}"/>
              </a:ext>
            </a:extLst>
          </p:cNvPr>
          <p:cNvSpPr/>
          <p:nvPr/>
        </p:nvSpPr>
        <p:spPr>
          <a:xfrm>
            <a:off x="8238204" y="2763381"/>
            <a:ext cx="3708000" cy="828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Metadata</a:t>
            </a:r>
            <a:r>
              <a:rPr kumimoji="0" lang="it-IT" b="1" i="0" u="none" strike="noStrike" cap="none" spc="0" normalizeH="0" baseline="0" dirty="0">
                <a:ln>
                  <a:noFill/>
                </a:ln>
                <a:solidFill>
                  <a:srgbClr val="FFFFFF"/>
                </a:solidFill>
                <a:effectLst/>
                <a:uFillTx/>
                <a:latin typeface="+mn-lt"/>
                <a:ea typeface="+mn-ea"/>
                <a:cs typeface="+mn-cs"/>
                <a:sym typeface="Helvetica Light"/>
              </a:rPr>
              <a:t> Curator</a:t>
            </a:r>
          </a:p>
        </p:txBody>
      </p:sp>
      <p:sp>
        <p:nvSpPr>
          <p:cNvPr id="48" name="Rettangolo con angoli arrotondati 47">
            <a:extLst>
              <a:ext uri="{FF2B5EF4-FFF2-40B4-BE49-F238E27FC236}">
                <a16:creationId xmlns:a16="http://schemas.microsoft.com/office/drawing/2014/main" id="{51164DBD-D46E-604E-A7A5-D4BA304F6CA4}"/>
              </a:ext>
            </a:extLst>
          </p:cNvPr>
          <p:cNvSpPr/>
          <p:nvPr/>
        </p:nvSpPr>
        <p:spPr>
          <a:xfrm>
            <a:off x="321944" y="5571102"/>
            <a:ext cx="3708000"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Metadata</a:t>
            </a:r>
            <a:r>
              <a:rPr kumimoji="0" lang="it-IT" b="1" i="0" u="none" strike="noStrike" cap="none" spc="0" normalizeH="0" baseline="0" dirty="0">
                <a:ln>
                  <a:noFill/>
                </a:ln>
                <a:solidFill>
                  <a:srgbClr val="FFFFFF"/>
                </a:solidFill>
                <a:effectLst/>
                <a:uFillTx/>
                <a:latin typeface="+mn-lt"/>
                <a:ea typeface="+mn-ea"/>
                <a:cs typeface="+mn-cs"/>
                <a:sym typeface="Helvetica Light"/>
              </a:rPr>
              <a:t> </a:t>
            </a:r>
            <a:r>
              <a:rPr kumimoji="0" lang="it-IT" b="1" i="0" u="none" strike="noStrike" cap="none" spc="0" normalizeH="0" baseline="0" dirty="0" err="1">
                <a:ln>
                  <a:noFill/>
                </a:ln>
                <a:solidFill>
                  <a:srgbClr val="FFFFFF"/>
                </a:solidFill>
                <a:effectLst/>
                <a:uFillTx/>
                <a:latin typeface="+mn-lt"/>
                <a:ea typeface="+mn-ea"/>
                <a:cs typeface="+mn-cs"/>
                <a:sym typeface="Helvetica Light"/>
              </a:rPr>
              <a:t>Harvesting</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
        <p:nvSpPr>
          <p:cNvPr id="50" name="Rettangolo con angoli arrotondati 49">
            <a:extLst>
              <a:ext uri="{FF2B5EF4-FFF2-40B4-BE49-F238E27FC236}">
                <a16:creationId xmlns:a16="http://schemas.microsoft.com/office/drawing/2014/main" id="{60456E1F-F0BB-4D42-A521-90D2CC2344FB}"/>
              </a:ext>
            </a:extLst>
          </p:cNvPr>
          <p:cNvSpPr/>
          <p:nvPr/>
        </p:nvSpPr>
        <p:spPr>
          <a:xfrm>
            <a:off x="4308669" y="5571102"/>
            <a:ext cx="3708000"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Metadata</a:t>
            </a:r>
            <a:r>
              <a:rPr kumimoji="0" lang="it-IT" b="1" i="0" u="none" strike="noStrike" cap="none" spc="0" normalizeH="0" baseline="0" dirty="0">
                <a:ln>
                  <a:noFill/>
                </a:ln>
                <a:solidFill>
                  <a:srgbClr val="FFFFFF"/>
                </a:solidFill>
                <a:effectLst/>
                <a:uFillTx/>
                <a:latin typeface="+mn-lt"/>
                <a:ea typeface="+mn-ea"/>
                <a:cs typeface="+mn-cs"/>
                <a:sym typeface="Helvetica Light"/>
              </a:rPr>
              <a:t> </a:t>
            </a:r>
            <a:r>
              <a:rPr kumimoji="0" lang="it-IT" b="1" i="0" u="none" strike="noStrike" cap="none" spc="0" normalizeH="0" baseline="0" dirty="0" err="1">
                <a:ln>
                  <a:noFill/>
                </a:ln>
                <a:solidFill>
                  <a:srgbClr val="FFFFFF"/>
                </a:solidFill>
                <a:effectLst/>
                <a:uFillTx/>
                <a:latin typeface="+mn-lt"/>
                <a:ea typeface="+mn-ea"/>
                <a:cs typeface="+mn-cs"/>
                <a:sym typeface="Helvetica Light"/>
              </a:rPr>
              <a:t>Transformation</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
        <p:nvSpPr>
          <p:cNvPr id="54" name="Rettangolo con angoli arrotondati 53">
            <a:extLst>
              <a:ext uri="{FF2B5EF4-FFF2-40B4-BE49-F238E27FC236}">
                <a16:creationId xmlns:a16="http://schemas.microsoft.com/office/drawing/2014/main" id="{CBE71705-BA70-7240-8C5D-A3B49B452DC5}"/>
              </a:ext>
            </a:extLst>
          </p:cNvPr>
          <p:cNvSpPr/>
          <p:nvPr/>
        </p:nvSpPr>
        <p:spPr>
          <a:xfrm>
            <a:off x="8279926" y="7384734"/>
            <a:ext cx="3708000"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Text and Data </a:t>
            </a:r>
            <a:r>
              <a:rPr kumimoji="0" lang="it-IT" b="1" i="0" u="none" strike="noStrike" cap="none" spc="0" normalizeH="0" baseline="0" dirty="0" err="1">
                <a:ln>
                  <a:noFill/>
                </a:ln>
                <a:solidFill>
                  <a:srgbClr val="FFFFFF"/>
                </a:solidFill>
                <a:effectLst/>
                <a:uFillTx/>
                <a:latin typeface="+mn-lt"/>
                <a:ea typeface="+mn-ea"/>
                <a:cs typeface="+mn-cs"/>
                <a:sym typeface="Helvetica Light"/>
              </a:rPr>
              <a:t>Mining</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
        <p:nvSpPr>
          <p:cNvPr id="57" name="Rettangolo con angoli arrotondati 56">
            <a:extLst>
              <a:ext uri="{FF2B5EF4-FFF2-40B4-BE49-F238E27FC236}">
                <a16:creationId xmlns:a16="http://schemas.microsoft.com/office/drawing/2014/main" id="{3F098B8B-02B9-6148-86A6-E68BF7D877F0}"/>
              </a:ext>
            </a:extLst>
          </p:cNvPr>
          <p:cNvSpPr/>
          <p:nvPr/>
        </p:nvSpPr>
        <p:spPr>
          <a:xfrm>
            <a:off x="8315668" y="5505542"/>
            <a:ext cx="3708000"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Metadata</a:t>
            </a:r>
            <a:r>
              <a:rPr kumimoji="0" lang="it-IT" b="1" i="0" u="none" strike="noStrike" cap="none" spc="0" normalizeH="0" baseline="0" dirty="0">
                <a:ln>
                  <a:noFill/>
                </a:ln>
                <a:solidFill>
                  <a:srgbClr val="FFFFFF"/>
                </a:solidFill>
                <a:effectLst/>
                <a:uFillTx/>
                <a:latin typeface="+mn-lt"/>
                <a:ea typeface="+mn-ea"/>
                <a:cs typeface="+mn-cs"/>
                <a:sym typeface="Helvetica Light"/>
              </a:rPr>
              <a:t> </a:t>
            </a:r>
            <a:r>
              <a:rPr kumimoji="0" lang="it-IT" b="1" i="0" u="none" strike="noStrike" cap="none" spc="0" normalizeH="0" baseline="0" dirty="0" err="1">
                <a:ln>
                  <a:noFill/>
                </a:ln>
                <a:solidFill>
                  <a:srgbClr val="FFFFFF"/>
                </a:solidFill>
                <a:effectLst/>
                <a:uFillTx/>
                <a:latin typeface="+mn-lt"/>
                <a:ea typeface="+mn-ea"/>
                <a:cs typeface="+mn-cs"/>
                <a:sym typeface="Helvetica Light"/>
              </a:rPr>
              <a:t>Deduplication</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
        <p:nvSpPr>
          <p:cNvPr id="58" name="Rettangolo con angoli arrotondati 57">
            <a:extLst>
              <a:ext uri="{FF2B5EF4-FFF2-40B4-BE49-F238E27FC236}">
                <a16:creationId xmlns:a16="http://schemas.microsoft.com/office/drawing/2014/main" id="{8B595D8E-7D70-E343-8C5E-0432D4CBF2C5}"/>
              </a:ext>
            </a:extLst>
          </p:cNvPr>
          <p:cNvSpPr/>
          <p:nvPr/>
        </p:nvSpPr>
        <p:spPr>
          <a:xfrm>
            <a:off x="661992" y="6970877"/>
            <a:ext cx="3708000" cy="827715"/>
          </a:xfrm>
          <a:prstGeom prst="roundRect">
            <a:avLst>
              <a:gd name="adj" fmla="val 50000"/>
            </a:avLst>
          </a:prstGeom>
          <a:solidFill>
            <a:schemeClr val="bg1"/>
          </a:solidFill>
          <a:ln w="3175" cap="flat">
            <a:solidFill>
              <a:schemeClr val="accent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i="0" u="none" strike="noStrike" normalizeH="0" baseline="0" dirty="0" err="1">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rPr>
              <a:t>Collezionamento</a:t>
            </a:r>
            <a:endParaRPr kumimoji="0" lang="it-IT"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endParaRPr>
          </a:p>
        </p:txBody>
      </p:sp>
      <p:sp>
        <p:nvSpPr>
          <p:cNvPr id="59" name="Rettangolo con angoli arrotondati 58">
            <a:extLst>
              <a:ext uri="{FF2B5EF4-FFF2-40B4-BE49-F238E27FC236}">
                <a16:creationId xmlns:a16="http://schemas.microsoft.com/office/drawing/2014/main" id="{73B7FDAE-9497-FC4A-87A6-6F4934E0EA4D}"/>
              </a:ext>
            </a:extLst>
          </p:cNvPr>
          <p:cNvSpPr/>
          <p:nvPr/>
        </p:nvSpPr>
        <p:spPr>
          <a:xfrm>
            <a:off x="12322667" y="5571102"/>
            <a:ext cx="3708000"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Metadata</a:t>
            </a:r>
            <a:r>
              <a:rPr kumimoji="0" lang="it-IT" b="1" i="0" u="none" strike="noStrike" cap="none" spc="0" normalizeH="0" baseline="0" dirty="0">
                <a:ln>
                  <a:noFill/>
                </a:ln>
                <a:solidFill>
                  <a:srgbClr val="FFFFFF"/>
                </a:solidFill>
                <a:effectLst/>
                <a:uFillTx/>
                <a:latin typeface="+mn-lt"/>
                <a:ea typeface="+mn-ea"/>
                <a:cs typeface="+mn-cs"/>
                <a:sym typeface="Helvetica Light"/>
              </a:rPr>
              <a:t> Broker Service</a:t>
            </a:r>
          </a:p>
        </p:txBody>
      </p:sp>
      <p:sp>
        <p:nvSpPr>
          <p:cNvPr id="20" name="Rettangolo con angoli arrotondati 19">
            <a:extLst>
              <a:ext uri="{FF2B5EF4-FFF2-40B4-BE49-F238E27FC236}">
                <a16:creationId xmlns:a16="http://schemas.microsoft.com/office/drawing/2014/main" id="{6D8F62B4-FAB7-E04C-9E56-4D4E139BE567}"/>
              </a:ext>
            </a:extLst>
          </p:cNvPr>
          <p:cNvSpPr/>
          <p:nvPr/>
        </p:nvSpPr>
        <p:spPr>
          <a:xfrm>
            <a:off x="4668559" y="6999087"/>
            <a:ext cx="3412553" cy="827715"/>
          </a:xfrm>
          <a:prstGeom prst="roundRect">
            <a:avLst>
              <a:gd name="adj" fmla="val 50000"/>
            </a:avLst>
          </a:prstGeom>
          <a:solidFill>
            <a:schemeClr val="bg1"/>
          </a:solidFill>
          <a:ln w="3175" cap="flat">
            <a:solidFill>
              <a:schemeClr val="accent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rPr>
              <a:t>Armonizzazione</a:t>
            </a:r>
          </a:p>
        </p:txBody>
      </p:sp>
      <p:sp>
        <p:nvSpPr>
          <p:cNvPr id="21" name="Rettangolo con angoli arrotondati 20">
            <a:extLst>
              <a:ext uri="{FF2B5EF4-FFF2-40B4-BE49-F238E27FC236}">
                <a16:creationId xmlns:a16="http://schemas.microsoft.com/office/drawing/2014/main" id="{2F7AAAF2-728D-2349-B920-DA2FEC20FCE8}"/>
              </a:ext>
            </a:extLst>
          </p:cNvPr>
          <p:cNvSpPr/>
          <p:nvPr/>
        </p:nvSpPr>
        <p:spPr>
          <a:xfrm>
            <a:off x="7963022" y="4477775"/>
            <a:ext cx="3708000" cy="827715"/>
          </a:xfrm>
          <a:prstGeom prst="roundRect">
            <a:avLst>
              <a:gd name="adj" fmla="val 50000"/>
            </a:avLst>
          </a:prstGeom>
          <a:solidFill>
            <a:schemeClr val="bg1"/>
          </a:solidFill>
          <a:ln w="3175" cap="flat">
            <a:solidFill>
              <a:schemeClr val="accent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rPr>
              <a:t>Arricchimento</a:t>
            </a:r>
          </a:p>
        </p:txBody>
      </p:sp>
      <p:sp>
        <p:nvSpPr>
          <p:cNvPr id="24" name="Rettangolo con angoli arrotondati 23">
            <a:extLst>
              <a:ext uri="{FF2B5EF4-FFF2-40B4-BE49-F238E27FC236}">
                <a16:creationId xmlns:a16="http://schemas.microsoft.com/office/drawing/2014/main" id="{B9E1482F-4464-3548-BC02-FA1C36847786}"/>
              </a:ext>
            </a:extLst>
          </p:cNvPr>
          <p:cNvSpPr/>
          <p:nvPr/>
        </p:nvSpPr>
        <p:spPr>
          <a:xfrm>
            <a:off x="12507116" y="6935959"/>
            <a:ext cx="3708000" cy="1520183"/>
          </a:xfrm>
          <a:prstGeom prst="roundRect">
            <a:avLst>
              <a:gd name="adj" fmla="val 50000"/>
            </a:avLst>
          </a:prstGeom>
          <a:solidFill>
            <a:schemeClr val="bg1"/>
          </a:solidFill>
          <a:ln w="3175" cap="flat">
            <a:solidFill>
              <a:schemeClr val="accent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rPr>
              <a:t>Servizio di Arricchimento</a:t>
            </a:r>
          </a:p>
        </p:txBody>
      </p:sp>
      <p:pic>
        <p:nvPicPr>
          <p:cNvPr id="26" name="Elemento grafico 25" descr="Freccia: leggera curva">
            <a:extLst>
              <a:ext uri="{FF2B5EF4-FFF2-40B4-BE49-F238E27FC236}">
                <a16:creationId xmlns:a16="http://schemas.microsoft.com/office/drawing/2014/main" id="{9D20B11A-2B32-0847-B8BD-35904D3B48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079389" flipH="1" flipV="1">
            <a:off x="2281207" y="1833259"/>
            <a:ext cx="2127872" cy="2529772"/>
          </a:xfrm>
          <a:prstGeom prst="rect">
            <a:avLst/>
          </a:prstGeom>
        </p:spPr>
      </p:pic>
      <p:pic>
        <p:nvPicPr>
          <p:cNvPr id="27" name="Elemento grafico 26" descr="Freccia: leggera curva">
            <a:extLst>
              <a:ext uri="{FF2B5EF4-FFF2-40B4-BE49-F238E27FC236}">
                <a16:creationId xmlns:a16="http://schemas.microsoft.com/office/drawing/2014/main" id="{375AE47A-FCA9-454D-B950-DCC6B79387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697908" flipH="1" flipV="1">
            <a:off x="11633034" y="3014687"/>
            <a:ext cx="2127872" cy="2529772"/>
          </a:xfrm>
          <a:prstGeom prst="rect">
            <a:avLst/>
          </a:prstGeom>
        </p:spPr>
      </p:pic>
      <p:sp>
        <p:nvSpPr>
          <p:cNvPr id="28" name="Rettangolo con angoli arrotondati 27">
            <a:extLst>
              <a:ext uri="{FF2B5EF4-FFF2-40B4-BE49-F238E27FC236}">
                <a16:creationId xmlns:a16="http://schemas.microsoft.com/office/drawing/2014/main" id="{0C5D9D04-218B-0047-B98B-37E7BD08DB85}"/>
              </a:ext>
            </a:extLst>
          </p:cNvPr>
          <p:cNvSpPr/>
          <p:nvPr/>
        </p:nvSpPr>
        <p:spPr>
          <a:xfrm>
            <a:off x="4809263" y="7955726"/>
            <a:ext cx="3131144" cy="1000832"/>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000" b="1" dirty="0">
                <a:solidFill>
                  <a:srgbClr val="FFFFFF"/>
                </a:solidFill>
              </a:rPr>
              <a:t>Eliminazione Record </a:t>
            </a:r>
            <a:br>
              <a:rPr lang="it-IT" sz="2000" b="1" dirty="0">
                <a:solidFill>
                  <a:srgbClr val="FFFFFF"/>
                </a:solidFill>
              </a:rPr>
            </a:br>
            <a:r>
              <a:rPr lang="it-IT" sz="2000" b="1" dirty="0">
                <a:solidFill>
                  <a:srgbClr val="FFFFFF"/>
                </a:solidFill>
              </a:rPr>
              <a:t>non conformi</a:t>
            </a:r>
            <a:endParaRPr kumimoji="0" lang="it-IT" sz="2000" b="1" i="0" u="none" strike="noStrike" cap="none" spc="0" normalizeH="0" baseline="0" dirty="0">
              <a:ln>
                <a:noFill/>
              </a:ln>
              <a:solidFill>
                <a:srgbClr val="FFFFFF"/>
              </a:solidFill>
              <a:effectLst/>
              <a:uFillTx/>
              <a:latin typeface="+mn-lt"/>
              <a:ea typeface="+mn-ea"/>
              <a:cs typeface="+mn-cs"/>
              <a:sym typeface="Helvetica Light"/>
            </a:endParaRPr>
          </a:p>
        </p:txBody>
      </p:sp>
      <p:pic>
        <p:nvPicPr>
          <p:cNvPr id="29" name="Immagine 28">
            <a:extLst>
              <a:ext uri="{FF2B5EF4-FFF2-40B4-BE49-F238E27FC236}">
                <a16:creationId xmlns:a16="http://schemas.microsoft.com/office/drawing/2014/main" id="{0C1540AB-618B-9A43-B978-5ECE936927D7}"/>
              </a:ext>
            </a:extLst>
          </p:cNvPr>
          <p:cNvPicPr>
            <a:picLocks noChangeAspect="1"/>
          </p:cNvPicPr>
          <p:nvPr/>
        </p:nvPicPr>
        <p:blipFill rotWithShape="1">
          <a:blip r:embed="rId15">
            <a:extLst>
              <a:ext uri="{28A0092B-C50C-407E-A947-70E740481C1C}">
                <a14:useLocalDpi xmlns:a14="http://schemas.microsoft.com/office/drawing/2010/main" val="0"/>
              </a:ext>
            </a:extLst>
          </a:blip>
          <a:srcRect r="65435"/>
          <a:stretch/>
        </p:blipFill>
        <p:spPr>
          <a:xfrm>
            <a:off x="12056371" y="8248650"/>
            <a:ext cx="1071082" cy="895350"/>
          </a:xfrm>
          <a:prstGeom prst="rect">
            <a:avLst/>
          </a:prstGeom>
        </p:spPr>
      </p:pic>
    </p:spTree>
    <p:extLst>
      <p:ext uri="{BB962C8B-B14F-4D97-AF65-F5344CB8AC3E}">
        <p14:creationId xmlns:p14="http://schemas.microsoft.com/office/powerpoint/2010/main" val="2578510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8" grpId="0" animBg="1"/>
      <p:bldP spid="50" grpId="0" animBg="1"/>
      <p:bldP spid="54" grpId="0" animBg="1"/>
      <p:bldP spid="57" grpId="0" animBg="1"/>
      <p:bldP spid="58" grpId="0" animBg="1"/>
      <p:bldP spid="59" grpId="0" animBg="1"/>
      <p:bldP spid="20" grpId="0" animBg="1"/>
      <p:bldP spid="21" grpId="0" animBg="1"/>
      <p:bldP spid="24"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4C8B8E34-D932-4443-9A0B-C10F2BF1507B}"/>
              </a:ext>
            </a:extLst>
          </p:cNvPr>
          <p:cNvPicPr>
            <a:picLocks noChangeAspect="1"/>
          </p:cNvPicPr>
          <p:nvPr/>
        </p:nvPicPr>
        <p:blipFill rotWithShape="1">
          <a:blip r:embed="rId2">
            <a:extLst>
              <a:ext uri="{28A0092B-C50C-407E-A947-70E740481C1C}">
                <a14:useLocalDpi xmlns:a14="http://schemas.microsoft.com/office/drawing/2010/main" val="0"/>
              </a:ext>
            </a:extLst>
          </a:blip>
          <a:srcRect l="24017" t="23002" r="12328" b="27545"/>
          <a:stretch/>
        </p:blipFill>
        <p:spPr>
          <a:xfrm>
            <a:off x="-24342" y="439396"/>
            <a:ext cx="16455938" cy="9131974"/>
          </a:xfrm>
          <a:prstGeom prst="rect">
            <a:avLst/>
          </a:prstGeom>
        </p:spPr>
      </p:pic>
      <p:grpSp>
        <p:nvGrpSpPr>
          <p:cNvPr id="48" name="Gruppo 47">
            <a:extLst>
              <a:ext uri="{FF2B5EF4-FFF2-40B4-BE49-F238E27FC236}">
                <a16:creationId xmlns:a16="http://schemas.microsoft.com/office/drawing/2014/main" id="{D8844293-CD66-9F4B-AC6D-26A11DDAE9E4}"/>
              </a:ext>
            </a:extLst>
          </p:cNvPr>
          <p:cNvGrpSpPr>
            <a:grpSpLocks noChangeAspect="1"/>
          </p:cNvGrpSpPr>
          <p:nvPr/>
        </p:nvGrpSpPr>
        <p:grpSpPr>
          <a:xfrm>
            <a:off x="6747021" y="3217947"/>
            <a:ext cx="682886" cy="590325"/>
            <a:chOff x="11536221" y="2368250"/>
            <a:chExt cx="3725719" cy="3220719"/>
          </a:xfrm>
        </p:grpSpPr>
        <p:grpSp>
          <p:nvGrpSpPr>
            <p:cNvPr id="49" name="Gruppo 48">
              <a:extLst>
                <a:ext uri="{FF2B5EF4-FFF2-40B4-BE49-F238E27FC236}">
                  <a16:creationId xmlns:a16="http://schemas.microsoft.com/office/drawing/2014/main" id="{1DBA842A-2B4C-0641-9731-D100E6971DE8}"/>
                </a:ext>
              </a:extLst>
            </p:cNvPr>
            <p:cNvGrpSpPr/>
            <p:nvPr/>
          </p:nvGrpSpPr>
          <p:grpSpPr>
            <a:xfrm>
              <a:off x="12572528" y="2368250"/>
              <a:ext cx="2689412" cy="2232212"/>
              <a:chOff x="12446502" y="2594614"/>
              <a:chExt cx="2689412" cy="2232212"/>
            </a:xfrm>
          </p:grpSpPr>
          <p:pic>
            <p:nvPicPr>
              <p:cNvPr id="57" name="Elemento grafico 56" descr="Banca">
                <a:extLst>
                  <a:ext uri="{FF2B5EF4-FFF2-40B4-BE49-F238E27FC236}">
                    <a16:creationId xmlns:a16="http://schemas.microsoft.com/office/drawing/2014/main" id="{175858D7-85C0-7043-A10E-769FD160EE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58" name="Elemento grafico 57" descr="Aprire">
                <a:extLst>
                  <a:ext uri="{FF2B5EF4-FFF2-40B4-BE49-F238E27FC236}">
                    <a16:creationId xmlns:a16="http://schemas.microsoft.com/office/drawing/2014/main" id="{FD89A211-98D9-CF40-8095-CFB3E27FDA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50" name="Elemento grafico 49" descr="Libri">
              <a:extLst>
                <a:ext uri="{FF2B5EF4-FFF2-40B4-BE49-F238E27FC236}">
                  <a16:creationId xmlns:a16="http://schemas.microsoft.com/office/drawing/2014/main" id="{3DC5CCFF-113C-0B41-B6DD-3809144A277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51" name="Elemento grafico 50" descr="Matita">
              <a:extLst>
                <a:ext uri="{FF2B5EF4-FFF2-40B4-BE49-F238E27FC236}">
                  <a16:creationId xmlns:a16="http://schemas.microsoft.com/office/drawing/2014/main" id="{5C5FACB0-B588-7849-BC1D-66426AB3737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54" name="Elemento grafico 53" descr="Utente">
              <a:extLst>
                <a:ext uri="{FF2B5EF4-FFF2-40B4-BE49-F238E27FC236}">
                  <a16:creationId xmlns:a16="http://schemas.microsoft.com/office/drawing/2014/main" id="{243B4E69-3AC1-2944-90C5-FCB12BB6F6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59" name="Gruppo 58">
            <a:extLst>
              <a:ext uri="{FF2B5EF4-FFF2-40B4-BE49-F238E27FC236}">
                <a16:creationId xmlns:a16="http://schemas.microsoft.com/office/drawing/2014/main" id="{B133E3AD-A075-D145-9A9B-E84DCA43DAF2}"/>
              </a:ext>
            </a:extLst>
          </p:cNvPr>
          <p:cNvGrpSpPr>
            <a:grpSpLocks noChangeAspect="1"/>
          </p:cNvGrpSpPr>
          <p:nvPr/>
        </p:nvGrpSpPr>
        <p:grpSpPr>
          <a:xfrm>
            <a:off x="6262463" y="967991"/>
            <a:ext cx="682886" cy="590325"/>
            <a:chOff x="11536221" y="2368250"/>
            <a:chExt cx="3725719" cy="3220719"/>
          </a:xfrm>
        </p:grpSpPr>
        <p:grpSp>
          <p:nvGrpSpPr>
            <p:cNvPr id="60" name="Gruppo 59">
              <a:extLst>
                <a:ext uri="{FF2B5EF4-FFF2-40B4-BE49-F238E27FC236}">
                  <a16:creationId xmlns:a16="http://schemas.microsoft.com/office/drawing/2014/main" id="{85189198-34DC-504C-8712-C43FB6290119}"/>
                </a:ext>
              </a:extLst>
            </p:cNvPr>
            <p:cNvGrpSpPr/>
            <p:nvPr/>
          </p:nvGrpSpPr>
          <p:grpSpPr>
            <a:xfrm>
              <a:off x="12572528" y="2368250"/>
              <a:ext cx="2689412" cy="2232212"/>
              <a:chOff x="12446502" y="2594614"/>
              <a:chExt cx="2689412" cy="2232212"/>
            </a:xfrm>
          </p:grpSpPr>
          <p:pic>
            <p:nvPicPr>
              <p:cNvPr id="64" name="Elemento grafico 63" descr="Banca">
                <a:extLst>
                  <a:ext uri="{FF2B5EF4-FFF2-40B4-BE49-F238E27FC236}">
                    <a16:creationId xmlns:a16="http://schemas.microsoft.com/office/drawing/2014/main" id="{6BAC34A8-1E05-7C45-90BE-FA0AF68E71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65" name="Elemento grafico 64" descr="Aprire">
                <a:extLst>
                  <a:ext uri="{FF2B5EF4-FFF2-40B4-BE49-F238E27FC236}">
                    <a16:creationId xmlns:a16="http://schemas.microsoft.com/office/drawing/2014/main" id="{62E518B8-095B-C34E-B139-23972F2BC9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61" name="Elemento grafico 60" descr="Libri">
              <a:extLst>
                <a:ext uri="{FF2B5EF4-FFF2-40B4-BE49-F238E27FC236}">
                  <a16:creationId xmlns:a16="http://schemas.microsoft.com/office/drawing/2014/main" id="{1329F468-E43F-C444-97DC-079CC07048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62" name="Elemento grafico 61" descr="Matita">
              <a:extLst>
                <a:ext uri="{FF2B5EF4-FFF2-40B4-BE49-F238E27FC236}">
                  <a16:creationId xmlns:a16="http://schemas.microsoft.com/office/drawing/2014/main" id="{F587A5B3-BD3B-9542-B42A-4ADEFB9B9B8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63" name="Elemento grafico 62" descr="Utente">
              <a:extLst>
                <a:ext uri="{FF2B5EF4-FFF2-40B4-BE49-F238E27FC236}">
                  <a16:creationId xmlns:a16="http://schemas.microsoft.com/office/drawing/2014/main" id="{F04D67C7-4C92-E748-9C50-FA02003DE5F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25" name="Gruppo 24">
            <a:extLst>
              <a:ext uri="{FF2B5EF4-FFF2-40B4-BE49-F238E27FC236}">
                <a16:creationId xmlns:a16="http://schemas.microsoft.com/office/drawing/2014/main" id="{0BE56702-39CB-A146-813E-B58A6DED1B71}"/>
              </a:ext>
            </a:extLst>
          </p:cNvPr>
          <p:cNvGrpSpPr>
            <a:grpSpLocks noChangeAspect="1"/>
          </p:cNvGrpSpPr>
          <p:nvPr/>
        </p:nvGrpSpPr>
        <p:grpSpPr>
          <a:xfrm>
            <a:off x="7209061" y="8114279"/>
            <a:ext cx="682886" cy="590325"/>
            <a:chOff x="11536221" y="2368250"/>
            <a:chExt cx="3725719" cy="3220719"/>
          </a:xfrm>
        </p:grpSpPr>
        <p:grpSp>
          <p:nvGrpSpPr>
            <p:cNvPr id="26" name="Gruppo 25">
              <a:extLst>
                <a:ext uri="{FF2B5EF4-FFF2-40B4-BE49-F238E27FC236}">
                  <a16:creationId xmlns:a16="http://schemas.microsoft.com/office/drawing/2014/main" id="{A19061F9-46C2-4043-A752-E7E257DB1615}"/>
                </a:ext>
              </a:extLst>
            </p:cNvPr>
            <p:cNvGrpSpPr/>
            <p:nvPr/>
          </p:nvGrpSpPr>
          <p:grpSpPr>
            <a:xfrm>
              <a:off x="12572528" y="2368250"/>
              <a:ext cx="2689412" cy="2232212"/>
              <a:chOff x="12446502" y="2594614"/>
              <a:chExt cx="2689412" cy="2232212"/>
            </a:xfrm>
          </p:grpSpPr>
          <p:pic>
            <p:nvPicPr>
              <p:cNvPr id="30" name="Elemento grafico 29" descr="Banca">
                <a:extLst>
                  <a:ext uri="{FF2B5EF4-FFF2-40B4-BE49-F238E27FC236}">
                    <a16:creationId xmlns:a16="http://schemas.microsoft.com/office/drawing/2014/main" id="{B86A5F5D-BE8A-8E46-A517-27468D60DD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31" name="Elemento grafico 30" descr="Aprire">
                <a:extLst>
                  <a:ext uri="{FF2B5EF4-FFF2-40B4-BE49-F238E27FC236}">
                    <a16:creationId xmlns:a16="http://schemas.microsoft.com/office/drawing/2014/main" id="{D63328E5-CF13-C44E-AE54-D690FE2DC9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27" name="Elemento grafico 26" descr="Libri">
              <a:extLst>
                <a:ext uri="{FF2B5EF4-FFF2-40B4-BE49-F238E27FC236}">
                  <a16:creationId xmlns:a16="http://schemas.microsoft.com/office/drawing/2014/main" id="{1A9BF276-A22A-D84D-9ACA-A3C9C6B9B9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28" name="Elemento grafico 27" descr="Matita">
              <a:extLst>
                <a:ext uri="{FF2B5EF4-FFF2-40B4-BE49-F238E27FC236}">
                  <a16:creationId xmlns:a16="http://schemas.microsoft.com/office/drawing/2014/main" id="{89534D33-2D66-C64C-BC0E-5172471CCB3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29" name="Elemento grafico 28" descr="Utente">
              <a:extLst>
                <a:ext uri="{FF2B5EF4-FFF2-40B4-BE49-F238E27FC236}">
                  <a16:creationId xmlns:a16="http://schemas.microsoft.com/office/drawing/2014/main" id="{9903D88E-BA1D-514B-BE5B-921312B45BE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32" name="Gruppo 31">
            <a:extLst>
              <a:ext uri="{FF2B5EF4-FFF2-40B4-BE49-F238E27FC236}">
                <a16:creationId xmlns:a16="http://schemas.microsoft.com/office/drawing/2014/main" id="{98FE856B-12E0-464C-8D54-D1634D3FF735}"/>
              </a:ext>
            </a:extLst>
          </p:cNvPr>
          <p:cNvGrpSpPr>
            <a:grpSpLocks noChangeAspect="1"/>
          </p:cNvGrpSpPr>
          <p:nvPr/>
        </p:nvGrpSpPr>
        <p:grpSpPr>
          <a:xfrm>
            <a:off x="5356950" y="3102405"/>
            <a:ext cx="682886" cy="590325"/>
            <a:chOff x="11536221" y="2368250"/>
            <a:chExt cx="3725719" cy="3220719"/>
          </a:xfrm>
        </p:grpSpPr>
        <p:grpSp>
          <p:nvGrpSpPr>
            <p:cNvPr id="33" name="Gruppo 32">
              <a:extLst>
                <a:ext uri="{FF2B5EF4-FFF2-40B4-BE49-F238E27FC236}">
                  <a16:creationId xmlns:a16="http://schemas.microsoft.com/office/drawing/2014/main" id="{CCBC2F32-53F8-9941-AA2F-0575A7B8118D}"/>
                </a:ext>
              </a:extLst>
            </p:cNvPr>
            <p:cNvGrpSpPr/>
            <p:nvPr/>
          </p:nvGrpSpPr>
          <p:grpSpPr>
            <a:xfrm>
              <a:off x="12572528" y="2368250"/>
              <a:ext cx="2689412" cy="2232212"/>
              <a:chOff x="12446502" y="2594614"/>
              <a:chExt cx="2689412" cy="2232212"/>
            </a:xfrm>
          </p:grpSpPr>
          <p:pic>
            <p:nvPicPr>
              <p:cNvPr id="37" name="Elemento grafico 36" descr="Banca">
                <a:extLst>
                  <a:ext uri="{FF2B5EF4-FFF2-40B4-BE49-F238E27FC236}">
                    <a16:creationId xmlns:a16="http://schemas.microsoft.com/office/drawing/2014/main" id="{BC547462-78F1-C640-9E28-6D026BEF02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38" name="Elemento grafico 37" descr="Aprire">
                <a:extLst>
                  <a:ext uri="{FF2B5EF4-FFF2-40B4-BE49-F238E27FC236}">
                    <a16:creationId xmlns:a16="http://schemas.microsoft.com/office/drawing/2014/main" id="{56C4C1D0-1659-854F-9621-ADFCC11D6D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34" name="Elemento grafico 33" descr="Libri">
              <a:extLst>
                <a:ext uri="{FF2B5EF4-FFF2-40B4-BE49-F238E27FC236}">
                  <a16:creationId xmlns:a16="http://schemas.microsoft.com/office/drawing/2014/main" id="{1C2764CD-9275-3441-9635-1E91C7BA3C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35" name="Elemento grafico 34" descr="Matita">
              <a:extLst>
                <a:ext uri="{FF2B5EF4-FFF2-40B4-BE49-F238E27FC236}">
                  <a16:creationId xmlns:a16="http://schemas.microsoft.com/office/drawing/2014/main" id="{B4310971-4D66-9748-A817-0450B2FA438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36" name="Elemento grafico 35" descr="Utente">
              <a:extLst>
                <a:ext uri="{FF2B5EF4-FFF2-40B4-BE49-F238E27FC236}">
                  <a16:creationId xmlns:a16="http://schemas.microsoft.com/office/drawing/2014/main" id="{7A5BF9FD-99A5-634B-B65A-60B7665ADC9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39" name="Gruppo 38">
            <a:extLst>
              <a:ext uri="{FF2B5EF4-FFF2-40B4-BE49-F238E27FC236}">
                <a16:creationId xmlns:a16="http://schemas.microsoft.com/office/drawing/2014/main" id="{8BC1C8FA-E6CE-6B4A-9FD0-9136AEB5F802}"/>
              </a:ext>
            </a:extLst>
          </p:cNvPr>
          <p:cNvGrpSpPr>
            <a:grpSpLocks noChangeAspect="1"/>
          </p:cNvGrpSpPr>
          <p:nvPr/>
        </p:nvGrpSpPr>
        <p:grpSpPr>
          <a:xfrm>
            <a:off x="5526505" y="1860779"/>
            <a:ext cx="682886" cy="590325"/>
            <a:chOff x="11536221" y="2368250"/>
            <a:chExt cx="3725719" cy="3220719"/>
          </a:xfrm>
        </p:grpSpPr>
        <p:grpSp>
          <p:nvGrpSpPr>
            <p:cNvPr id="40" name="Gruppo 39">
              <a:extLst>
                <a:ext uri="{FF2B5EF4-FFF2-40B4-BE49-F238E27FC236}">
                  <a16:creationId xmlns:a16="http://schemas.microsoft.com/office/drawing/2014/main" id="{E5F8AE18-7816-314C-B4E5-56C90ECA036F}"/>
                </a:ext>
              </a:extLst>
            </p:cNvPr>
            <p:cNvGrpSpPr/>
            <p:nvPr/>
          </p:nvGrpSpPr>
          <p:grpSpPr>
            <a:xfrm>
              <a:off x="12572528" y="2368250"/>
              <a:ext cx="2689412" cy="2232212"/>
              <a:chOff x="12446502" y="2594614"/>
              <a:chExt cx="2689412" cy="2232212"/>
            </a:xfrm>
          </p:grpSpPr>
          <p:pic>
            <p:nvPicPr>
              <p:cNvPr id="45" name="Elemento grafico 44" descr="Banca">
                <a:extLst>
                  <a:ext uri="{FF2B5EF4-FFF2-40B4-BE49-F238E27FC236}">
                    <a16:creationId xmlns:a16="http://schemas.microsoft.com/office/drawing/2014/main" id="{9D6F3C7E-DB68-484C-A532-0634EA2053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46" name="Elemento grafico 45" descr="Aprire">
                <a:extLst>
                  <a:ext uri="{FF2B5EF4-FFF2-40B4-BE49-F238E27FC236}">
                    <a16:creationId xmlns:a16="http://schemas.microsoft.com/office/drawing/2014/main" id="{47CF1CCD-15CC-0543-AB80-40B4C16DA9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41" name="Elemento grafico 40" descr="Libri">
              <a:extLst>
                <a:ext uri="{FF2B5EF4-FFF2-40B4-BE49-F238E27FC236}">
                  <a16:creationId xmlns:a16="http://schemas.microsoft.com/office/drawing/2014/main" id="{3A715A34-7AC0-E747-B778-FA2CA890EF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43" name="Elemento grafico 42" descr="Matita">
              <a:extLst>
                <a:ext uri="{FF2B5EF4-FFF2-40B4-BE49-F238E27FC236}">
                  <a16:creationId xmlns:a16="http://schemas.microsoft.com/office/drawing/2014/main" id="{AC22E750-F664-5440-B4EB-EB50239A636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44" name="Elemento grafico 43" descr="Utente">
              <a:extLst>
                <a:ext uri="{FF2B5EF4-FFF2-40B4-BE49-F238E27FC236}">
                  <a16:creationId xmlns:a16="http://schemas.microsoft.com/office/drawing/2014/main" id="{22E5C91C-64B6-3C4D-9C08-2F970063A31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75" name="Gruppo 74">
            <a:extLst>
              <a:ext uri="{FF2B5EF4-FFF2-40B4-BE49-F238E27FC236}">
                <a16:creationId xmlns:a16="http://schemas.microsoft.com/office/drawing/2014/main" id="{5DEED5C8-56E9-9641-89F7-CFE21B101439}"/>
              </a:ext>
            </a:extLst>
          </p:cNvPr>
          <p:cNvGrpSpPr>
            <a:grpSpLocks noChangeAspect="1"/>
          </p:cNvGrpSpPr>
          <p:nvPr/>
        </p:nvGrpSpPr>
        <p:grpSpPr>
          <a:xfrm>
            <a:off x="7429513" y="3031859"/>
            <a:ext cx="682886" cy="590325"/>
            <a:chOff x="11536221" y="2368250"/>
            <a:chExt cx="3725719" cy="3220719"/>
          </a:xfrm>
        </p:grpSpPr>
        <p:grpSp>
          <p:nvGrpSpPr>
            <p:cNvPr id="76" name="Gruppo 75">
              <a:extLst>
                <a:ext uri="{FF2B5EF4-FFF2-40B4-BE49-F238E27FC236}">
                  <a16:creationId xmlns:a16="http://schemas.microsoft.com/office/drawing/2014/main" id="{FE9DCD2A-ACD6-0B4D-A2BB-FE85C3982E41}"/>
                </a:ext>
              </a:extLst>
            </p:cNvPr>
            <p:cNvGrpSpPr/>
            <p:nvPr/>
          </p:nvGrpSpPr>
          <p:grpSpPr>
            <a:xfrm>
              <a:off x="12572528" y="2368250"/>
              <a:ext cx="2689412" cy="2232212"/>
              <a:chOff x="12446502" y="2594614"/>
              <a:chExt cx="2689412" cy="2232212"/>
            </a:xfrm>
          </p:grpSpPr>
          <p:pic>
            <p:nvPicPr>
              <p:cNvPr id="80" name="Elemento grafico 79" descr="Banca">
                <a:extLst>
                  <a:ext uri="{FF2B5EF4-FFF2-40B4-BE49-F238E27FC236}">
                    <a16:creationId xmlns:a16="http://schemas.microsoft.com/office/drawing/2014/main" id="{E0CBDECA-3A91-C04C-9A66-7373F1A0EF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81" name="Elemento grafico 80" descr="Aprire">
                <a:extLst>
                  <a:ext uri="{FF2B5EF4-FFF2-40B4-BE49-F238E27FC236}">
                    <a16:creationId xmlns:a16="http://schemas.microsoft.com/office/drawing/2014/main" id="{F59A1AB3-202C-E84C-A2A1-0B7E2FE8DB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77" name="Elemento grafico 76" descr="Libri">
              <a:extLst>
                <a:ext uri="{FF2B5EF4-FFF2-40B4-BE49-F238E27FC236}">
                  <a16:creationId xmlns:a16="http://schemas.microsoft.com/office/drawing/2014/main" id="{2E1629A0-D6C0-9B48-8ECF-464EA84DC52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78" name="Elemento grafico 77" descr="Matita">
              <a:extLst>
                <a:ext uri="{FF2B5EF4-FFF2-40B4-BE49-F238E27FC236}">
                  <a16:creationId xmlns:a16="http://schemas.microsoft.com/office/drawing/2014/main" id="{58B152E9-FE5E-F048-9455-E4AF20635F1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79" name="Elemento grafico 78" descr="Utente">
              <a:extLst>
                <a:ext uri="{FF2B5EF4-FFF2-40B4-BE49-F238E27FC236}">
                  <a16:creationId xmlns:a16="http://schemas.microsoft.com/office/drawing/2014/main" id="{52850F32-2593-7B41-A014-57C4306EC5A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82" name="Gruppo 81">
            <a:extLst>
              <a:ext uri="{FF2B5EF4-FFF2-40B4-BE49-F238E27FC236}">
                <a16:creationId xmlns:a16="http://schemas.microsoft.com/office/drawing/2014/main" id="{90CB272E-36DB-004B-A731-D90B850BBA0E}"/>
              </a:ext>
            </a:extLst>
          </p:cNvPr>
          <p:cNvGrpSpPr>
            <a:grpSpLocks noChangeAspect="1"/>
          </p:cNvGrpSpPr>
          <p:nvPr/>
        </p:nvGrpSpPr>
        <p:grpSpPr>
          <a:xfrm>
            <a:off x="9114234" y="813810"/>
            <a:ext cx="682886" cy="590325"/>
            <a:chOff x="11536221" y="2368250"/>
            <a:chExt cx="3725719" cy="3220719"/>
          </a:xfrm>
        </p:grpSpPr>
        <p:grpSp>
          <p:nvGrpSpPr>
            <p:cNvPr id="83" name="Gruppo 82">
              <a:extLst>
                <a:ext uri="{FF2B5EF4-FFF2-40B4-BE49-F238E27FC236}">
                  <a16:creationId xmlns:a16="http://schemas.microsoft.com/office/drawing/2014/main" id="{6ED6BD40-52DF-6B48-B5AB-023ED763409B}"/>
                </a:ext>
              </a:extLst>
            </p:cNvPr>
            <p:cNvGrpSpPr/>
            <p:nvPr/>
          </p:nvGrpSpPr>
          <p:grpSpPr>
            <a:xfrm>
              <a:off x="12572528" y="2368250"/>
              <a:ext cx="2689412" cy="2232212"/>
              <a:chOff x="12446502" y="2594614"/>
              <a:chExt cx="2689412" cy="2232212"/>
            </a:xfrm>
          </p:grpSpPr>
          <p:pic>
            <p:nvPicPr>
              <p:cNvPr id="87" name="Elemento grafico 86" descr="Banca">
                <a:extLst>
                  <a:ext uri="{FF2B5EF4-FFF2-40B4-BE49-F238E27FC236}">
                    <a16:creationId xmlns:a16="http://schemas.microsoft.com/office/drawing/2014/main" id="{45F5AF94-BB65-8C43-9D69-C0F0CC9EA0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88" name="Elemento grafico 87" descr="Aprire">
                <a:extLst>
                  <a:ext uri="{FF2B5EF4-FFF2-40B4-BE49-F238E27FC236}">
                    <a16:creationId xmlns:a16="http://schemas.microsoft.com/office/drawing/2014/main" id="{EEEA1C9B-6594-4A46-ADF9-7288F263C0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84" name="Elemento grafico 83" descr="Libri">
              <a:extLst>
                <a:ext uri="{FF2B5EF4-FFF2-40B4-BE49-F238E27FC236}">
                  <a16:creationId xmlns:a16="http://schemas.microsoft.com/office/drawing/2014/main" id="{94F8AD2D-1CF6-6046-BC8A-FE44AA640B7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85" name="Elemento grafico 84" descr="Matita">
              <a:extLst>
                <a:ext uri="{FF2B5EF4-FFF2-40B4-BE49-F238E27FC236}">
                  <a16:creationId xmlns:a16="http://schemas.microsoft.com/office/drawing/2014/main" id="{ED0C4515-8EB3-7D4B-A788-1CAA36578DE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86" name="Elemento grafico 85" descr="Utente">
              <a:extLst>
                <a:ext uri="{FF2B5EF4-FFF2-40B4-BE49-F238E27FC236}">
                  <a16:creationId xmlns:a16="http://schemas.microsoft.com/office/drawing/2014/main" id="{D5319E5D-A21C-7742-8451-84C4CCFBF02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89" name="Gruppo 88">
            <a:extLst>
              <a:ext uri="{FF2B5EF4-FFF2-40B4-BE49-F238E27FC236}">
                <a16:creationId xmlns:a16="http://schemas.microsoft.com/office/drawing/2014/main" id="{6B09AEBC-29EB-9946-8D87-C26825E08885}"/>
              </a:ext>
            </a:extLst>
          </p:cNvPr>
          <p:cNvGrpSpPr>
            <a:grpSpLocks noChangeAspect="1"/>
          </p:cNvGrpSpPr>
          <p:nvPr/>
        </p:nvGrpSpPr>
        <p:grpSpPr>
          <a:xfrm>
            <a:off x="14858088" y="3506642"/>
            <a:ext cx="682886" cy="590325"/>
            <a:chOff x="11536221" y="2368250"/>
            <a:chExt cx="3725719" cy="3220719"/>
          </a:xfrm>
        </p:grpSpPr>
        <p:grpSp>
          <p:nvGrpSpPr>
            <p:cNvPr id="90" name="Gruppo 89">
              <a:extLst>
                <a:ext uri="{FF2B5EF4-FFF2-40B4-BE49-F238E27FC236}">
                  <a16:creationId xmlns:a16="http://schemas.microsoft.com/office/drawing/2014/main" id="{FAE10F9D-0C30-5A40-ABB6-A3BABFCB468A}"/>
                </a:ext>
              </a:extLst>
            </p:cNvPr>
            <p:cNvGrpSpPr/>
            <p:nvPr/>
          </p:nvGrpSpPr>
          <p:grpSpPr>
            <a:xfrm>
              <a:off x="12572528" y="2368250"/>
              <a:ext cx="2689412" cy="2232212"/>
              <a:chOff x="12446502" y="2594614"/>
              <a:chExt cx="2689412" cy="2232212"/>
            </a:xfrm>
          </p:grpSpPr>
          <p:pic>
            <p:nvPicPr>
              <p:cNvPr id="94" name="Elemento grafico 93" descr="Banca">
                <a:extLst>
                  <a:ext uri="{FF2B5EF4-FFF2-40B4-BE49-F238E27FC236}">
                    <a16:creationId xmlns:a16="http://schemas.microsoft.com/office/drawing/2014/main" id="{0F058510-080F-CD48-A6E1-1793E9C3CB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95" name="Elemento grafico 94" descr="Aprire">
                <a:extLst>
                  <a:ext uri="{FF2B5EF4-FFF2-40B4-BE49-F238E27FC236}">
                    <a16:creationId xmlns:a16="http://schemas.microsoft.com/office/drawing/2014/main" id="{B42BDDB4-AFD5-1F43-93D3-4E38E1B343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91" name="Elemento grafico 90" descr="Libri">
              <a:extLst>
                <a:ext uri="{FF2B5EF4-FFF2-40B4-BE49-F238E27FC236}">
                  <a16:creationId xmlns:a16="http://schemas.microsoft.com/office/drawing/2014/main" id="{1F852209-9024-C243-AD42-A842271614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92" name="Elemento grafico 91" descr="Matita">
              <a:extLst>
                <a:ext uri="{FF2B5EF4-FFF2-40B4-BE49-F238E27FC236}">
                  <a16:creationId xmlns:a16="http://schemas.microsoft.com/office/drawing/2014/main" id="{5F2CB8BC-E54F-904E-A8FB-6A6FE3F1D6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93" name="Elemento grafico 92" descr="Utente">
              <a:extLst>
                <a:ext uri="{FF2B5EF4-FFF2-40B4-BE49-F238E27FC236}">
                  <a16:creationId xmlns:a16="http://schemas.microsoft.com/office/drawing/2014/main" id="{3FD2AEFF-D16A-B147-8D1D-BCC2A8267F5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96" name="Gruppo 95">
            <a:extLst>
              <a:ext uri="{FF2B5EF4-FFF2-40B4-BE49-F238E27FC236}">
                <a16:creationId xmlns:a16="http://schemas.microsoft.com/office/drawing/2014/main" id="{58BB4F2D-2364-A94D-B490-91C67F8161D6}"/>
              </a:ext>
            </a:extLst>
          </p:cNvPr>
          <p:cNvGrpSpPr>
            <a:grpSpLocks noChangeAspect="1"/>
          </p:cNvGrpSpPr>
          <p:nvPr/>
        </p:nvGrpSpPr>
        <p:grpSpPr>
          <a:xfrm>
            <a:off x="15755588" y="8247147"/>
            <a:ext cx="682886" cy="590325"/>
            <a:chOff x="11536221" y="2368250"/>
            <a:chExt cx="3725719" cy="3220719"/>
          </a:xfrm>
        </p:grpSpPr>
        <p:grpSp>
          <p:nvGrpSpPr>
            <p:cNvPr id="97" name="Gruppo 96">
              <a:extLst>
                <a:ext uri="{FF2B5EF4-FFF2-40B4-BE49-F238E27FC236}">
                  <a16:creationId xmlns:a16="http://schemas.microsoft.com/office/drawing/2014/main" id="{81E2D91F-481F-4944-A9F3-C98FE2EE50D7}"/>
                </a:ext>
              </a:extLst>
            </p:cNvPr>
            <p:cNvGrpSpPr/>
            <p:nvPr/>
          </p:nvGrpSpPr>
          <p:grpSpPr>
            <a:xfrm>
              <a:off x="12572528" y="2368250"/>
              <a:ext cx="2689412" cy="2232212"/>
              <a:chOff x="12446502" y="2594614"/>
              <a:chExt cx="2689412" cy="2232212"/>
            </a:xfrm>
          </p:grpSpPr>
          <p:pic>
            <p:nvPicPr>
              <p:cNvPr id="101" name="Elemento grafico 100" descr="Banca">
                <a:extLst>
                  <a:ext uri="{FF2B5EF4-FFF2-40B4-BE49-F238E27FC236}">
                    <a16:creationId xmlns:a16="http://schemas.microsoft.com/office/drawing/2014/main" id="{00529438-947F-8845-BA8A-43908F6898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02" name="Elemento grafico 101" descr="Aprire">
                <a:extLst>
                  <a:ext uri="{FF2B5EF4-FFF2-40B4-BE49-F238E27FC236}">
                    <a16:creationId xmlns:a16="http://schemas.microsoft.com/office/drawing/2014/main" id="{735F52C5-85E3-324A-81E5-D35312979A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98" name="Elemento grafico 97" descr="Libri">
              <a:extLst>
                <a:ext uri="{FF2B5EF4-FFF2-40B4-BE49-F238E27FC236}">
                  <a16:creationId xmlns:a16="http://schemas.microsoft.com/office/drawing/2014/main" id="{56DCE5BE-7221-B342-ABC1-9F82913B2F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99" name="Elemento grafico 98" descr="Matita">
              <a:extLst>
                <a:ext uri="{FF2B5EF4-FFF2-40B4-BE49-F238E27FC236}">
                  <a16:creationId xmlns:a16="http://schemas.microsoft.com/office/drawing/2014/main" id="{03A184EE-3C00-114C-AE5E-5EB1E04980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00" name="Elemento grafico 99" descr="Utente">
              <a:extLst>
                <a:ext uri="{FF2B5EF4-FFF2-40B4-BE49-F238E27FC236}">
                  <a16:creationId xmlns:a16="http://schemas.microsoft.com/office/drawing/2014/main" id="{B8CD1B4A-FF0D-F641-935E-86A631B4102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03" name="Gruppo 102">
            <a:extLst>
              <a:ext uri="{FF2B5EF4-FFF2-40B4-BE49-F238E27FC236}">
                <a16:creationId xmlns:a16="http://schemas.microsoft.com/office/drawing/2014/main" id="{4D3F110A-1B3F-0F40-AAC0-67589C9E2C25}"/>
              </a:ext>
            </a:extLst>
          </p:cNvPr>
          <p:cNvGrpSpPr>
            <a:grpSpLocks noChangeAspect="1"/>
          </p:cNvGrpSpPr>
          <p:nvPr/>
        </p:nvGrpSpPr>
        <p:grpSpPr>
          <a:xfrm>
            <a:off x="13774354" y="8213856"/>
            <a:ext cx="682886" cy="590325"/>
            <a:chOff x="11536221" y="2368250"/>
            <a:chExt cx="3725719" cy="3220719"/>
          </a:xfrm>
        </p:grpSpPr>
        <p:grpSp>
          <p:nvGrpSpPr>
            <p:cNvPr id="104" name="Gruppo 103">
              <a:extLst>
                <a:ext uri="{FF2B5EF4-FFF2-40B4-BE49-F238E27FC236}">
                  <a16:creationId xmlns:a16="http://schemas.microsoft.com/office/drawing/2014/main" id="{C747C09C-9318-6B4E-9ACD-A0D5E48F1FA2}"/>
                </a:ext>
              </a:extLst>
            </p:cNvPr>
            <p:cNvGrpSpPr/>
            <p:nvPr/>
          </p:nvGrpSpPr>
          <p:grpSpPr>
            <a:xfrm>
              <a:off x="12572528" y="2368250"/>
              <a:ext cx="2689412" cy="2232212"/>
              <a:chOff x="12446502" y="2594614"/>
              <a:chExt cx="2689412" cy="2232212"/>
            </a:xfrm>
          </p:grpSpPr>
          <p:pic>
            <p:nvPicPr>
              <p:cNvPr id="108" name="Elemento grafico 107" descr="Banca">
                <a:extLst>
                  <a:ext uri="{FF2B5EF4-FFF2-40B4-BE49-F238E27FC236}">
                    <a16:creationId xmlns:a16="http://schemas.microsoft.com/office/drawing/2014/main" id="{B4F5D49C-9076-7049-BD78-6F3C73FB08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09" name="Elemento grafico 108" descr="Aprire">
                <a:extLst>
                  <a:ext uri="{FF2B5EF4-FFF2-40B4-BE49-F238E27FC236}">
                    <a16:creationId xmlns:a16="http://schemas.microsoft.com/office/drawing/2014/main" id="{EF2CAD1E-81FA-C64F-845D-5FB2B2C177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05" name="Elemento grafico 104" descr="Libri">
              <a:extLst>
                <a:ext uri="{FF2B5EF4-FFF2-40B4-BE49-F238E27FC236}">
                  <a16:creationId xmlns:a16="http://schemas.microsoft.com/office/drawing/2014/main" id="{0D384533-3518-B441-957D-34E405CD0B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06" name="Elemento grafico 105" descr="Matita">
              <a:extLst>
                <a:ext uri="{FF2B5EF4-FFF2-40B4-BE49-F238E27FC236}">
                  <a16:creationId xmlns:a16="http://schemas.microsoft.com/office/drawing/2014/main" id="{B27DDDAB-C821-7145-A791-8ED3058D76E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07" name="Elemento grafico 106" descr="Utente">
              <a:extLst>
                <a:ext uri="{FF2B5EF4-FFF2-40B4-BE49-F238E27FC236}">
                  <a16:creationId xmlns:a16="http://schemas.microsoft.com/office/drawing/2014/main" id="{62A624F3-4BC6-314F-8750-368F9C1262E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10" name="Gruppo 109">
            <a:extLst>
              <a:ext uri="{FF2B5EF4-FFF2-40B4-BE49-F238E27FC236}">
                <a16:creationId xmlns:a16="http://schemas.microsoft.com/office/drawing/2014/main" id="{9F483D7E-1DD8-5A4A-AE97-D23EDF642119}"/>
              </a:ext>
            </a:extLst>
          </p:cNvPr>
          <p:cNvGrpSpPr>
            <a:grpSpLocks noChangeAspect="1"/>
          </p:cNvGrpSpPr>
          <p:nvPr/>
        </p:nvGrpSpPr>
        <p:grpSpPr>
          <a:xfrm>
            <a:off x="14230379" y="2269921"/>
            <a:ext cx="682886" cy="590325"/>
            <a:chOff x="11536221" y="2368250"/>
            <a:chExt cx="3725719" cy="3220719"/>
          </a:xfrm>
        </p:grpSpPr>
        <p:grpSp>
          <p:nvGrpSpPr>
            <p:cNvPr id="111" name="Gruppo 110">
              <a:extLst>
                <a:ext uri="{FF2B5EF4-FFF2-40B4-BE49-F238E27FC236}">
                  <a16:creationId xmlns:a16="http://schemas.microsoft.com/office/drawing/2014/main" id="{355FE692-9129-CC4D-B2C3-2BE1E5567C34}"/>
                </a:ext>
              </a:extLst>
            </p:cNvPr>
            <p:cNvGrpSpPr/>
            <p:nvPr/>
          </p:nvGrpSpPr>
          <p:grpSpPr>
            <a:xfrm>
              <a:off x="12572528" y="2368250"/>
              <a:ext cx="2689412" cy="2232212"/>
              <a:chOff x="12446502" y="2594614"/>
              <a:chExt cx="2689412" cy="2232212"/>
            </a:xfrm>
          </p:grpSpPr>
          <p:pic>
            <p:nvPicPr>
              <p:cNvPr id="115" name="Elemento grafico 114" descr="Banca">
                <a:extLst>
                  <a:ext uri="{FF2B5EF4-FFF2-40B4-BE49-F238E27FC236}">
                    <a16:creationId xmlns:a16="http://schemas.microsoft.com/office/drawing/2014/main" id="{1ADD13B3-ED21-604F-929B-8BB3DCE5CD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16" name="Elemento grafico 115" descr="Aprire">
                <a:extLst>
                  <a:ext uri="{FF2B5EF4-FFF2-40B4-BE49-F238E27FC236}">
                    <a16:creationId xmlns:a16="http://schemas.microsoft.com/office/drawing/2014/main" id="{839E5123-7F47-3C42-AD49-2412D933DB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12" name="Elemento grafico 111" descr="Libri">
              <a:extLst>
                <a:ext uri="{FF2B5EF4-FFF2-40B4-BE49-F238E27FC236}">
                  <a16:creationId xmlns:a16="http://schemas.microsoft.com/office/drawing/2014/main" id="{B67529DE-839B-7546-8B28-9D2D6F6FA52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13" name="Elemento grafico 112" descr="Matita">
              <a:extLst>
                <a:ext uri="{FF2B5EF4-FFF2-40B4-BE49-F238E27FC236}">
                  <a16:creationId xmlns:a16="http://schemas.microsoft.com/office/drawing/2014/main" id="{DAD3E650-2848-1149-8B36-7C118CEECB2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14" name="Elemento grafico 113" descr="Utente">
              <a:extLst>
                <a:ext uri="{FF2B5EF4-FFF2-40B4-BE49-F238E27FC236}">
                  <a16:creationId xmlns:a16="http://schemas.microsoft.com/office/drawing/2014/main" id="{0AF24F97-9679-7C4D-B585-74B45FB86A1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17" name="Gruppo 116">
            <a:extLst>
              <a:ext uri="{FF2B5EF4-FFF2-40B4-BE49-F238E27FC236}">
                <a16:creationId xmlns:a16="http://schemas.microsoft.com/office/drawing/2014/main" id="{7B304FDE-167D-6B42-9BD6-E0D965AF5B36}"/>
              </a:ext>
            </a:extLst>
          </p:cNvPr>
          <p:cNvGrpSpPr>
            <a:grpSpLocks noChangeAspect="1"/>
          </p:cNvGrpSpPr>
          <p:nvPr/>
        </p:nvGrpSpPr>
        <p:grpSpPr>
          <a:xfrm>
            <a:off x="13930705" y="3410987"/>
            <a:ext cx="682886" cy="590325"/>
            <a:chOff x="11536221" y="2368250"/>
            <a:chExt cx="3725719" cy="3220719"/>
          </a:xfrm>
        </p:grpSpPr>
        <p:grpSp>
          <p:nvGrpSpPr>
            <p:cNvPr id="118" name="Gruppo 117">
              <a:extLst>
                <a:ext uri="{FF2B5EF4-FFF2-40B4-BE49-F238E27FC236}">
                  <a16:creationId xmlns:a16="http://schemas.microsoft.com/office/drawing/2014/main" id="{D6ABAD9B-A36B-D941-B003-7DD1E3271682}"/>
                </a:ext>
              </a:extLst>
            </p:cNvPr>
            <p:cNvGrpSpPr/>
            <p:nvPr/>
          </p:nvGrpSpPr>
          <p:grpSpPr>
            <a:xfrm>
              <a:off x="12572528" y="2368250"/>
              <a:ext cx="2689412" cy="2232212"/>
              <a:chOff x="12446502" y="2594614"/>
              <a:chExt cx="2689412" cy="2232212"/>
            </a:xfrm>
          </p:grpSpPr>
          <p:pic>
            <p:nvPicPr>
              <p:cNvPr id="122" name="Elemento grafico 121" descr="Banca">
                <a:extLst>
                  <a:ext uri="{FF2B5EF4-FFF2-40B4-BE49-F238E27FC236}">
                    <a16:creationId xmlns:a16="http://schemas.microsoft.com/office/drawing/2014/main" id="{A145DD51-6E85-2443-AB88-01D67B268D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23" name="Elemento grafico 122" descr="Aprire">
                <a:extLst>
                  <a:ext uri="{FF2B5EF4-FFF2-40B4-BE49-F238E27FC236}">
                    <a16:creationId xmlns:a16="http://schemas.microsoft.com/office/drawing/2014/main" id="{C0EC3B86-E365-754B-9F5F-DB7DD98CA2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19" name="Elemento grafico 118" descr="Libri">
              <a:extLst>
                <a:ext uri="{FF2B5EF4-FFF2-40B4-BE49-F238E27FC236}">
                  <a16:creationId xmlns:a16="http://schemas.microsoft.com/office/drawing/2014/main" id="{4CC4134D-05A2-F241-B5D3-861EFAA8DF2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20" name="Elemento grafico 119" descr="Matita">
              <a:extLst>
                <a:ext uri="{FF2B5EF4-FFF2-40B4-BE49-F238E27FC236}">
                  <a16:creationId xmlns:a16="http://schemas.microsoft.com/office/drawing/2014/main" id="{E4AF7D86-D180-8D43-9853-92B2C62F01B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21" name="Elemento grafico 120" descr="Utente">
              <a:extLst>
                <a:ext uri="{FF2B5EF4-FFF2-40B4-BE49-F238E27FC236}">
                  <a16:creationId xmlns:a16="http://schemas.microsoft.com/office/drawing/2014/main" id="{1C38B804-5CC7-C44F-9318-90C425BDCD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24" name="Gruppo 123">
            <a:extLst>
              <a:ext uri="{FF2B5EF4-FFF2-40B4-BE49-F238E27FC236}">
                <a16:creationId xmlns:a16="http://schemas.microsoft.com/office/drawing/2014/main" id="{78EBA7C1-A12F-D744-BBDD-83EE107AF03F}"/>
              </a:ext>
            </a:extLst>
          </p:cNvPr>
          <p:cNvGrpSpPr>
            <a:grpSpLocks noChangeAspect="1"/>
          </p:cNvGrpSpPr>
          <p:nvPr/>
        </p:nvGrpSpPr>
        <p:grpSpPr>
          <a:xfrm>
            <a:off x="972527" y="2421502"/>
            <a:ext cx="682886" cy="590325"/>
            <a:chOff x="11536221" y="2368250"/>
            <a:chExt cx="3725719" cy="3220719"/>
          </a:xfrm>
        </p:grpSpPr>
        <p:grpSp>
          <p:nvGrpSpPr>
            <p:cNvPr id="125" name="Gruppo 124">
              <a:extLst>
                <a:ext uri="{FF2B5EF4-FFF2-40B4-BE49-F238E27FC236}">
                  <a16:creationId xmlns:a16="http://schemas.microsoft.com/office/drawing/2014/main" id="{979B37EE-72D6-704D-8EC5-B8C9FDE35EA9}"/>
                </a:ext>
              </a:extLst>
            </p:cNvPr>
            <p:cNvGrpSpPr/>
            <p:nvPr/>
          </p:nvGrpSpPr>
          <p:grpSpPr>
            <a:xfrm>
              <a:off x="12572528" y="2368250"/>
              <a:ext cx="2689412" cy="2232212"/>
              <a:chOff x="12446502" y="2594614"/>
              <a:chExt cx="2689412" cy="2232212"/>
            </a:xfrm>
          </p:grpSpPr>
          <p:pic>
            <p:nvPicPr>
              <p:cNvPr id="129" name="Elemento grafico 128" descr="Banca">
                <a:extLst>
                  <a:ext uri="{FF2B5EF4-FFF2-40B4-BE49-F238E27FC236}">
                    <a16:creationId xmlns:a16="http://schemas.microsoft.com/office/drawing/2014/main" id="{BC3E0ED2-74AC-4848-BC95-4F35ED5897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30" name="Elemento grafico 129" descr="Aprire">
                <a:extLst>
                  <a:ext uri="{FF2B5EF4-FFF2-40B4-BE49-F238E27FC236}">
                    <a16:creationId xmlns:a16="http://schemas.microsoft.com/office/drawing/2014/main" id="{EA7BE824-0C27-0B4D-B713-F797D3CC7B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26" name="Elemento grafico 125" descr="Libri">
              <a:extLst>
                <a:ext uri="{FF2B5EF4-FFF2-40B4-BE49-F238E27FC236}">
                  <a16:creationId xmlns:a16="http://schemas.microsoft.com/office/drawing/2014/main" id="{3A88DEE0-1736-974A-B510-C92697F8C2A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27" name="Elemento grafico 126" descr="Matita">
              <a:extLst>
                <a:ext uri="{FF2B5EF4-FFF2-40B4-BE49-F238E27FC236}">
                  <a16:creationId xmlns:a16="http://schemas.microsoft.com/office/drawing/2014/main" id="{AA72978A-6694-EB42-9E4C-ABD3CB12F87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28" name="Elemento grafico 127" descr="Utente">
              <a:extLst>
                <a:ext uri="{FF2B5EF4-FFF2-40B4-BE49-F238E27FC236}">
                  <a16:creationId xmlns:a16="http://schemas.microsoft.com/office/drawing/2014/main" id="{4FF29FC5-CDD9-FA4E-9304-7158225D74F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31" name="Gruppo 130">
            <a:extLst>
              <a:ext uri="{FF2B5EF4-FFF2-40B4-BE49-F238E27FC236}">
                <a16:creationId xmlns:a16="http://schemas.microsoft.com/office/drawing/2014/main" id="{428486F6-61FC-F74D-B0F5-892F65FD4C42}"/>
              </a:ext>
            </a:extLst>
          </p:cNvPr>
          <p:cNvGrpSpPr>
            <a:grpSpLocks noChangeAspect="1"/>
          </p:cNvGrpSpPr>
          <p:nvPr/>
        </p:nvGrpSpPr>
        <p:grpSpPr>
          <a:xfrm>
            <a:off x="501467" y="3674407"/>
            <a:ext cx="682886" cy="590325"/>
            <a:chOff x="11536221" y="2368250"/>
            <a:chExt cx="3725719" cy="3220719"/>
          </a:xfrm>
        </p:grpSpPr>
        <p:grpSp>
          <p:nvGrpSpPr>
            <p:cNvPr id="132" name="Gruppo 131">
              <a:extLst>
                <a:ext uri="{FF2B5EF4-FFF2-40B4-BE49-F238E27FC236}">
                  <a16:creationId xmlns:a16="http://schemas.microsoft.com/office/drawing/2014/main" id="{7E31832F-3F4C-2C42-8173-BD933A9BF14E}"/>
                </a:ext>
              </a:extLst>
            </p:cNvPr>
            <p:cNvGrpSpPr/>
            <p:nvPr/>
          </p:nvGrpSpPr>
          <p:grpSpPr>
            <a:xfrm>
              <a:off x="12572528" y="2368250"/>
              <a:ext cx="2689412" cy="2232212"/>
              <a:chOff x="12446502" y="2594614"/>
              <a:chExt cx="2689412" cy="2232212"/>
            </a:xfrm>
          </p:grpSpPr>
          <p:pic>
            <p:nvPicPr>
              <p:cNvPr id="136" name="Elemento grafico 135" descr="Banca">
                <a:extLst>
                  <a:ext uri="{FF2B5EF4-FFF2-40B4-BE49-F238E27FC236}">
                    <a16:creationId xmlns:a16="http://schemas.microsoft.com/office/drawing/2014/main" id="{5ADBC156-509F-C64A-ADB1-0DBBA075A1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37" name="Elemento grafico 136" descr="Aprire">
                <a:extLst>
                  <a:ext uri="{FF2B5EF4-FFF2-40B4-BE49-F238E27FC236}">
                    <a16:creationId xmlns:a16="http://schemas.microsoft.com/office/drawing/2014/main" id="{177794CB-214D-D149-A41B-3099071290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33" name="Elemento grafico 132" descr="Libri">
              <a:extLst>
                <a:ext uri="{FF2B5EF4-FFF2-40B4-BE49-F238E27FC236}">
                  <a16:creationId xmlns:a16="http://schemas.microsoft.com/office/drawing/2014/main" id="{D1EC744A-F6D2-7944-980D-BC48F510CDA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34" name="Elemento grafico 133" descr="Matita">
              <a:extLst>
                <a:ext uri="{FF2B5EF4-FFF2-40B4-BE49-F238E27FC236}">
                  <a16:creationId xmlns:a16="http://schemas.microsoft.com/office/drawing/2014/main" id="{1EAD890F-DBBA-3C4C-9673-B21009962A5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35" name="Elemento grafico 134" descr="Utente">
              <a:extLst>
                <a:ext uri="{FF2B5EF4-FFF2-40B4-BE49-F238E27FC236}">
                  <a16:creationId xmlns:a16="http://schemas.microsoft.com/office/drawing/2014/main" id="{DDBC3635-74E9-AE40-9070-4E54701DAD7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38" name="Gruppo 137">
            <a:extLst>
              <a:ext uri="{FF2B5EF4-FFF2-40B4-BE49-F238E27FC236}">
                <a16:creationId xmlns:a16="http://schemas.microsoft.com/office/drawing/2014/main" id="{8BDF8089-2BDE-7945-AD35-12B386E225CD}"/>
              </a:ext>
            </a:extLst>
          </p:cNvPr>
          <p:cNvGrpSpPr>
            <a:grpSpLocks noChangeAspect="1"/>
          </p:cNvGrpSpPr>
          <p:nvPr/>
        </p:nvGrpSpPr>
        <p:grpSpPr>
          <a:xfrm>
            <a:off x="904828" y="6018194"/>
            <a:ext cx="682886" cy="590325"/>
            <a:chOff x="11536221" y="2368250"/>
            <a:chExt cx="3725719" cy="3220719"/>
          </a:xfrm>
        </p:grpSpPr>
        <p:grpSp>
          <p:nvGrpSpPr>
            <p:cNvPr id="139" name="Gruppo 138">
              <a:extLst>
                <a:ext uri="{FF2B5EF4-FFF2-40B4-BE49-F238E27FC236}">
                  <a16:creationId xmlns:a16="http://schemas.microsoft.com/office/drawing/2014/main" id="{BD8D5C42-546C-A145-A49B-C8DA91AC760F}"/>
                </a:ext>
              </a:extLst>
            </p:cNvPr>
            <p:cNvGrpSpPr/>
            <p:nvPr/>
          </p:nvGrpSpPr>
          <p:grpSpPr>
            <a:xfrm>
              <a:off x="12572528" y="2368250"/>
              <a:ext cx="2689412" cy="2232212"/>
              <a:chOff x="12446502" y="2594614"/>
              <a:chExt cx="2689412" cy="2232212"/>
            </a:xfrm>
          </p:grpSpPr>
          <p:pic>
            <p:nvPicPr>
              <p:cNvPr id="143" name="Elemento grafico 142" descr="Banca">
                <a:extLst>
                  <a:ext uri="{FF2B5EF4-FFF2-40B4-BE49-F238E27FC236}">
                    <a16:creationId xmlns:a16="http://schemas.microsoft.com/office/drawing/2014/main" id="{04DF62D0-FC8F-B14D-9DCA-728E1956AA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44" name="Elemento grafico 143" descr="Aprire">
                <a:extLst>
                  <a:ext uri="{FF2B5EF4-FFF2-40B4-BE49-F238E27FC236}">
                    <a16:creationId xmlns:a16="http://schemas.microsoft.com/office/drawing/2014/main" id="{D169D028-FE06-044A-9B54-1703D73C24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40" name="Elemento grafico 139" descr="Libri">
              <a:extLst>
                <a:ext uri="{FF2B5EF4-FFF2-40B4-BE49-F238E27FC236}">
                  <a16:creationId xmlns:a16="http://schemas.microsoft.com/office/drawing/2014/main" id="{F98A2A4C-B046-8D4C-B98E-DF498281170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41" name="Elemento grafico 140" descr="Matita">
              <a:extLst>
                <a:ext uri="{FF2B5EF4-FFF2-40B4-BE49-F238E27FC236}">
                  <a16:creationId xmlns:a16="http://schemas.microsoft.com/office/drawing/2014/main" id="{EF510776-60D5-5740-9587-1FD762999B5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42" name="Elemento grafico 141" descr="Utente">
              <a:extLst>
                <a:ext uri="{FF2B5EF4-FFF2-40B4-BE49-F238E27FC236}">
                  <a16:creationId xmlns:a16="http://schemas.microsoft.com/office/drawing/2014/main" id="{57B80625-9AA3-8B41-A01F-6D9163DB891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45" name="Gruppo 144">
            <a:extLst>
              <a:ext uri="{FF2B5EF4-FFF2-40B4-BE49-F238E27FC236}">
                <a16:creationId xmlns:a16="http://schemas.microsoft.com/office/drawing/2014/main" id="{2DC6F6D9-3CA0-9541-8B1B-D4C352408620}"/>
              </a:ext>
            </a:extLst>
          </p:cNvPr>
          <p:cNvGrpSpPr>
            <a:grpSpLocks noChangeAspect="1"/>
          </p:cNvGrpSpPr>
          <p:nvPr/>
        </p:nvGrpSpPr>
        <p:grpSpPr>
          <a:xfrm>
            <a:off x="2107288" y="7095680"/>
            <a:ext cx="682886" cy="590325"/>
            <a:chOff x="11536221" y="2368250"/>
            <a:chExt cx="3725719" cy="3220719"/>
          </a:xfrm>
        </p:grpSpPr>
        <p:grpSp>
          <p:nvGrpSpPr>
            <p:cNvPr id="146" name="Gruppo 145">
              <a:extLst>
                <a:ext uri="{FF2B5EF4-FFF2-40B4-BE49-F238E27FC236}">
                  <a16:creationId xmlns:a16="http://schemas.microsoft.com/office/drawing/2014/main" id="{9E17B5F3-34BF-4D45-B1A7-6CBBAFB3E7B1}"/>
                </a:ext>
              </a:extLst>
            </p:cNvPr>
            <p:cNvGrpSpPr/>
            <p:nvPr/>
          </p:nvGrpSpPr>
          <p:grpSpPr>
            <a:xfrm>
              <a:off x="12572528" y="2368250"/>
              <a:ext cx="2689412" cy="2232212"/>
              <a:chOff x="12446502" y="2594614"/>
              <a:chExt cx="2689412" cy="2232212"/>
            </a:xfrm>
          </p:grpSpPr>
          <p:pic>
            <p:nvPicPr>
              <p:cNvPr id="150" name="Elemento grafico 149" descr="Banca">
                <a:extLst>
                  <a:ext uri="{FF2B5EF4-FFF2-40B4-BE49-F238E27FC236}">
                    <a16:creationId xmlns:a16="http://schemas.microsoft.com/office/drawing/2014/main" id="{992B03CA-B2EA-0341-9C27-55E47D228F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51" name="Elemento grafico 150" descr="Aprire">
                <a:extLst>
                  <a:ext uri="{FF2B5EF4-FFF2-40B4-BE49-F238E27FC236}">
                    <a16:creationId xmlns:a16="http://schemas.microsoft.com/office/drawing/2014/main" id="{73617E93-C5F7-B44F-B605-3708F8AA3C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47" name="Elemento grafico 146" descr="Libri">
              <a:extLst>
                <a:ext uri="{FF2B5EF4-FFF2-40B4-BE49-F238E27FC236}">
                  <a16:creationId xmlns:a16="http://schemas.microsoft.com/office/drawing/2014/main" id="{55034F59-54E2-2448-8EC3-5E43D77E1B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48" name="Elemento grafico 147" descr="Matita">
              <a:extLst>
                <a:ext uri="{FF2B5EF4-FFF2-40B4-BE49-F238E27FC236}">
                  <a16:creationId xmlns:a16="http://schemas.microsoft.com/office/drawing/2014/main" id="{6569FF9B-FCA2-2844-BA3B-128CCC229F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49" name="Elemento grafico 148" descr="Utente">
              <a:extLst>
                <a:ext uri="{FF2B5EF4-FFF2-40B4-BE49-F238E27FC236}">
                  <a16:creationId xmlns:a16="http://schemas.microsoft.com/office/drawing/2014/main" id="{664A0012-E569-5546-A031-9BAD21AC4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52" name="Gruppo 151">
            <a:extLst>
              <a:ext uri="{FF2B5EF4-FFF2-40B4-BE49-F238E27FC236}">
                <a16:creationId xmlns:a16="http://schemas.microsoft.com/office/drawing/2014/main" id="{8B6D790B-5895-AF43-A973-B045A1FE6492}"/>
              </a:ext>
            </a:extLst>
          </p:cNvPr>
          <p:cNvGrpSpPr>
            <a:grpSpLocks noChangeAspect="1"/>
          </p:cNvGrpSpPr>
          <p:nvPr/>
        </p:nvGrpSpPr>
        <p:grpSpPr>
          <a:xfrm>
            <a:off x="2107288" y="8485849"/>
            <a:ext cx="682886" cy="590325"/>
            <a:chOff x="11536221" y="2368250"/>
            <a:chExt cx="3725719" cy="3220719"/>
          </a:xfrm>
        </p:grpSpPr>
        <p:grpSp>
          <p:nvGrpSpPr>
            <p:cNvPr id="153" name="Gruppo 152">
              <a:extLst>
                <a:ext uri="{FF2B5EF4-FFF2-40B4-BE49-F238E27FC236}">
                  <a16:creationId xmlns:a16="http://schemas.microsoft.com/office/drawing/2014/main" id="{5B4CC77B-82BC-264B-8178-7304EC5B64D0}"/>
                </a:ext>
              </a:extLst>
            </p:cNvPr>
            <p:cNvGrpSpPr/>
            <p:nvPr/>
          </p:nvGrpSpPr>
          <p:grpSpPr>
            <a:xfrm>
              <a:off x="12572528" y="2368250"/>
              <a:ext cx="2689412" cy="2232212"/>
              <a:chOff x="12446502" y="2594614"/>
              <a:chExt cx="2689412" cy="2232212"/>
            </a:xfrm>
          </p:grpSpPr>
          <p:pic>
            <p:nvPicPr>
              <p:cNvPr id="157" name="Elemento grafico 156" descr="Banca">
                <a:extLst>
                  <a:ext uri="{FF2B5EF4-FFF2-40B4-BE49-F238E27FC236}">
                    <a16:creationId xmlns:a16="http://schemas.microsoft.com/office/drawing/2014/main" id="{BDD23E9F-4AC2-5149-BBF3-BD9DA7FFE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58" name="Elemento grafico 157" descr="Aprire">
                <a:extLst>
                  <a:ext uri="{FF2B5EF4-FFF2-40B4-BE49-F238E27FC236}">
                    <a16:creationId xmlns:a16="http://schemas.microsoft.com/office/drawing/2014/main" id="{D43B8961-0D27-F041-A542-EBEFE63B93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54" name="Elemento grafico 153" descr="Libri">
              <a:extLst>
                <a:ext uri="{FF2B5EF4-FFF2-40B4-BE49-F238E27FC236}">
                  <a16:creationId xmlns:a16="http://schemas.microsoft.com/office/drawing/2014/main" id="{4A710DE4-2740-EB44-BA19-FA6D2759864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55" name="Elemento grafico 154" descr="Matita">
              <a:extLst>
                <a:ext uri="{FF2B5EF4-FFF2-40B4-BE49-F238E27FC236}">
                  <a16:creationId xmlns:a16="http://schemas.microsoft.com/office/drawing/2014/main" id="{2F57047A-14EB-FD4F-BCCE-97F5A611FC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56" name="Elemento grafico 155" descr="Utente">
              <a:extLst>
                <a:ext uri="{FF2B5EF4-FFF2-40B4-BE49-F238E27FC236}">
                  <a16:creationId xmlns:a16="http://schemas.microsoft.com/office/drawing/2014/main" id="{E8AD699C-0CCF-ED4D-AD18-22155DE593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59" name="Gruppo 158">
            <a:extLst>
              <a:ext uri="{FF2B5EF4-FFF2-40B4-BE49-F238E27FC236}">
                <a16:creationId xmlns:a16="http://schemas.microsoft.com/office/drawing/2014/main" id="{B162460E-A6EF-A34D-955D-9E6BF0B42D7C}"/>
              </a:ext>
            </a:extLst>
          </p:cNvPr>
          <p:cNvGrpSpPr>
            <a:grpSpLocks noChangeAspect="1"/>
          </p:cNvGrpSpPr>
          <p:nvPr/>
        </p:nvGrpSpPr>
        <p:grpSpPr>
          <a:xfrm>
            <a:off x="1698146" y="6487920"/>
            <a:ext cx="682886" cy="590325"/>
            <a:chOff x="11536221" y="2368250"/>
            <a:chExt cx="3725719" cy="3220719"/>
          </a:xfrm>
        </p:grpSpPr>
        <p:grpSp>
          <p:nvGrpSpPr>
            <p:cNvPr id="160" name="Gruppo 159">
              <a:extLst>
                <a:ext uri="{FF2B5EF4-FFF2-40B4-BE49-F238E27FC236}">
                  <a16:creationId xmlns:a16="http://schemas.microsoft.com/office/drawing/2014/main" id="{F0CD7990-BE45-F44B-84E9-9A948EB8A29D}"/>
                </a:ext>
              </a:extLst>
            </p:cNvPr>
            <p:cNvGrpSpPr/>
            <p:nvPr/>
          </p:nvGrpSpPr>
          <p:grpSpPr>
            <a:xfrm>
              <a:off x="12572528" y="2368250"/>
              <a:ext cx="2689412" cy="2232212"/>
              <a:chOff x="12446502" y="2594614"/>
              <a:chExt cx="2689412" cy="2232212"/>
            </a:xfrm>
          </p:grpSpPr>
          <p:pic>
            <p:nvPicPr>
              <p:cNvPr id="164" name="Elemento grafico 163" descr="Banca">
                <a:extLst>
                  <a:ext uri="{FF2B5EF4-FFF2-40B4-BE49-F238E27FC236}">
                    <a16:creationId xmlns:a16="http://schemas.microsoft.com/office/drawing/2014/main" id="{A420DC5E-F5B9-2F45-B304-89FB3B703E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65" name="Elemento grafico 164" descr="Aprire">
                <a:extLst>
                  <a:ext uri="{FF2B5EF4-FFF2-40B4-BE49-F238E27FC236}">
                    <a16:creationId xmlns:a16="http://schemas.microsoft.com/office/drawing/2014/main" id="{36FF17FD-529D-344A-8CD7-21A25388DC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61" name="Elemento grafico 160" descr="Libri">
              <a:extLst>
                <a:ext uri="{FF2B5EF4-FFF2-40B4-BE49-F238E27FC236}">
                  <a16:creationId xmlns:a16="http://schemas.microsoft.com/office/drawing/2014/main" id="{401B9576-A3B6-3D45-A5A7-3737C1BB212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62" name="Elemento grafico 161" descr="Matita">
              <a:extLst>
                <a:ext uri="{FF2B5EF4-FFF2-40B4-BE49-F238E27FC236}">
                  <a16:creationId xmlns:a16="http://schemas.microsoft.com/office/drawing/2014/main" id="{5407E84D-59CB-EF4C-8824-9B352639137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63" name="Elemento grafico 162" descr="Utente">
              <a:extLst>
                <a:ext uri="{FF2B5EF4-FFF2-40B4-BE49-F238E27FC236}">
                  <a16:creationId xmlns:a16="http://schemas.microsoft.com/office/drawing/2014/main" id="{54B0BDB9-3DB0-2045-A49D-5A10286DF44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173" name="Gruppo 172">
            <a:extLst>
              <a:ext uri="{FF2B5EF4-FFF2-40B4-BE49-F238E27FC236}">
                <a16:creationId xmlns:a16="http://schemas.microsoft.com/office/drawing/2014/main" id="{49621B0D-8A9C-B345-AB39-00704E0E7426}"/>
              </a:ext>
            </a:extLst>
          </p:cNvPr>
          <p:cNvGrpSpPr>
            <a:grpSpLocks noChangeAspect="1"/>
          </p:cNvGrpSpPr>
          <p:nvPr/>
        </p:nvGrpSpPr>
        <p:grpSpPr>
          <a:xfrm>
            <a:off x="8119827" y="3031859"/>
            <a:ext cx="682886" cy="590325"/>
            <a:chOff x="11536221" y="2368250"/>
            <a:chExt cx="3725719" cy="3220719"/>
          </a:xfrm>
        </p:grpSpPr>
        <p:grpSp>
          <p:nvGrpSpPr>
            <p:cNvPr id="174" name="Gruppo 173">
              <a:extLst>
                <a:ext uri="{FF2B5EF4-FFF2-40B4-BE49-F238E27FC236}">
                  <a16:creationId xmlns:a16="http://schemas.microsoft.com/office/drawing/2014/main" id="{16387F71-2591-1544-BB66-F1DFDA59676E}"/>
                </a:ext>
              </a:extLst>
            </p:cNvPr>
            <p:cNvGrpSpPr/>
            <p:nvPr/>
          </p:nvGrpSpPr>
          <p:grpSpPr>
            <a:xfrm>
              <a:off x="12572528" y="2368250"/>
              <a:ext cx="2689412" cy="2232212"/>
              <a:chOff x="12446502" y="2594614"/>
              <a:chExt cx="2689412" cy="2232212"/>
            </a:xfrm>
          </p:grpSpPr>
          <p:pic>
            <p:nvPicPr>
              <p:cNvPr id="178" name="Elemento grafico 177" descr="Banca">
                <a:extLst>
                  <a:ext uri="{FF2B5EF4-FFF2-40B4-BE49-F238E27FC236}">
                    <a16:creationId xmlns:a16="http://schemas.microsoft.com/office/drawing/2014/main" id="{7F7F0A1E-02A8-F64D-AB68-9682CB04F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79" name="Elemento grafico 178" descr="Aprire">
                <a:extLst>
                  <a:ext uri="{FF2B5EF4-FFF2-40B4-BE49-F238E27FC236}">
                    <a16:creationId xmlns:a16="http://schemas.microsoft.com/office/drawing/2014/main" id="{C479EEE2-E92D-2D4D-B117-448A36F089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75" name="Elemento grafico 174" descr="Libri">
              <a:extLst>
                <a:ext uri="{FF2B5EF4-FFF2-40B4-BE49-F238E27FC236}">
                  <a16:creationId xmlns:a16="http://schemas.microsoft.com/office/drawing/2014/main" id="{065E9D50-D976-C043-B694-31B7B985A9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76" name="Elemento grafico 175" descr="Matita">
              <a:extLst>
                <a:ext uri="{FF2B5EF4-FFF2-40B4-BE49-F238E27FC236}">
                  <a16:creationId xmlns:a16="http://schemas.microsoft.com/office/drawing/2014/main" id="{03E897F0-5E1F-414F-A3A1-02242103A8B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77" name="Elemento grafico 176" descr="Utente">
              <a:extLst>
                <a:ext uri="{FF2B5EF4-FFF2-40B4-BE49-F238E27FC236}">
                  <a16:creationId xmlns:a16="http://schemas.microsoft.com/office/drawing/2014/main" id="{35E3627E-9D31-4C4F-8429-08728D4D70A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cxnSp>
        <p:nvCxnSpPr>
          <p:cNvPr id="3" name="Connettore 1 2">
            <a:extLst>
              <a:ext uri="{FF2B5EF4-FFF2-40B4-BE49-F238E27FC236}">
                <a16:creationId xmlns:a16="http://schemas.microsoft.com/office/drawing/2014/main" id="{AC43EC3F-EBCA-A74B-AD9E-4550C57E4D64}"/>
              </a:ext>
            </a:extLst>
          </p:cNvPr>
          <p:cNvCxnSpPr>
            <a:cxnSpLocks/>
            <a:stCxn id="129" idx="3"/>
          </p:cNvCxnSpPr>
          <p:nvPr/>
        </p:nvCxnSpPr>
        <p:spPr>
          <a:xfrm flipV="1">
            <a:off x="1655413" y="2451104"/>
            <a:ext cx="5553648" cy="174969"/>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0" name="Connettore 1 179">
            <a:extLst>
              <a:ext uri="{FF2B5EF4-FFF2-40B4-BE49-F238E27FC236}">
                <a16:creationId xmlns:a16="http://schemas.microsoft.com/office/drawing/2014/main" id="{838657BE-D3A7-774D-98DC-25F90C85A1D7}"/>
              </a:ext>
            </a:extLst>
          </p:cNvPr>
          <p:cNvCxnSpPr>
            <a:cxnSpLocks/>
            <a:stCxn id="136" idx="3"/>
          </p:cNvCxnSpPr>
          <p:nvPr/>
        </p:nvCxnSpPr>
        <p:spPr>
          <a:xfrm flipV="1">
            <a:off x="1184353" y="2626073"/>
            <a:ext cx="6086453" cy="1252905"/>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1" name="Connettore 1 180">
            <a:extLst>
              <a:ext uri="{FF2B5EF4-FFF2-40B4-BE49-F238E27FC236}">
                <a16:creationId xmlns:a16="http://schemas.microsoft.com/office/drawing/2014/main" id="{DB8A80D3-68BD-954F-B30A-AA77047EADD0}"/>
              </a:ext>
            </a:extLst>
          </p:cNvPr>
          <p:cNvCxnSpPr>
            <a:cxnSpLocks/>
            <a:stCxn id="143" idx="3"/>
          </p:cNvCxnSpPr>
          <p:nvPr/>
        </p:nvCxnSpPr>
        <p:spPr>
          <a:xfrm flipV="1">
            <a:off x="1587714" y="2803915"/>
            <a:ext cx="5919145" cy="341885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2" name="Connettore 1 181">
            <a:extLst>
              <a:ext uri="{FF2B5EF4-FFF2-40B4-BE49-F238E27FC236}">
                <a16:creationId xmlns:a16="http://schemas.microsoft.com/office/drawing/2014/main" id="{AC78757F-816C-2C49-96D5-CFBF0D516259}"/>
              </a:ext>
            </a:extLst>
          </p:cNvPr>
          <p:cNvCxnSpPr>
            <a:cxnSpLocks/>
            <a:stCxn id="164" idx="3"/>
          </p:cNvCxnSpPr>
          <p:nvPr/>
        </p:nvCxnSpPr>
        <p:spPr>
          <a:xfrm flipV="1">
            <a:off x="2381032" y="2860246"/>
            <a:ext cx="5254026" cy="3832245"/>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3" name="Connettore 1 182">
            <a:extLst>
              <a:ext uri="{FF2B5EF4-FFF2-40B4-BE49-F238E27FC236}">
                <a16:creationId xmlns:a16="http://schemas.microsoft.com/office/drawing/2014/main" id="{B24F6312-2948-014B-B47C-BF637AFE0E52}"/>
              </a:ext>
            </a:extLst>
          </p:cNvPr>
          <p:cNvCxnSpPr>
            <a:cxnSpLocks/>
          </p:cNvCxnSpPr>
          <p:nvPr/>
        </p:nvCxnSpPr>
        <p:spPr>
          <a:xfrm flipV="1">
            <a:off x="3685914" y="2578503"/>
            <a:ext cx="3584892" cy="4825121"/>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4" name="Connettore 1 183">
            <a:extLst>
              <a:ext uri="{FF2B5EF4-FFF2-40B4-BE49-F238E27FC236}">
                <a16:creationId xmlns:a16="http://schemas.microsoft.com/office/drawing/2014/main" id="{90C0B828-E622-A64F-B6EC-3C0AD139A2B3}"/>
              </a:ext>
            </a:extLst>
          </p:cNvPr>
          <p:cNvCxnSpPr>
            <a:cxnSpLocks/>
            <a:stCxn id="150" idx="3"/>
          </p:cNvCxnSpPr>
          <p:nvPr/>
        </p:nvCxnSpPr>
        <p:spPr>
          <a:xfrm flipV="1">
            <a:off x="2790174" y="2578503"/>
            <a:ext cx="4435162" cy="472174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5" name="Connettore 1 184">
            <a:extLst>
              <a:ext uri="{FF2B5EF4-FFF2-40B4-BE49-F238E27FC236}">
                <a16:creationId xmlns:a16="http://schemas.microsoft.com/office/drawing/2014/main" id="{E6643356-450D-9A47-8775-8D8E3851D4E1}"/>
              </a:ext>
            </a:extLst>
          </p:cNvPr>
          <p:cNvCxnSpPr>
            <a:cxnSpLocks/>
            <a:stCxn id="157" idx="0"/>
          </p:cNvCxnSpPr>
          <p:nvPr/>
        </p:nvCxnSpPr>
        <p:spPr>
          <a:xfrm flipV="1">
            <a:off x="2585603" y="2730084"/>
            <a:ext cx="4791058" cy="5755765"/>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6" name="Connettore 1 185">
            <a:extLst>
              <a:ext uri="{FF2B5EF4-FFF2-40B4-BE49-F238E27FC236}">
                <a16:creationId xmlns:a16="http://schemas.microsoft.com/office/drawing/2014/main" id="{D16BC19A-100F-0845-B852-E574CFE10C0C}"/>
              </a:ext>
            </a:extLst>
          </p:cNvPr>
          <p:cNvCxnSpPr>
            <a:cxnSpLocks/>
          </p:cNvCxnSpPr>
          <p:nvPr/>
        </p:nvCxnSpPr>
        <p:spPr>
          <a:xfrm flipH="1" flipV="1">
            <a:off x="6861664" y="2087484"/>
            <a:ext cx="357429" cy="6153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8" name="Connettore 1 187">
            <a:extLst>
              <a:ext uri="{FF2B5EF4-FFF2-40B4-BE49-F238E27FC236}">
                <a16:creationId xmlns:a16="http://schemas.microsoft.com/office/drawing/2014/main" id="{0BD46BD3-436E-DA40-A69A-3AB6C45C2FC7}"/>
              </a:ext>
            </a:extLst>
          </p:cNvPr>
          <p:cNvCxnSpPr>
            <a:cxnSpLocks/>
            <a:stCxn id="45" idx="3"/>
          </p:cNvCxnSpPr>
          <p:nvPr/>
        </p:nvCxnSpPr>
        <p:spPr>
          <a:xfrm>
            <a:off x="6209391" y="2065350"/>
            <a:ext cx="1050584" cy="238251"/>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1" name="Connettore 1 190">
            <a:extLst>
              <a:ext uri="{FF2B5EF4-FFF2-40B4-BE49-F238E27FC236}">
                <a16:creationId xmlns:a16="http://schemas.microsoft.com/office/drawing/2014/main" id="{34B4D2CC-3972-6549-8575-46FAC40BC070}"/>
              </a:ext>
            </a:extLst>
          </p:cNvPr>
          <p:cNvCxnSpPr>
            <a:cxnSpLocks/>
            <a:stCxn id="64" idx="3"/>
          </p:cNvCxnSpPr>
          <p:nvPr/>
        </p:nvCxnSpPr>
        <p:spPr>
          <a:xfrm>
            <a:off x="6945349" y="1172562"/>
            <a:ext cx="406428" cy="48212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4" name="Connettore 1 193">
            <a:extLst>
              <a:ext uri="{FF2B5EF4-FFF2-40B4-BE49-F238E27FC236}">
                <a16:creationId xmlns:a16="http://schemas.microsoft.com/office/drawing/2014/main" id="{CA61DE02-22B5-1E40-AD00-DE7449D3352F}"/>
              </a:ext>
            </a:extLst>
          </p:cNvPr>
          <p:cNvCxnSpPr>
            <a:cxnSpLocks/>
            <a:stCxn id="70" idx="0"/>
          </p:cNvCxnSpPr>
          <p:nvPr/>
        </p:nvCxnSpPr>
        <p:spPr>
          <a:xfrm flipH="1">
            <a:off x="7787057" y="719564"/>
            <a:ext cx="52572" cy="569029"/>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7" name="Connettore 1 186">
            <a:extLst>
              <a:ext uri="{FF2B5EF4-FFF2-40B4-BE49-F238E27FC236}">
                <a16:creationId xmlns:a16="http://schemas.microsoft.com/office/drawing/2014/main" id="{614ED925-5D02-064C-9962-525BE23501CD}"/>
              </a:ext>
            </a:extLst>
          </p:cNvPr>
          <p:cNvCxnSpPr>
            <a:cxnSpLocks/>
            <a:stCxn id="37" idx="0"/>
          </p:cNvCxnSpPr>
          <p:nvPr/>
        </p:nvCxnSpPr>
        <p:spPr>
          <a:xfrm flipV="1">
            <a:off x="5835265" y="2603505"/>
            <a:ext cx="1526196" cy="49890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9" name="Connettore 1 188">
            <a:extLst>
              <a:ext uri="{FF2B5EF4-FFF2-40B4-BE49-F238E27FC236}">
                <a16:creationId xmlns:a16="http://schemas.microsoft.com/office/drawing/2014/main" id="{8CFDABE7-E8F6-B74F-B31B-EE46419723A8}"/>
              </a:ext>
            </a:extLst>
          </p:cNvPr>
          <p:cNvCxnSpPr>
            <a:cxnSpLocks/>
            <a:stCxn id="19" idx="3"/>
          </p:cNvCxnSpPr>
          <p:nvPr/>
        </p:nvCxnSpPr>
        <p:spPr>
          <a:xfrm flipV="1">
            <a:off x="6808477" y="2603506"/>
            <a:ext cx="552984" cy="4098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0" name="Connettore 1 189">
            <a:extLst>
              <a:ext uri="{FF2B5EF4-FFF2-40B4-BE49-F238E27FC236}">
                <a16:creationId xmlns:a16="http://schemas.microsoft.com/office/drawing/2014/main" id="{0BAE8B98-4AF3-EF4E-A304-F992A2493A80}"/>
              </a:ext>
            </a:extLst>
          </p:cNvPr>
          <p:cNvCxnSpPr>
            <a:cxnSpLocks/>
            <a:stCxn id="57" idx="3"/>
          </p:cNvCxnSpPr>
          <p:nvPr/>
        </p:nvCxnSpPr>
        <p:spPr>
          <a:xfrm flipV="1">
            <a:off x="7429907" y="2812485"/>
            <a:ext cx="310321" cy="610033"/>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2" name="Connettore 1 191">
            <a:extLst>
              <a:ext uri="{FF2B5EF4-FFF2-40B4-BE49-F238E27FC236}">
                <a16:creationId xmlns:a16="http://schemas.microsoft.com/office/drawing/2014/main" id="{36C5E28B-E8AF-E04F-A8B9-AEEF791338D9}"/>
              </a:ext>
            </a:extLst>
          </p:cNvPr>
          <p:cNvCxnSpPr>
            <a:cxnSpLocks/>
            <a:stCxn id="81" idx="0"/>
          </p:cNvCxnSpPr>
          <p:nvPr/>
        </p:nvCxnSpPr>
        <p:spPr>
          <a:xfrm flipV="1">
            <a:off x="7703257" y="2964887"/>
            <a:ext cx="189371" cy="20795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3" name="Connettore 1 192">
            <a:extLst>
              <a:ext uri="{FF2B5EF4-FFF2-40B4-BE49-F238E27FC236}">
                <a16:creationId xmlns:a16="http://schemas.microsoft.com/office/drawing/2014/main" id="{C00B9259-E35D-2C44-8A21-71C7189451D7}"/>
              </a:ext>
            </a:extLst>
          </p:cNvPr>
          <p:cNvCxnSpPr>
            <a:cxnSpLocks/>
            <a:stCxn id="178" idx="0"/>
          </p:cNvCxnSpPr>
          <p:nvPr/>
        </p:nvCxnSpPr>
        <p:spPr>
          <a:xfrm flipH="1" flipV="1">
            <a:off x="8287427" y="2803915"/>
            <a:ext cx="310715" cy="22794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5" name="Connettore 1 194">
            <a:extLst>
              <a:ext uri="{FF2B5EF4-FFF2-40B4-BE49-F238E27FC236}">
                <a16:creationId xmlns:a16="http://schemas.microsoft.com/office/drawing/2014/main" id="{DD27B20E-12E9-8842-ACD0-1DFCD326B725}"/>
              </a:ext>
            </a:extLst>
          </p:cNvPr>
          <p:cNvCxnSpPr>
            <a:cxnSpLocks/>
            <a:stCxn id="88" idx="2"/>
          </p:cNvCxnSpPr>
          <p:nvPr/>
        </p:nvCxnSpPr>
        <p:spPr>
          <a:xfrm flipH="1">
            <a:off x="8882744" y="1122392"/>
            <a:ext cx="505234" cy="82401"/>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6" name="Connettore 1 195">
            <a:extLst>
              <a:ext uri="{FF2B5EF4-FFF2-40B4-BE49-F238E27FC236}">
                <a16:creationId xmlns:a16="http://schemas.microsoft.com/office/drawing/2014/main" id="{7D792B58-EEA9-8E4D-ADEC-106C35FF4442}"/>
              </a:ext>
            </a:extLst>
          </p:cNvPr>
          <p:cNvCxnSpPr>
            <a:cxnSpLocks/>
            <a:stCxn id="114" idx="1"/>
          </p:cNvCxnSpPr>
          <p:nvPr/>
        </p:nvCxnSpPr>
        <p:spPr>
          <a:xfrm flipH="1" flipV="1">
            <a:off x="8750544" y="2155702"/>
            <a:ext cx="5541580" cy="55664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7" name="Connettore 1 196">
            <a:extLst>
              <a:ext uri="{FF2B5EF4-FFF2-40B4-BE49-F238E27FC236}">
                <a16:creationId xmlns:a16="http://schemas.microsoft.com/office/drawing/2014/main" id="{B3AFC6B2-5425-9345-BF2F-DC011EEDDB91}"/>
              </a:ext>
            </a:extLst>
          </p:cNvPr>
          <p:cNvCxnSpPr>
            <a:cxnSpLocks/>
            <a:stCxn id="121" idx="0"/>
          </p:cNvCxnSpPr>
          <p:nvPr/>
        </p:nvCxnSpPr>
        <p:spPr>
          <a:xfrm flipH="1" flipV="1">
            <a:off x="8598144" y="2564448"/>
            <a:ext cx="5542206" cy="114106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98" name="Connettore 1 197">
            <a:extLst>
              <a:ext uri="{FF2B5EF4-FFF2-40B4-BE49-F238E27FC236}">
                <a16:creationId xmlns:a16="http://schemas.microsoft.com/office/drawing/2014/main" id="{B5D1B7DE-3B97-A645-ACB1-A8F2ACE0FD19}"/>
              </a:ext>
            </a:extLst>
          </p:cNvPr>
          <p:cNvCxnSpPr>
            <a:cxnSpLocks/>
            <a:stCxn id="94" idx="0"/>
          </p:cNvCxnSpPr>
          <p:nvPr/>
        </p:nvCxnSpPr>
        <p:spPr>
          <a:xfrm flipH="1" flipV="1">
            <a:off x="8750545" y="2303602"/>
            <a:ext cx="6585858" cy="120304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01" name="Connettore 1 200">
            <a:extLst>
              <a:ext uri="{FF2B5EF4-FFF2-40B4-BE49-F238E27FC236}">
                <a16:creationId xmlns:a16="http://schemas.microsoft.com/office/drawing/2014/main" id="{B440D7B5-04F5-5D46-8FBE-8AD8E26F36CC}"/>
              </a:ext>
            </a:extLst>
          </p:cNvPr>
          <p:cNvCxnSpPr>
            <a:cxnSpLocks/>
            <a:stCxn id="101" idx="0"/>
          </p:cNvCxnSpPr>
          <p:nvPr/>
        </p:nvCxnSpPr>
        <p:spPr>
          <a:xfrm flipH="1" flipV="1">
            <a:off x="8477373" y="2712347"/>
            <a:ext cx="7756530" cy="553480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04" name="Connettore 1 203">
            <a:extLst>
              <a:ext uri="{FF2B5EF4-FFF2-40B4-BE49-F238E27FC236}">
                <a16:creationId xmlns:a16="http://schemas.microsoft.com/office/drawing/2014/main" id="{217DA0B1-EBC0-0F42-A7ED-D68E325D7636}"/>
              </a:ext>
            </a:extLst>
          </p:cNvPr>
          <p:cNvCxnSpPr>
            <a:cxnSpLocks/>
            <a:stCxn id="109" idx="0"/>
          </p:cNvCxnSpPr>
          <p:nvPr/>
        </p:nvCxnSpPr>
        <p:spPr>
          <a:xfrm flipH="1" flipV="1">
            <a:off x="8430544" y="2803916"/>
            <a:ext cx="5617554" cy="5550922"/>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07" name="Connettore 1 206">
            <a:extLst>
              <a:ext uri="{FF2B5EF4-FFF2-40B4-BE49-F238E27FC236}">
                <a16:creationId xmlns:a16="http://schemas.microsoft.com/office/drawing/2014/main" id="{5FB785BC-FC71-334C-BEC3-7353414AC7C6}"/>
              </a:ext>
            </a:extLst>
          </p:cNvPr>
          <p:cNvCxnSpPr>
            <a:cxnSpLocks/>
          </p:cNvCxnSpPr>
          <p:nvPr/>
        </p:nvCxnSpPr>
        <p:spPr>
          <a:xfrm flipV="1">
            <a:off x="7687376" y="2860247"/>
            <a:ext cx="432451" cy="5386900"/>
          </a:xfrm>
          <a:prstGeom prst="line">
            <a:avLst/>
          </a:prstGeom>
          <a:ln/>
        </p:spPr>
        <p:style>
          <a:lnRef idx="1">
            <a:schemeClr val="accent2"/>
          </a:lnRef>
          <a:fillRef idx="0">
            <a:schemeClr val="accent2"/>
          </a:fillRef>
          <a:effectRef idx="0">
            <a:schemeClr val="accent2"/>
          </a:effectRef>
          <a:fontRef idx="minor">
            <a:schemeClr val="tx1"/>
          </a:fontRef>
        </p:style>
      </p:cxnSp>
      <p:pic>
        <p:nvPicPr>
          <p:cNvPr id="20" name="Immagine 19">
            <a:extLst>
              <a:ext uri="{FF2B5EF4-FFF2-40B4-BE49-F238E27FC236}">
                <a16:creationId xmlns:a16="http://schemas.microsoft.com/office/drawing/2014/main" id="{75CC7F86-32AC-FB43-BBE3-89E18EACAF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5417" y="675889"/>
            <a:ext cx="2608702" cy="2608702"/>
          </a:xfrm>
          <a:prstGeom prst="rect">
            <a:avLst/>
          </a:prstGeom>
        </p:spPr>
      </p:pic>
      <p:grpSp>
        <p:nvGrpSpPr>
          <p:cNvPr id="166" name="Gruppo 165">
            <a:extLst>
              <a:ext uri="{FF2B5EF4-FFF2-40B4-BE49-F238E27FC236}">
                <a16:creationId xmlns:a16="http://schemas.microsoft.com/office/drawing/2014/main" id="{93EB4D73-02F5-6F47-8995-48A9E0AEC7EC}"/>
              </a:ext>
            </a:extLst>
          </p:cNvPr>
          <p:cNvGrpSpPr>
            <a:grpSpLocks noChangeAspect="1"/>
          </p:cNvGrpSpPr>
          <p:nvPr/>
        </p:nvGrpSpPr>
        <p:grpSpPr>
          <a:xfrm>
            <a:off x="3003028" y="7109099"/>
            <a:ext cx="682886" cy="590325"/>
            <a:chOff x="11536221" y="2368250"/>
            <a:chExt cx="3725719" cy="3220719"/>
          </a:xfrm>
        </p:grpSpPr>
        <p:grpSp>
          <p:nvGrpSpPr>
            <p:cNvPr id="167" name="Gruppo 166">
              <a:extLst>
                <a:ext uri="{FF2B5EF4-FFF2-40B4-BE49-F238E27FC236}">
                  <a16:creationId xmlns:a16="http://schemas.microsoft.com/office/drawing/2014/main" id="{01753B81-CC4E-4347-BDCA-2DC8CFABC020}"/>
                </a:ext>
              </a:extLst>
            </p:cNvPr>
            <p:cNvGrpSpPr/>
            <p:nvPr/>
          </p:nvGrpSpPr>
          <p:grpSpPr>
            <a:xfrm>
              <a:off x="12572528" y="2368250"/>
              <a:ext cx="2689412" cy="2232212"/>
              <a:chOff x="12446502" y="2594614"/>
              <a:chExt cx="2689412" cy="2232212"/>
            </a:xfrm>
          </p:grpSpPr>
          <p:pic>
            <p:nvPicPr>
              <p:cNvPr id="171" name="Elemento grafico 170" descr="Banca">
                <a:extLst>
                  <a:ext uri="{FF2B5EF4-FFF2-40B4-BE49-F238E27FC236}">
                    <a16:creationId xmlns:a16="http://schemas.microsoft.com/office/drawing/2014/main" id="{B8E45DD8-4704-8942-B3D8-C311C9A716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172" name="Elemento grafico 171" descr="Aprire">
                <a:extLst>
                  <a:ext uri="{FF2B5EF4-FFF2-40B4-BE49-F238E27FC236}">
                    <a16:creationId xmlns:a16="http://schemas.microsoft.com/office/drawing/2014/main" id="{ED0E9C00-FC33-FD4C-B486-F9A4B5F8EE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68" name="Elemento grafico 167" descr="Libri">
              <a:extLst>
                <a:ext uri="{FF2B5EF4-FFF2-40B4-BE49-F238E27FC236}">
                  <a16:creationId xmlns:a16="http://schemas.microsoft.com/office/drawing/2014/main" id="{7D322BD3-DDFC-1140-AB1A-4530074A1B0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69" name="Elemento grafico 168" descr="Matita">
              <a:extLst>
                <a:ext uri="{FF2B5EF4-FFF2-40B4-BE49-F238E27FC236}">
                  <a16:creationId xmlns:a16="http://schemas.microsoft.com/office/drawing/2014/main" id="{B91B6FA5-1D51-E74D-B562-01B665895B2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70" name="Elemento grafico 169" descr="Utente">
              <a:extLst>
                <a:ext uri="{FF2B5EF4-FFF2-40B4-BE49-F238E27FC236}">
                  <a16:creationId xmlns:a16="http://schemas.microsoft.com/office/drawing/2014/main" id="{AB3F052C-E0A0-AC41-8EA5-081A063B86A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22" name="Gruppo 21">
            <a:extLst>
              <a:ext uri="{FF2B5EF4-FFF2-40B4-BE49-F238E27FC236}">
                <a16:creationId xmlns:a16="http://schemas.microsoft.com/office/drawing/2014/main" id="{E9DBBCB9-EA0A-2D45-9F36-3265100AAA18}"/>
              </a:ext>
            </a:extLst>
          </p:cNvPr>
          <p:cNvGrpSpPr>
            <a:grpSpLocks noChangeAspect="1"/>
          </p:cNvGrpSpPr>
          <p:nvPr/>
        </p:nvGrpSpPr>
        <p:grpSpPr>
          <a:xfrm>
            <a:off x="6125591" y="2808805"/>
            <a:ext cx="682886" cy="590325"/>
            <a:chOff x="11536221" y="2368250"/>
            <a:chExt cx="3725719" cy="3220719"/>
          </a:xfrm>
        </p:grpSpPr>
        <p:grpSp>
          <p:nvGrpSpPr>
            <p:cNvPr id="8" name="Gruppo 7">
              <a:extLst>
                <a:ext uri="{FF2B5EF4-FFF2-40B4-BE49-F238E27FC236}">
                  <a16:creationId xmlns:a16="http://schemas.microsoft.com/office/drawing/2014/main" id="{E276FDCE-4572-CE40-A38C-CA1E58C61263}"/>
                </a:ext>
              </a:extLst>
            </p:cNvPr>
            <p:cNvGrpSpPr/>
            <p:nvPr/>
          </p:nvGrpSpPr>
          <p:grpSpPr>
            <a:xfrm>
              <a:off x="12572528" y="2368250"/>
              <a:ext cx="2689412" cy="2232212"/>
              <a:chOff x="12446502" y="2594614"/>
              <a:chExt cx="2689412" cy="2232212"/>
            </a:xfrm>
          </p:grpSpPr>
          <p:pic>
            <p:nvPicPr>
              <p:cNvPr id="19" name="Elemento grafico 18" descr="Banca">
                <a:extLst>
                  <a:ext uri="{FF2B5EF4-FFF2-40B4-BE49-F238E27FC236}">
                    <a16:creationId xmlns:a16="http://schemas.microsoft.com/office/drawing/2014/main" id="{039185A8-E128-104D-8F28-BBC1DB0F73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42" name="Elemento grafico 41" descr="Aprire">
                <a:extLst>
                  <a:ext uri="{FF2B5EF4-FFF2-40B4-BE49-F238E27FC236}">
                    <a16:creationId xmlns:a16="http://schemas.microsoft.com/office/drawing/2014/main" id="{67FA5128-EBA2-9440-9BC2-4206C269F1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12" name="Elemento grafico 11" descr="Libri">
              <a:extLst>
                <a:ext uri="{FF2B5EF4-FFF2-40B4-BE49-F238E27FC236}">
                  <a16:creationId xmlns:a16="http://schemas.microsoft.com/office/drawing/2014/main" id="{7AD5C364-CCDD-0C42-B604-6540531EF7F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14" name="Elemento grafico 13" descr="Matita">
              <a:extLst>
                <a:ext uri="{FF2B5EF4-FFF2-40B4-BE49-F238E27FC236}">
                  <a16:creationId xmlns:a16="http://schemas.microsoft.com/office/drawing/2014/main" id="{54429F51-6577-C947-B78E-D7751609E6E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18" name="Elemento grafico 17" descr="Utente">
              <a:extLst>
                <a:ext uri="{FF2B5EF4-FFF2-40B4-BE49-F238E27FC236}">
                  <a16:creationId xmlns:a16="http://schemas.microsoft.com/office/drawing/2014/main" id="{8D2C79AD-D9B7-B342-B6D4-14E29DEB993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68" name="Gruppo 67">
            <a:extLst>
              <a:ext uri="{FF2B5EF4-FFF2-40B4-BE49-F238E27FC236}">
                <a16:creationId xmlns:a16="http://schemas.microsoft.com/office/drawing/2014/main" id="{ECF2CC9B-9E87-D94F-83A6-EBC5A466C5E7}"/>
              </a:ext>
            </a:extLst>
          </p:cNvPr>
          <p:cNvGrpSpPr>
            <a:grpSpLocks noChangeAspect="1"/>
          </p:cNvGrpSpPr>
          <p:nvPr/>
        </p:nvGrpSpPr>
        <p:grpSpPr>
          <a:xfrm>
            <a:off x="7445114" y="337151"/>
            <a:ext cx="682886" cy="590325"/>
            <a:chOff x="11536221" y="2368250"/>
            <a:chExt cx="3725719" cy="3220719"/>
          </a:xfrm>
        </p:grpSpPr>
        <p:grpSp>
          <p:nvGrpSpPr>
            <p:cNvPr id="69" name="Gruppo 68">
              <a:extLst>
                <a:ext uri="{FF2B5EF4-FFF2-40B4-BE49-F238E27FC236}">
                  <a16:creationId xmlns:a16="http://schemas.microsoft.com/office/drawing/2014/main" id="{8C67398E-0E80-2747-BCCC-CB1B6D6590DC}"/>
                </a:ext>
              </a:extLst>
            </p:cNvPr>
            <p:cNvGrpSpPr/>
            <p:nvPr/>
          </p:nvGrpSpPr>
          <p:grpSpPr>
            <a:xfrm>
              <a:off x="12572528" y="2368250"/>
              <a:ext cx="2689412" cy="2232212"/>
              <a:chOff x="12446502" y="2594614"/>
              <a:chExt cx="2689412" cy="2232212"/>
            </a:xfrm>
          </p:grpSpPr>
          <p:pic>
            <p:nvPicPr>
              <p:cNvPr id="73" name="Elemento grafico 72" descr="Banca">
                <a:extLst>
                  <a:ext uri="{FF2B5EF4-FFF2-40B4-BE49-F238E27FC236}">
                    <a16:creationId xmlns:a16="http://schemas.microsoft.com/office/drawing/2014/main" id="{7CB0FA06-7B57-0342-A37B-7C07DA6170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74" name="Elemento grafico 73" descr="Aprire">
                <a:extLst>
                  <a:ext uri="{FF2B5EF4-FFF2-40B4-BE49-F238E27FC236}">
                    <a16:creationId xmlns:a16="http://schemas.microsoft.com/office/drawing/2014/main" id="{CCCE233C-3E7C-6145-8F0F-F81A8A7732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70" name="Elemento grafico 69" descr="Libri">
              <a:extLst>
                <a:ext uri="{FF2B5EF4-FFF2-40B4-BE49-F238E27FC236}">
                  <a16:creationId xmlns:a16="http://schemas.microsoft.com/office/drawing/2014/main" id="{56C3FDEE-93E5-5844-8C10-791BFB5C31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71" name="Elemento grafico 70" descr="Matita">
              <a:extLst>
                <a:ext uri="{FF2B5EF4-FFF2-40B4-BE49-F238E27FC236}">
                  <a16:creationId xmlns:a16="http://schemas.microsoft.com/office/drawing/2014/main" id="{520ED07D-BB6D-904F-85E7-CF449F5BC8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72" name="Elemento grafico 71" descr="Utente">
              <a:extLst>
                <a:ext uri="{FF2B5EF4-FFF2-40B4-BE49-F238E27FC236}">
                  <a16:creationId xmlns:a16="http://schemas.microsoft.com/office/drawing/2014/main" id="{239AD6F5-CAAB-954F-809A-9ED1240C420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grpSp>
        <p:nvGrpSpPr>
          <p:cNvPr id="47" name="Gruppo 46">
            <a:extLst>
              <a:ext uri="{FF2B5EF4-FFF2-40B4-BE49-F238E27FC236}">
                <a16:creationId xmlns:a16="http://schemas.microsoft.com/office/drawing/2014/main" id="{283E2ACC-3FB0-1C42-A3BA-0DF1E7C645BD}"/>
              </a:ext>
            </a:extLst>
          </p:cNvPr>
          <p:cNvGrpSpPr>
            <a:grpSpLocks noChangeAspect="1"/>
          </p:cNvGrpSpPr>
          <p:nvPr/>
        </p:nvGrpSpPr>
        <p:grpSpPr>
          <a:xfrm>
            <a:off x="6324208" y="1861176"/>
            <a:ext cx="682886" cy="590325"/>
            <a:chOff x="11536221" y="2368250"/>
            <a:chExt cx="3725719" cy="3220719"/>
          </a:xfrm>
        </p:grpSpPr>
        <p:grpSp>
          <p:nvGrpSpPr>
            <p:cNvPr id="52" name="Gruppo 51">
              <a:extLst>
                <a:ext uri="{FF2B5EF4-FFF2-40B4-BE49-F238E27FC236}">
                  <a16:creationId xmlns:a16="http://schemas.microsoft.com/office/drawing/2014/main" id="{7499A0E1-716D-C747-BFA6-D47CEF0216B5}"/>
                </a:ext>
              </a:extLst>
            </p:cNvPr>
            <p:cNvGrpSpPr/>
            <p:nvPr/>
          </p:nvGrpSpPr>
          <p:grpSpPr>
            <a:xfrm>
              <a:off x="12572528" y="2368250"/>
              <a:ext cx="2689412" cy="2232212"/>
              <a:chOff x="12446502" y="2594614"/>
              <a:chExt cx="2689412" cy="2232212"/>
            </a:xfrm>
          </p:grpSpPr>
          <p:pic>
            <p:nvPicPr>
              <p:cNvPr id="66" name="Elemento grafico 65" descr="Banca">
                <a:extLst>
                  <a:ext uri="{FF2B5EF4-FFF2-40B4-BE49-F238E27FC236}">
                    <a16:creationId xmlns:a16="http://schemas.microsoft.com/office/drawing/2014/main" id="{7DD27B96-643D-A44F-9760-3594597369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702" y="2594614"/>
                <a:ext cx="2232212" cy="2232212"/>
              </a:xfrm>
              <a:prstGeom prst="rect">
                <a:avLst/>
              </a:prstGeom>
            </p:spPr>
          </p:pic>
          <p:pic>
            <p:nvPicPr>
              <p:cNvPr id="67" name="Elemento grafico 66" descr="Aprire">
                <a:extLst>
                  <a:ext uri="{FF2B5EF4-FFF2-40B4-BE49-F238E27FC236}">
                    <a16:creationId xmlns:a16="http://schemas.microsoft.com/office/drawing/2014/main" id="{DFFAC316-C356-654D-ABF0-1B2AA97DE3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02" y="3363789"/>
                <a:ext cx="914400" cy="914400"/>
              </a:xfrm>
              <a:prstGeom prst="rect">
                <a:avLst/>
              </a:prstGeom>
            </p:spPr>
          </p:pic>
        </p:grpSp>
        <p:pic>
          <p:nvPicPr>
            <p:cNvPr id="53" name="Elemento grafico 52" descr="Libri">
              <a:extLst>
                <a:ext uri="{FF2B5EF4-FFF2-40B4-BE49-F238E27FC236}">
                  <a16:creationId xmlns:a16="http://schemas.microsoft.com/office/drawing/2014/main" id="{44243AD3-8F77-AB47-8CDF-EAE6B4BAB8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31434" y="4454634"/>
              <a:ext cx="914400" cy="914400"/>
            </a:xfrm>
            <a:prstGeom prst="rect">
              <a:avLst/>
            </a:prstGeom>
          </p:spPr>
        </p:pic>
        <p:pic>
          <p:nvPicPr>
            <p:cNvPr id="55" name="Elemento grafico 54" descr="Matita">
              <a:extLst>
                <a:ext uri="{FF2B5EF4-FFF2-40B4-BE49-F238E27FC236}">
                  <a16:creationId xmlns:a16="http://schemas.microsoft.com/office/drawing/2014/main" id="{41E573FC-71A8-194E-8222-A50E097C54F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6221" y="4501391"/>
              <a:ext cx="914400" cy="914400"/>
            </a:xfrm>
            <a:prstGeom prst="rect">
              <a:avLst/>
            </a:prstGeom>
          </p:spPr>
        </p:pic>
        <p:pic>
          <p:nvPicPr>
            <p:cNvPr id="56" name="Elemento grafico 55" descr="Utente">
              <a:extLst>
                <a:ext uri="{FF2B5EF4-FFF2-40B4-BE49-F238E27FC236}">
                  <a16:creationId xmlns:a16="http://schemas.microsoft.com/office/drawing/2014/main" id="{7DCC2260-9309-C04E-A980-FBE0498EC84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73091" y="3975132"/>
              <a:ext cx="1613837" cy="1613837"/>
            </a:xfrm>
            <a:prstGeom prst="rect">
              <a:avLst/>
            </a:prstGeom>
          </p:spPr>
        </p:pic>
      </p:grpSp>
      <p:sp>
        <p:nvSpPr>
          <p:cNvPr id="211" name="Rettangolo con angoli arrotondati 210">
            <a:extLst>
              <a:ext uri="{FF2B5EF4-FFF2-40B4-BE49-F238E27FC236}">
                <a16:creationId xmlns:a16="http://schemas.microsoft.com/office/drawing/2014/main" id="{CEDEAC84-C87F-CE47-94B3-AD0C9921211B}"/>
              </a:ext>
            </a:extLst>
          </p:cNvPr>
          <p:cNvSpPr/>
          <p:nvPr/>
        </p:nvSpPr>
        <p:spPr>
          <a:xfrm>
            <a:off x="8371843" y="6527461"/>
            <a:ext cx="3708000" cy="221265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14,000 Content Provider in tutto il Mondo!</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1892957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0C1A26E-44EA-2E4F-A6AA-1009213ED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59" y="2255835"/>
            <a:ext cx="15138400" cy="6097854"/>
          </a:xfrm>
          <a:prstGeom prst="rect">
            <a:avLst/>
          </a:prstGeom>
          <a:effectLst>
            <a:outerShdw blurRad="203200" dist="38100" dir="2700000" algn="tl" rotWithShape="0">
              <a:prstClr val="black">
                <a:alpha val="40000"/>
              </a:prstClr>
            </a:outerShdw>
          </a:effectLst>
        </p:spPr>
      </p:pic>
      <p:pic>
        <p:nvPicPr>
          <p:cNvPr id="5" name="Immagine 4">
            <a:extLst>
              <a:ext uri="{FF2B5EF4-FFF2-40B4-BE49-F238E27FC236}">
                <a16:creationId xmlns:a16="http://schemas.microsoft.com/office/drawing/2014/main" id="{E4D2B9F6-D676-CC48-88D0-1411AA063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988" y="790311"/>
            <a:ext cx="9681353" cy="3166140"/>
          </a:xfrm>
          <a:prstGeom prst="rect">
            <a:avLst/>
          </a:prstGeom>
          <a:effectLst>
            <a:outerShdw blurRad="203200" dist="38100" dir="2700000" algn="tl" rotWithShape="0">
              <a:prstClr val="black">
                <a:alpha val="40000"/>
              </a:prstClr>
            </a:outerShdw>
          </a:effectLst>
        </p:spPr>
      </p:pic>
      <p:pic>
        <p:nvPicPr>
          <p:cNvPr id="13" name="Immagine 12">
            <a:extLst>
              <a:ext uri="{FF2B5EF4-FFF2-40B4-BE49-F238E27FC236}">
                <a16:creationId xmlns:a16="http://schemas.microsoft.com/office/drawing/2014/main" id="{9D264871-3DE9-EA42-91BF-B92A4E4C975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90859" y="7177617"/>
            <a:ext cx="1460500" cy="952500"/>
          </a:xfrm>
          <a:prstGeom prst="rect">
            <a:avLst/>
          </a:prstGeom>
        </p:spPr>
      </p:pic>
      <p:pic>
        <p:nvPicPr>
          <p:cNvPr id="15" name="Immagine 14">
            <a:extLst>
              <a:ext uri="{FF2B5EF4-FFF2-40B4-BE49-F238E27FC236}">
                <a16:creationId xmlns:a16="http://schemas.microsoft.com/office/drawing/2014/main" id="{0C57F5B4-B989-434E-AB77-22A17AE20A8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4021" y="7231137"/>
            <a:ext cx="2628900" cy="990600"/>
          </a:xfrm>
          <a:prstGeom prst="rect">
            <a:avLst/>
          </a:prstGeom>
        </p:spPr>
      </p:pic>
    </p:spTree>
    <p:extLst>
      <p:ext uri="{BB962C8B-B14F-4D97-AF65-F5344CB8AC3E}">
        <p14:creationId xmlns:p14="http://schemas.microsoft.com/office/powerpoint/2010/main" val="19939159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904AE4B7-87D7-DE4C-831A-A8B8821BB9F2}"/>
              </a:ext>
            </a:extLst>
          </p:cNvPr>
          <p:cNvGrpSpPr/>
          <p:nvPr/>
        </p:nvGrpSpPr>
        <p:grpSpPr>
          <a:xfrm>
            <a:off x="1399121" y="1323219"/>
            <a:ext cx="9131613" cy="4299190"/>
            <a:chOff x="1399121" y="387278"/>
            <a:chExt cx="9131613" cy="4299190"/>
          </a:xfrm>
        </p:grpSpPr>
        <p:pic>
          <p:nvPicPr>
            <p:cNvPr id="2" name="Picture 1">
              <a:extLst>
                <a:ext uri="{FF2B5EF4-FFF2-40B4-BE49-F238E27FC236}">
                  <a16:creationId xmlns:a16="http://schemas.microsoft.com/office/drawing/2014/main" id="{90103683-C0D1-DF43-A3A3-E41733D573A9}"/>
                </a:ext>
              </a:extLst>
            </p:cNvPr>
            <p:cNvPicPr>
              <a:picLocks noChangeAspect="1"/>
            </p:cNvPicPr>
            <p:nvPr/>
          </p:nvPicPr>
          <p:blipFill>
            <a:blip r:embed="rId2"/>
            <a:stretch>
              <a:fillRect/>
            </a:stretch>
          </p:blipFill>
          <p:spPr>
            <a:xfrm>
              <a:off x="1399121" y="387278"/>
              <a:ext cx="9131613" cy="4299190"/>
            </a:xfrm>
            <a:prstGeom prst="rect">
              <a:avLst/>
            </a:prstGeom>
            <a:effectLst>
              <a:outerShdw blurRad="203200" dist="38100" dir="2700000" algn="tl" rotWithShape="0">
                <a:prstClr val="black">
                  <a:alpha val="40000"/>
                </a:prstClr>
              </a:outerShdw>
            </a:effectLst>
          </p:spPr>
        </p:pic>
        <p:sp>
          <p:nvSpPr>
            <p:cNvPr id="3" name="Rettangolo 2">
              <a:extLst>
                <a:ext uri="{FF2B5EF4-FFF2-40B4-BE49-F238E27FC236}">
                  <a16:creationId xmlns:a16="http://schemas.microsoft.com/office/drawing/2014/main" id="{C2A4EA8D-0A9E-5742-8217-69C26358B651}"/>
                </a:ext>
              </a:extLst>
            </p:cNvPr>
            <p:cNvSpPr/>
            <p:nvPr/>
          </p:nvSpPr>
          <p:spPr>
            <a:xfrm>
              <a:off x="2199370" y="1965731"/>
              <a:ext cx="4645089" cy="380010"/>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4" name="Picture 3">
            <a:extLst>
              <a:ext uri="{FF2B5EF4-FFF2-40B4-BE49-F238E27FC236}">
                <a16:creationId xmlns:a16="http://schemas.microsoft.com/office/drawing/2014/main" id="{DE35B9E8-E9AA-BA47-BC30-EAB1C8D70166}"/>
              </a:ext>
            </a:extLst>
          </p:cNvPr>
          <p:cNvPicPr>
            <a:picLocks noChangeAspect="1"/>
          </p:cNvPicPr>
          <p:nvPr/>
        </p:nvPicPr>
        <p:blipFill>
          <a:blip r:embed="rId3"/>
          <a:stretch>
            <a:fillRect/>
          </a:stretch>
        </p:blipFill>
        <p:spPr>
          <a:xfrm>
            <a:off x="2472273" y="2034031"/>
            <a:ext cx="8858710" cy="4811651"/>
          </a:xfrm>
          <a:prstGeom prst="rect">
            <a:avLst/>
          </a:prstGeom>
          <a:effectLst>
            <a:outerShdw blurRad="203200" dist="38100" dir="2700000" algn="tl" rotWithShape="0">
              <a:prstClr val="black">
                <a:alpha val="40000"/>
              </a:prstClr>
            </a:outerShdw>
          </a:effectLst>
        </p:spPr>
      </p:pic>
      <p:pic>
        <p:nvPicPr>
          <p:cNvPr id="5" name="Picture 4">
            <a:extLst>
              <a:ext uri="{FF2B5EF4-FFF2-40B4-BE49-F238E27FC236}">
                <a16:creationId xmlns:a16="http://schemas.microsoft.com/office/drawing/2014/main" id="{17341C3D-AF6B-644E-96AE-3EC6EF3F7BD1}"/>
              </a:ext>
            </a:extLst>
          </p:cNvPr>
          <p:cNvPicPr>
            <a:picLocks noChangeAspect="1"/>
          </p:cNvPicPr>
          <p:nvPr/>
        </p:nvPicPr>
        <p:blipFill rotWithShape="1">
          <a:blip r:embed="rId4"/>
          <a:srcRect t="-1579" b="-1"/>
          <a:stretch/>
        </p:blipFill>
        <p:spPr>
          <a:xfrm>
            <a:off x="4053440" y="2479766"/>
            <a:ext cx="7705923" cy="5076728"/>
          </a:xfrm>
          <a:prstGeom prst="rect">
            <a:avLst/>
          </a:prstGeom>
          <a:effectLst>
            <a:outerShdw blurRad="2032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D2552A-E9BF-F24A-9CDB-0D574D03EF22}"/>
              </a:ext>
            </a:extLst>
          </p:cNvPr>
          <p:cNvPicPr>
            <a:picLocks noChangeAspect="1"/>
          </p:cNvPicPr>
          <p:nvPr/>
        </p:nvPicPr>
        <p:blipFill>
          <a:blip r:embed="rId5"/>
          <a:stretch>
            <a:fillRect/>
          </a:stretch>
        </p:blipFill>
        <p:spPr>
          <a:xfrm>
            <a:off x="5350613" y="3148509"/>
            <a:ext cx="7836577" cy="4689195"/>
          </a:xfrm>
          <a:prstGeom prst="rect">
            <a:avLst/>
          </a:prstGeom>
          <a:effectLst>
            <a:outerShdw blurRad="203200" dist="38100" dir="2700000" algn="tl" rotWithShape="0">
              <a:prstClr val="black">
                <a:alpha val="40000"/>
              </a:prstClr>
            </a:outerShdw>
          </a:effectLst>
        </p:spPr>
      </p:pic>
      <p:pic>
        <p:nvPicPr>
          <p:cNvPr id="8" name="Picture 7">
            <a:extLst>
              <a:ext uri="{FF2B5EF4-FFF2-40B4-BE49-F238E27FC236}">
                <a16:creationId xmlns:a16="http://schemas.microsoft.com/office/drawing/2014/main" id="{791FE56A-0AB2-F14B-BCD6-7DF65AC5DA40}"/>
              </a:ext>
            </a:extLst>
          </p:cNvPr>
          <p:cNvPicPr>
            <a:picLocks noChangeAspect="1"/>
          </p:cNvPicPr>
          <p:nvPr/>
        </p:nvPicPr>
        <p:blipFill>
          <a:blip r:embed="rId6"/>
          <a:stretch>
            <a:fillRect/>
          </a:stretch>
        </p:blipFill>
        <p:spPr>
          <a:xfrm>
            <a:off x="6579242" y="3811837"/>
            <a:ext cx="7533306" cy="5082987"/>
          </a:xfrm>
          <a:prstGeom prst="rect">
            <a:avLst/>
          </a:prstGeom>
          <a:effectLst>
            <a:outerShdw blurRad="203200" dist="38100" dir="2700000" algn="tl" rotWithShape="0">
              <a:prstClr val="black">
                <a:alpha val="40000"/>
              </a:prstClr>
            </a:outerShdw>
          </a:effectLst>
        </p:spPr>
      </p:pic>
      <p:pic>
        <p:nvPicPr>
          <p:cNvPr id="9" name="Picture 7">
            <a:extLst>
              <a:ext uri="{FF2B5EF4-FFF2-40B4-BE49-F238E27FC236}">
                <a16:creationId xmlns:a16="http://schemas.microsoft.com/office/drawing/2014/main" id="{7289B811-6734-E946-882E-75D5026989DF}"/>
              </a:ext>
            </a:extLst>
          </p:cNvPr>
          <p:cNvPicPr>
            <a:picLocks noChangeAspect="1"/>
          </p:cNvPicPr>
          <p:nvPr/>
        </p:nvPicPr>
        <p:blipFill rotWithShape="1">
          <a:blip r:embed="rId6"/>
          <a:srcRect r="74838" b="88043"/>
          <a:stretch/>
        </p:blipFill>
        <p:spPr>
          <a:xfrm>
            <a:off x="11078961" y="227510"/>
            <a:ext cx="4807536" cy="1541444"/>
          </a:xfrm>
          <a:prstGeom prst="rect">
            <a:avLst/>
          </a:prstGeom>
          <a:effectLst/>
        </p:spPr>
      </p:pic>
    </p:spTree>
    <p:extLst>
      <p:ext uri="{BB962C8B-B14F-4D97-AF65-F5344CB8AC3E}">
        <p14:creationId xmlns:p14="http://schemas.microsoft.com/office/powerpoint/2010/main" val="1465997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6">
            <a:extLst>
              <a:ext uri="{FF2B5EF4-FFF2-40B4-BE49-F238E27FC236}">
                <a16:creationId xmlns:a16="http://schemas.microsoft.com/office/drawing/2014/main" id="{1D1470FA-1EE0-7349-A319-0FD8056190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3905" y="457200"/>
            <a:ext cx="4363576" cy="977259"/>
          </a:xfrm>
          <a:prstGeom prst="rect">
            <a:avLst/>
          </a:prstGeom>
        </p:spPr>
      </p:pic>
      <p:pic>
        <p:nvPicPr>
          <p:cNvPr id="12" name="Immagine 11">
            <a:extLst>
              <a:ext uri="{FF2B5EF4-FFF2-40B4-BE49-F238E27FC236}">
                <a16:creationId xmlns:a16="http://schemas.microsoft.com/office/drawing/2014/main" id="{13694178-4245-4249-8370-60B7CE464690}"/>
              </a:ext>
            </a:extLst>
          </p:cNvPr>
          <p:cNvPicPr>
            <a:picLocks noChangeAspect="1"/>
          </p:cNvPicPr>
          <p:nvPr/>
        </p:nvPicPr>
        <p:blipFill rotWithShape="1">
          <a:blip r:embed="rId3">
            <a:extLst>
              <a:ext uri="{28A0092B-C50C-407E-A947-70E740481C1C}">
                <a14:useLocalDpi xmlns:a14="http://schemas.microsoft.com/office/drawing/2010/main" val="0"/>
              </a:ext>
            </a:extLst>
          </a:blip>
          <a:srcRect l="3877" r="21449" b="34138"/>
          <a:stretch/>
        </p:blipFill>
        <p:spPr>
          <a:xfrm>
            <a:off x="399974" y="329043"/>
            <a:ext cx="9104243" cy="5612572"/>
          </a:xfrm>
          <a:prstGeom prst="rect">
            <a:avLst/>
          </a:prstGeom>
          <a:effectLst>
            <a:outerShdw blurRad="203200" dist="38100" dir="2700000" algn="tl" rotWithShape="0">
              <a:prstClr val="black">
                <a:alpha val="40000"/>
              </a:prstClr>
            </a:outerShdw>
          </a:effectLst>
        </p:spPr>
      </p:pic>
      <p:grpSp>
        <p:nvGrpSpPr>
          <p:cNvPr id="15" name="Gruppo 14">
            <a:extLst>
              <a:ext uri="{FF2B5EF4-FFF2-40B4-BE49-F238E27FC236}">
                <a16:creationId xmlns:a16="http://schemas.microsoft.com/office/drawing/2014/main" id="{FF7E2523-B356-554A-9B3F-85879AF989A1}"/>
              </a:ext>
            </a:extLst>
          </p:cNvPr>
          <p:cNvGrpSpPr/>
          <p:nvPr/>
        </p:nvGrpSpPr>
        <p:grpSpPr>
          <a:xfrm>
            <a:off x="3845991" y="1606073"/>
            <a:ext cx="12990896" cy="7387786"/>
            <a:chOff x="3845991" y="1606073"/>
            <a:chExt cx="12990896" cy="7387786"/>
          </a:xfrm>
        </p:grpSpPr>
        <p:pic>
          <p:nvPicPr>
            <p:cNvPr id="6" name="Immagine 5">
              <a:extLst>
                <a:ext uri="{FF2B5EF4-FFF2-40B4-BE49-F238E27FC236}">
                  <a16:creationId xmlns:a16="http://schemas.microsoft.com/office/drawing/2014/main" id="{33909B0F-42A0-9A42-9A36-E6270DA7B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991" y="2724918"/>
              <a:ext cx="12179300" cy="5041900"/>
            </a:xfrm>
            <a:prstGeom prst="rect">
              <a:avLst/>
            </a:prstGeom>
            <a:effectLst>
              <a:outerShdw blurRad="203200" dist="38100" dir="2700000" algn="tl" rotWithShape="0">
                <a:prstClr val="black">
                  <a:alpha val="40000"/>
                </a:prstClr>
              </a:outerShdw>
            </a:effectLst>
          </p:spPr>
        </p:pic>
        <p:pic>
          <p:nvPicPr>
            <p:cNvPr id="13" name="Elemento grafico 12" descr="Freccia: leggera curva">
              <a:extLst>
                <a:ext uri="{FF2B5EF4-FFF2-40B4-BE49-F238E27FC236}">
                  <a16:creationId xmlns:a16="http://schemas.microsoft.com/office/drawing/2014/main" id="{996FA3FA-9F0A-4B4F-BEA4-D19075986D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331853" flipH="1">
              <a:off x="8871705" y="1393451"/>
              <a:ext cx="2127872" cy="2553116"/>
            </a:xfrm>
            <a:prstGeom prst="rect">
              <a:avLst/>
            </a:prstGeom>
          </p:spPr>
        </p:pic>
        <p:sp>
          <p:nvSpPr>
            <p:cNvPr id="14" name="Rettangolo con angoli arrotondati 13">
              <a:extLst>
                <a:ext uri="{FF2B5EF4-FFF2-40B4-BE49-F238E27FC236}">
                  <a16:creationId xmlns:a16="http://schemas.microsoft.com/office/drawing/2014/main" id="{1224561D-7E08-B140-8B83-11D8F730C2C5}"/>
                </a:ext>
              </a:extLst>
            </p:cNvPr>
            <p:cNvSpPr/>
            <p:nvPr/>
          </p:nvSpPr>
          <p:spPr>
            <a:xfrm>
              <a:off x="4282308" y="7473676"/>
              <a:ext cx="12554579"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I dati vengono inviati direttamente</a:t>
              </a:r>
              <a:r>
                <a:rPr kumimoji="0" lang="it-IT" b="1" i="0" u="none" strike="noStrike" cap="none" spc="0" normalizeH="0" dirty="0">
                  <a:ln>
                    <a:noFill/>
                  </a:ln>
                  <a:solidFill>
                    <a:srgbClr val="FFFFFF"/>
                  </a:solidFill>
                  <a:effectLst/>
                  <a:uFillTx/>
                  <a:latin typeface="+mn-lt"/>
                  <a:ea typeface="+mn-ea"/>
                  <a:cs typeface="+mn-cs"/>
                  <a:sym typeface="Helvetica Light"/>
                </a:rPr>
                <a:t> al </a:t>
              </a:r>
              <a:r>
                <a:rPr kumimoji="0" lang="it-IT" b="1" i="0" u="none" strike="noStrike" cap="none" spc="0" normalizeH="0" dirty="0" err="1">
                  <a:ln>
                    <a:noFill/>
                  </a:ln>
                  <a:solidFill>
                    <a:srgbClr val="FFFFFF"/>
                  </a:solidFill>
                  <a:effectLst/>
                  <a:uFillTx/>
                  <a:latin typeface="+mn-lt"/>
                  <a:ea typeface="+mn-ea"/>
                  <a:cs typeface="+mn-cs"/>
                  <a:sym typeface="Helvetica Light"/>
                </a:rPr>
                <a:t>participant</a:t>
              </a:r>
              <a:r>
                <a:rPr kumimoji="0" lang="it-IT" b="1" i="0" u="none" strike="noStrike" cap="none" spc="0" normalizeH="0" dirty="0">
                  <a:ln>
                    <a:noFill/>
                  </a:ln>
                  <a:solidFill>
                    <a:srgbClr val="FFFFFF"/>
                  </a:solidFill>
                  <a:effectLst/>
                  <a:uFillTx/>
                  <a:latin typeface="+mn-lt"/>
                  <a:ea typeface="+mn-ea"/>
                  <a:cs typeface="+mn-cs"/>
                  <a:sym typeface="Helvetica Light"/>
                </a:rPr>
                <a:t> </a:t>
              </a:r>
              <a:r>
                <a:rPr kumimoji="0" lang="it-IT" b="1" i="0" u="none" strike="noStrike" cap="none" spc="0" normalizeH="0" dirty="0" err="1">
                  <a:ln>
                    <a:noFill/>
                  </a:ln>
                  <a:solidFill>
                    <a:srgbClr val="FFFFFF"/>
                  </a:solidFill>
                  <a:effectLst/>
                  <a:uFillTx/>
                  <a:latin typeface="+mn-lt"/>
                  <a:ea typeface="+mn-ea"/>
                  <a:cs typeface="+mn-cs"/>
                  <a:sym typeface="Helvetica Light"/>
                </a:rPr>
                <a:t>portal</a:t>
              </a:r>
              <a:r>
                <a:rPr kumimoji="0" lang="it-IT" b="1" i="0" u="none" strike="noStrike" cap="none" spc="0" normalizeH="0" dirty="0">
                  <a:ln>
                    <a:noFill/>
                  </a:ln>
                  <a:solidFill>
                    <a:srgbClr val="FFFFFF"/>
                  </a:solidFill>
                  <a:effectLst/>
                  <a:uFillTx/>
                  <a:latin typeface="+mn-lt"/>
                  <a:ea typeface="+mn-ea"/>
                  <a:cs typeface="+mn-cs"/>
                  <a:sym typeface="Helvetica Light"/>
                </a:rPr>
                <a:t> per la rendicontazione Scientifica e Finanziaria</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3705967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A339479C-6D33-FB4C-9E83-4DCF8DA4C92E}"/>
              </a:ext>
            </a:extLst>
          </p:cNvPr>
          <p:cNvSpPr>
            <a:spLocks noGrp="1"/>
          </p:cNvSpPr>
          <p:nvPr>
            <p:ph type="body" sz="quarter" idx="10"/>
          </p:nvPr>
        </p:nvSpPr>
        <p:spPr/>
        <p:txBody>
          <a:bodyPr/>
          <a:lstStyle/>
          <a:p>
            <a:r>
              <a:rPr lang="it-IT" dirty="0"/>
              <a:t>Come collegare le pubblicazioni ai progetti</a:t>
            </a:r>
          </a:p>
        </p:txBody>
      </p:sp>
      <p:sp>
        <p:nvSpPr>
          <p:cNvPr id="3" name="Segnaposto testo 2">
            <a:extLst>
              <a:ext uri="{FF2B5EF4-FFF2-40B4-BE49-F238E27FC236}">
                <a16:creationId xmlns:a16="http://schemas.microsoft.com/office/drawing/2014/main" id="{7A7A1F9F-2CF9-3048-A6B5-55FB8ED16347}"/>
              </a:ext>
            </a:extLst>
          </p:cNvPr>
          <p:cNvSpPr>
            <a:spLocks noGrp="1"/>
          </p:cNvSpPr>
          <p:nvPr>
            <p:ph type="body" sz="quarter" idx="27"/>
          </p:nvPr>
        </p:nvSpPr>
        <p:spPr/>
        <p:txBody>
          <a:bodyPr/>
          <a:lstStyle/>
          <a:p>
            <a:r>
              <a:rPr lang="it-IT" dirty="0"/>
              <a:t>Attraverso l’indicazione dei Grant no. nel campo specifico del </a:t>
            </a:r>
            <a:r>
              <a:rPr lang="it-IT" dirty="0" err="1"/>
              <a:t>repository</a:t>
            </a:r>
            <a:r>
              <a:rPr lang="it-IT" dirty="0"/>
              <a:t> in cui vengono depositate le pubblicazioni</a:t>
            </a:r>
          </a:p>
        </p:txBody>
      </p:sp>
      <p:sp>
        <p:nvSpPr>
          <p:cNvPr id="4" name="Segnaposto testo 3">
            <a:extLst>
              <a:ext uri="{FF2B5EF4-FFF2-40B4-BE49-F238E27FC236}">
                <a16:creationId xmlns:a16="http://schemas.microsoft.com/office/drawing/2014/main" id="{59D55C1A-3081-8F40-B939-8194E201E772}"/>
              </a:ext>
            </a:extLst>
          </p:cNvPr>
          <p:cNvSpPr>
            <a:spLocks noGrp="1"/>
          </p:cNvSpPr>
          <p:nvPr>
            <p:ph type="body" sz="quarter" idx="28"/>
          </p:nvPr>
        </p:nvSpPr>
        <p:spPr/>
        <p:txBody>
          <a:bodyPr/>
          <a:lstStyle/>
          <a:p>
            <a:r>
              <a:rPr lang="it-IT" dirty="0"/>
              <a:t>Metadati</a:t>
            </a:r>
          </a:p>
        </p:txBody>
      </p:sp>
      <p:sp>
        <p:nvSpPr>
          <p:cNvPr id="5" name="Segnaposto testo 4">
            <a:extLst>
              <a:ext uri="{FF2B5EF4-FFF2-40B4-BE49-F238E27FC236}">
                <a16:creationId xmlns:a16="http://schemas.microsoft.com/office/drawing/2014/main" id="{406633B6-F1BA-D742-9335-1D3845312462}"/>
              </a:ext>
            </a:extLst>
          </p:cNvPr>
          <p:cNvSpPr>
            <a:spLocks noGrp="1"/>
          </p:cNvSpPr>
          <p:nvPr>
            <p:ph type="body" sz="quarter" idx="29"/>
          </p:nvPr>
        </p:nvSpPr>
        <p:spPr/>
        <p:txBody>
          <a:bodyPr/>
          <a:lstStyle/>
          <a:p>
            <a:r>
              <a:rPr lang="it-IT" dirty="0"/>
              <a:t>Attraverso la funzione </a:t>
            </a:r>
            <a:r>
              <a:rPr lang="it-IT" b="1" dirty="0">
                <a:solidFill>
                  <a:srgbClr val="FF0000"/>
                </a:solidFill>
              </a:rPr>
              <a:t>«Link …» </a:t>
            </a:r>
            <a:r>
              <a:rPr lang="it-IT" dirty="0"/>
              <a:t>sul portale di </a:t>
            </a:r>
            <a:r>
              <a:rPr lang="it-IT" dirty="0" err="1"/>
              <a:t>OpenAIRE</a:t>
            </a:r>
            <a:endParaRPr lang="it-IT" dirty="0"/>
          </a:p>
        </p:txBody>
      </p:sp>
      <p:sp>
        <p:nvSpPr>
          <p:cNvPr id="6" name="Segnaposto testo 5">
            <a:extLst>
              <a:ext uri="{FF2B5EF4-FFF2-40B4-BE49-F238E27FC236}">
                <a16:creationId xmlns:a16="http://schemas.microsoft.com/office/drawing/2014/main" id="{FC4A6E48-75A9-E645-9ABA-29D4FB4CC4F2}"/>
              </a:ext>
            </a:extLst>
          </p:cNvPr>
          <p:cNvSpPr>
            <a:spLocks noGrp="1"/>
          </p:cNvSpPr>
          <p:nvPr>
            <p:ph type="body" sz="quarter" idx="30"/>
          </p:nvPr>
        </p:nvSpPr>
        <p:spPr/>
        <p:txBody>
          <a:bodyPr/>
          <a:lstStyle/>
          <a:p>
            <a:r>
              <a:rPr lang="it-IT" dirty="0" err="1"/>
              <a:t>Claim</a:t>
            </a:r>
            <a:endParaRPr lang="it-IT" dirty="0"/>
          </a:p>
        </p:txBody>
      </p:sp>
      <p:sp>
        <p:nvSpPr>
          <p:cNvPr id="7" name="Segnaposto testo 6">
            <a:extLst>
              <a:ext uri="{FF2B5EF4-FFF2-40B4-BE49-F238E27FC236}">
                <a16:creationId xmlns:a16="http://schemas.microsoft.com/office/drawing/2014/main" id="{A053E6C6-5BAA-F048-B6B7-29F88CD336CE}"/>
              </a:ext>
            </a:extLst>
          </p:cNvPr>
          <p:cNvSpPr>
            <a:spLocks noGrp="1"/>
          </p:cNvSpPr>
          <p:nvPr>
            <p:ph type="body" sz="quarter" idx="31"/>
          </p:nvPr>
        </p:nvSpPr>
        <p:spPr/>
        <p:txBody>
          <a:bodyPr>
            <a:normAutofit lnSpcReduction="10000"/>
          </a:bodyPr>
          <a:lstStyle/>
          <a:p>
            <a:r>
              <a:rPr lang="it-IT" dirty="0"/>
              <a:t>Scrivendo acronimo e Grant no. Direttamente nel testo dell’articolo (solitamente nel paragrafo di </a:t>
            </a:r>
            <a:r>
              <a:rPr lang="it-IT" b="1" dirty="0" err="1">
                <a:solidFill>
                  <a:srgbClr val="FF0000"/>
                </a:solidFill>
              </a:rPr>
              <a:t>Acknowledgements</a:t>
            </a:r>
            <a:r>
              <a:rPr lang="it-IT" dirty="0"/>
              <a:t>). </a:t>
            </a:r>
            <a:br>
              <a:rPr lang="it-IT" dirty="0"/>
            </a:br>
            <a:r>
              <a:rPr lang="it-IT" dirty="0" err="1"/>
              <a:t>OpenAIRE</a:t>
            </a:r>
            <a:r>
              <a:rPr lang="it-IT" dirty="0"/>
              <a:t> utilizza un algoritmo di Text and Data </a:t>
            </a:r>
            <a:r>
              <a:rPr lang="it-IT" dirty="0" err="1"/>
              <a:t>Mining</a:t>
            </a:r>
            <a:r>
              <a:rPr lang="it-IT" dirty="0"/>
              <a:t> (TDM) specifico per ogni </a:t>
            </a:r>
            <a:br>
              <a:rPr lang="it-IT" dirty="0"/>
            </a:br>
            <a:r>
              <a:rPr lang="it-IT" dirty="0"/>
              <a:t>ente finanziatore per trovare i collegamenti ai progetti direttamente nei testi degli articoli</a:t>
            </a:r>
          </a:p>
        </p:txBody>
      </p:sp>
      <p:sp>
        <p:nvSpPr>
          <p:cNvPr id="8" name="Segnaposto testo 7">
            <a:extLst>
              <a:ext uri="{FF2B5EF4-FFF2-40B4-BE49-F238E27FC236}">
                <a16:creationId xmlns:a16="http://schemas.microsoft.com/office/drawing/2014/main" id="{03A9368A-9134-DB4F-A002-EB1EA78A98F3}"/>
              </a:ext>
            </a:extLst>
          </p:cNvPr>
          <p:cNvSpPr>
            <a:spLocks noGrp="1"/>
          </p:cNvSpPr>
          <p:nvPr>
            <p:ph type="body" sz="quarter" idx="32"/>
          </p:nvPr>
        </p:nvSpPr>
        <p:spPr/>
        <p:txBody>
          <a:bodyPr/>
          <a:lstStyle/>
          <a:p>
            <a:r>
              <a:rPr lang="it-IT" dirty="0" err="1"/>
              <a:t>Ack</a:t>
            </a:r>
            <a:r>
              <a:rPr lang="it-IT" dirty="0"/>
              <a:t> +TDM</a:t>
            </a:r>
          </a:p>
        </p:txBody>
      </p:sp>
      <p:sp>
        <p:nvSpPr>
          <p:cNvPr id="9" name="Segnaposto piè di pagina 8">
            <a:extLst>
              <a:ext uri="{FF2B5EF4-FFF2-40B4-BE49-F238E27FC236}">
                <a16:creationId xmlns:a16="http://schemas.microsoft.com/office/drawing/2014/main" id="{3DFBE3FE-D65B-F648-AC9E-E5D3453AE2FB}"/>
              </a:ext>
            </a:extLst>
          </p:cNvPr>
          <p:cNvSpPr>
            <a:spLocks noGrp="1"/>
          </p:cNvSpPr>
          <p:nvPr>
            <p:ph type="ftr" sz="quarter" idx="18"/>
          </p:nvPr>
        </p:nvSpPr>
        <p:spPr/>
        <p:txBody>
          <a:bodyPr/>
          <a:lstStyle/>
          <a:p>
            <a:r>
              <a:rPr lang="en-US"/>
              <a:t>OpenAIRE @ EOSC | RDA  | Berlin | 23rd March 2018</a:t>
            </a:r>
          </a:p>
        </p:txBody>
      </p:sp>
      <p:pic>
        <p:nvPicPr>
          <p:cNvPr id="10" name="Immagine 9">
            <a:extLst>
              <a:ext uri="{FF2B5EF4-FFF2-40B4-BE49-F238E27FC236}">
                <a16:creationId xmlns:a16="http://schemas.microsoft.com/office/drawing/2014/main" id="{9A1EB45A-EF90-1E4F-8FF3-012586E75B52}"/>
              </a:ext>
            </a:extLst>
          </p:cNvPr>
          <p:cNvPicPr>
            <a:picLocks noChangeAspect="1"/>
          </p:cNvPicPr>
          <p:nvPr/>
        </p:nvPicPr>
        <p:blipFill>
          <a:blip r:embed="rId2"/>
          <a:stretch>
            <a:fillRect/>
          </a:stretch>
        </p:blipFill>
        <p:spPr>
          <a:xfrm>
            <a:off x="5944259" y="4257649"/>
            <a:ext cx="4449805" cy="2510559"/>
          </a:xfrm>
          <a:prstGeom prst="rect">
            <a:avLst/>
          </a:prstGeom>
          <a:effectLst>
            <a:outerShdw blurRad="203200" dist="38100" dir="2700000" algn="tl" rotWithShape="0">
              <a:prstClr val="black">
                <a:alpha val="40000"/>
              </a:prstClr>
            </a:outerShdw>
          </a:effectLst>
        </p:spPr>
      </p:pic>
      <p:pic>
        <p:nvPicPr>
          <p:cNvPr id="11" name="Immagine 10">
            <a:extLst>
              <a:ext uri="{FF2B5EF4-FFF2-40B4-BE49-F238E27FC236}">
                <a16:creationId xmlns:a16="http://schemas.microsoft.com/office/drawing/2014/main" id="{3D3641D8-A250-1C49-98B6-3CC7835B0DBE}"/>
              </a:ext>
            </a:extLst>
          </p:cNvPr>
          <p:cNvPicPr>
            <a:picLocks noChangeAspect="1"/>
          </p:cNvPicPr>
          <p:nvPr/>
        </p:nvPicPr>
        <p:blipFill>
          <a:blip r:embed="rId3"/>
          <a:stretch>
            <a:fillRect/>
          </a:stretch>
        </p:blipFill>
        <p:spPr>
          <a:xfrm>
            <a:off x="11270974" y="6768208"/>
            <a:ext cx="4015408" cy="1481831"/>
          </a:xfrm>
          <a:prstGeom prst="rect">
            <a:avLst/>
          </a:prstGeom>
          <a:effectLst>
            <a:outerShdw blurRad="203200" dist="38100" dir="2700000" algn="tl" rotWithShape="0">
              <a:prstClr val="black">
                <a:alpha val="40000"/>
              </a:prstClr>
            </a:outerShdw>
          </a:effectLst>
        </p:spPr>
      </p:pic>
      <p:pic>
        <p:nvPicPr>
          <p:cNvPr id="12" name="Immagine 11">
            <a:extLst>
              <a:ext uri="{FF2B5EF4-FFF2-40B4-BE49-F238E27FC236}">
                <a16:creationId xmlns:a16="http://schemas.microsoft.com/office/drawing/2014/main" id="{840C734E-CA98-A143-9CCE-EA6DCB178961}"/>
              </a:ext>
            </a:extLst>
          </p:cNvPr>
          <p:cNvPicPr>
            <a:picLocks noChangeAspect="1"/>
          </p:cNvPicPr>
          <p:nvPr/>
        </p:nvPicPr>
        <p:blipFill>
          <a:blip r:embed="rId4"/>
          <a:stretch>
            <a:fillRect/>
          </a:stretch>
        </p:blipFill>
        <p:spPr>
          <a:xfrm>
            <a:off x="207122" y="5467799"/>
            <a:ext cx="5654811" cy="1300409"/>
          </a:xfrm>
          <a:prstGeom prst="rect">
            <a:avLst/>
          </a:prstGeom>
          <a:effectLst>
            <a:outerShdw blurRad="203200" dist="38100" dir="2700000" algn="tl" rotWithShape="0">
              <a:prstClr val="black">
                <a:alpha val="40000"/>
              </a:prstClr>
            </a:outerShdw>
          </a:effectLst>
        </p:spPr>
      </p:pic>
      <p:pic>
        <p:nvPicPr>
          <p:cNvPr id="14" name="Immagine 13">
            <a:extLst>
              <a:ext uri="{FF2B5EF4-FFF2-40B4-BE49-F238E27FC236}">
                <a16:creationId xmlns:a16="http://schemas.microsoft.com/office/drawing/2014/main" id="{4C813CC3-48C1-E745-BB52-0499FD3485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191985881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8D27900-0B19-A041-B6B9-6FF12A13756D}"/>
              </a:ext>
            </a:extLst>
          </p:cNvPr>
          <p:cNvSpPr>
            <a:spLocks noGrp="1"/>
          </p:cNvSpPr>
          <p:nvPr>
            <p:ph type="body" sz="quarter" idx="4294967295"/>
          </p:nvPr>
        </p:nvSpPr>
        <p:spPr>
          <a:xfrm>
            <a:off x="3596244" y="2166730"/>
            <a:ext cx="8636000" cy="5605670"/>
          </a:xfrm>
        </p:spPr>
        <p:txBody>
          <a:bodyPr>
            <a:normAutofit/>
          </a:bodyPr>
          <a:lstStyle/>
          <a:p>
            <a:pPr marL="0" indent="0" algn="ctr">
              <a:buNone/>
            </a:pPr>
            <a:r>
              <a:rPr lang="it-IT" sz="6600" dirty="0">
                <a:solidFill>
                  <a:srgbClr val="FF0000"/>
                </a:solidFill>
              </a:rPr>
              <a:t>Attenzione</a:t>
            </a:r>
            <a:r>
              <a:rPr lang="it-IT" sz="6600" dirty="0"/>
              <a:t>!</a:t>
            </a:r>
          </a:p>
          <a:p>
            <a:pPr marL="0" indent="0" algn="ctr">
              <a:buNone/>
            </a:pPr>
            <a:r>
              <a:rPr lang="it-IT" sz="4000" i="1" dirty="0"/>
              <a:t>Associate solo i progetti che hanno effettivamente concorso alla pubblicazione</a:t>
            </a:r>
          </a:p>
        </p:txBody>
      </p:sp>
      <p:pic>
        <p:nvPicPr>
          <p:cNvPr id="4" name="Picture 3">
            <a:extLst>
              <a:ext uri="{FF2B5EF4-FFF2-40B4-BE49-F238E27FC236}">
                <a16:creationId xmlns:a16="http://schemas.microsoft.com/office/drawing/2014/main" id="{5BB7D686-A95E-1440-92F6-C4C7F51D7AFE}"/>
              </a:ext>
            </a:extLst>
          </p:cNvPr>
          <p:cNvPicPr>
            <a:picLocks noChangeAspect="1"/>
          </p:cNvPicPr>
          <p:nvPr/>
        </p:nvPicPr>
        <p:blipFill>
          <a:blip r:embed="rId2"/>
          <a:stretch>
            <a:fillRect/>
          </a:stretch>
        </p:blipFill>
        <p:spPr>
          <a:xfrm>
            <a:off x="6619833" y="6056414"/>
            <a:ext cx="2303813" cy="2303813"/>
          </a:xfrm>
          <a:prstGeom prst="rect">
            <a:avLst/>
          </a:prstGeom>
        </p:spPr>
      </p:pic>
    </p:spTree>
    <p:extLst>
      <p:ext uri="{BB962C8B-B14F-4D97-AF65-F5344CB8AC3E}">
        <p14:creationId xmlns:p14="http://schemas.microsoft.com/office/powerpoint/2010/main" val="16465893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E1E74D2-7F05-0846-B37E-085E0D94701D}"/>
              </a:ext>
            </a:extLst>
          </p:cNvPr>
          <p:cNvSpPr txBox="1"/>
          <p:nvPr/>
        </p:nvSpPr>
        <p:spPr>
          <a:xfrm>
            <a:off x="3771701" y="1792713"/>
            <a:ext cx="8712598" cy="55585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7099" dirty="0">
                <a:solidFill>
                  <a:srgbClr val="28288C"/>
                </a:solidFill>
                <a:latin typeface="Arial" panose="020B0604020202020204" pitchFamily="34" charset="0"/>
                <a:cs typeface="Arial" panose="020B0604020202020204" pitchFamily="34" charset="0"/>
              </a:rPr>
              <a:t>Le informazioni contenute in </a:t>
            </a:r>
            <a:r>
              <a:rPr lang="it-IT" sz="7099" dirty="0" err="1">
                <a:solidFill>
                  <a:srgbClr val="28288C"/>
                </a:solidFill>
                <a:latin typeface="Arial" panose="020B0604020202020204" pitchFamily="34" charset="0"/>
                <a:cs typeface="Arial" panose="020B0604020202020204" pitchFamily="34" charset="0"/>
              </a:rPr>
              <a:t>OpenAIRE</a:t>
            </a:r>
            <a:r>
              <a:rPr lang="it-IT" sz="7099" dirty="0">
                <a:solidFill>
                  <a:srgbClr val="28288C"/>
                </a:solidFill>
                <a:latin typeface="Arial" panose="020B0604020202020204" pitchFamily="34" charset="0"/>
                <a:cs typeface="Arial" panose="020B0604020202020204" pitchFamily="34" charset="0"/>
              </a:rPr>
              <a:t> derivano dal vostro </a:t>
            </a:r>
            <a:r>
              <a:rPr lang="it-IT" sz="7099" b="1" dirty="0" err="1">
                <a:solidFill>
                  <a:srgbClr val="28288C"/>
                </a:solidFill>
                <a:latin typeface="Arial" panose="020B0604020202020204" pitchFamily="34" charset="0"/>
                <a:cs typeface="Arial" panose="020B0604020202020204" pitchFamily="34" charset="0"/>
              </a:rPr>
              <a:t>repository</a:t>
            </a:r>
            <a:r>
              <a:rPr lang="it-IT" sz="7099" b="1" dirty="0">
                <a:solidFill>
                  <a:srgbClr val="28288C"/>
                </a:solidFill>
                <a:latin typeface="Arial" panose="020B0604020202020204" pitchFamily="34" charset="0"/>
                <a:cs typeface="Arial" panose="020B0604020202020204" pitchFamily="34" charset="0"/>
              </a:rPr>
              <a:t> istituzionale</a:t>
            </a:r>
            <a:r>
              <a:rPr lang="it-IT" sz="7099" dirty="0">
                <a:solidFill>
                  <a:srgbClr val="28288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684041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1424565B-E771-B64C-A361-5ECE56752E6F}"/>
              </a:ext>
            </a:extLst>
          </p:cNvPr>
          <p:cNvSpPr>
            <a:spLocks noGrp="1"/>
          </p:cNvSpPr>
          <p:nvPr>
            <p:ph type="body" sz="quarter" idx="10"/>
          </p:nvPr>
        </p:nvSpPr>
        <p:spPr/>
        <p:txBody>
          <a:bodyPr>
            <a:normAutofit fontScale="92500" lnSpcReduction="10000"/>
          </a:bodyPr>
          <a:lstStyle/>
          <a:p>
            <a:r>
              <a:rPr lang="it-IT" dirty="0"/>
              <a:t>La Commissione Europea e l’Open Access</a:t>
            </a:r>
          </a:p>
        </p:txBody>
      </p:sp>
      <p:sp>
        <p:nvSpPr>
          <p:cNvPr id="4" name="Segnaposto testo 3">
            <a:extLst>
              <a:ext uri="{FF2B5EF4-FFF2-40B4-BE49-F238E27FC236}">
                <a16:creationId xmlns:a16="http://schemas.microsoft.com/office/drawing/2014/main" id="{322B9006-8EAF-A64A-B5F9-CF4FAFDBD086}"/>
              </a:ext>
            </a:extLst>
          </p:cNvPr>
          <p:cNvSpPr>
            <a:spLocks noGrp="1"/>
          </p:cNvSpPr>
          <p:nvPr>
            <p:ph type="body" sz="quarter" idx="11"/>
          </p:nvPr>
        </p:nvSpPr>
        <p:spPr/>
        <p:txBody>
          <a:bodyPr/>
          <a:lstStyle/>
          <a:p>
            <a:r>
              <a:rPr lang="it-IT" dirty="0"/>
              <a:t>Per tutti i progetti del programma </a:t>
            </a:r>
            <a:r>
              <a:rPr lang="it-IT" b="1" dirty="0" err="1"/>
              <a:t>Horizon</a:t>
            </a:r>
            <a:r>
              <a:rPr lang="it-IT" b="1" dirty="0"/>
              <a:t> 2020 </a:t>
            </a:r>
            <a:r>
              <a:rPr lang="it-IT" dirty="0"/>
              <a:t>e per il prossimo programma quadro </a:t>
            </a:r>
            <a:r>
              <a:rPr lang="it-IT" b="1" dirty="0" err="1"/>
              <a:t>Horizon</a:t>
            </a:r>
            <a:r>
              <a:rPr lang="it-IT" b="1" dirty="0"/>
              <a:t> Europe</a:t>
            </a:r>
          </a:p>
        </p:txBody>
      </p:sp>
      <p:pic>
        <p:nvPicPr>
          <p:cNvPr id="2" name="Picture 1">
            <a:extLst>
              <a:ext uri="{FF2B5EF4-FFF2-40B4-BE49-F238E27FC236}">
                <a16:creationId xmlns:a16="http://schemas.microsoft.com/office/drawing/2014/main" id="{939A7AE9-67C9-C046-8FF8-C5F6C0B92213}"/>
              </a:ext>
            </a:extLst>
          </p:cNvPr>
          <p:cNvPicPr>
            <a:picLocks noChangeAspect="1"/>
          </p:cNvPicPr>
          <p:nvPr/>
        </p:nvPicPr>
        <p:blipFill>
          <a:blip r:embed="rId2"/>
          <a:stretch>
            <a:fillRect/>
          </a:stretch>
        </p:blipFill>
        <p:spPr>
          <a:xfrm>
            <a:off x="13780822" y="1"/>
            <a:ext cx="2745474" cy="1727200"/>
          </a:xfrm>
          <a:prstGeom prst="rect">
            <a:avLst/>
          </a:prstGeom>
        </p:spPr>
      </p:pic>
      <p:pic>
        <p:nvPicPr>
          <p:cNvPr id="8" name="Picture 7">
            <a:extLst>
              <a:ext uri="{FF2B5EF4-FFF2-40B4-BE49-F238E27FC236}">
                <a16:creationId xmlns:a16="http://schemas.microsoft.com/office/drawing/2014/main" id="{539DAD6B-8C77-394D-8EDE-6319EE0617E8}"/>
              </a:ext>
            </a:extLst>
          </p:cNvPr>
          <p:cNvPicPr>
            <a:picLocks noChangeAspect="1"/>
          </p:cNvPicPr>
          <p:nvPr/>
        </p:nvPicPr>
        <p:blipFill>
          <a:blip r:embed="rId3"/>
          <a:stretch>
            <a:fillRect/>
          </a:stretch>
        </p:blipFill>
        <p:spPr>
          <a:xfrm>
            <a:off x="11842078" y="8116993"/>
            <a:ext cx="4169119" cy="1005954"/>
          </a:xfrm>
          <a:prstGeom prst="rect">
            <a:avLst/>
          </a:prstGeom>
        </p:spPr>
      </p:pic>
      <p:sp>
        <p:nvSpPr>
          <p:cNvPr id="7" name="Footer Placeholder 1">
            <a:extLst>
              <a:ext uri="{FF2B5EF4-FFF2-40B4-BE49-F238E27FC236}">
                <a16:creationId xmlns:a16="http://schemas.microsoft.com/office/drawing/2014/main" id="{3474751C-9FFA-1145-BFF4-E795ADBC1542}"/>
              </a:ext>
            </a:extLst>
          </p:cNvPr>
          <p:cNvSpPr txBox="1">
            <a:spLocks/>
          </p:cNvSpPr>
          <p:nvPr/>
        </p:nvSpPr>
        <p:spPr>
          <a:xfrm>
            <a:off x="8025441" y="8129847"/>
            <a:ext cx="8116328" cy="1014154"/>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9" name="Immagine 8">
            <a:extLst>
              <a:ext uri="{FF2B5EF4-FFF2-40B4-BE49-F238E27FC236}">
                <a16:creationId xmlns:a16="http://schemas.microsoft.com/office/drawing/2014/main" id="{D6636F85-0BF1-C045-8D3D-0B17DA34D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36481997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4E28AB-8262-EE48-9B46-7FF5FE6A7D36}"/>
              </a:ext>
            </a:extLst>
          </p:cNvPr>
          <p:cNvSpPr>
            <a:spLocks noGrp="1"/>
          </p:cNvSpPr>
          <p:nvPr>
            <p:ph type="body" sz="quarter" idx="10"/>
          </p:nvPr>
        </p:nvSpPr>
        <p:spPr/>
        <p:txBody>
          <a:bodyPr/>
          <a:lstStyle/>
          <a:p>
            <a:r>
              <a:rPr lang="it-IT" dirty="0"/>
              <a:t>Per questo i metadati vanno curati…</a:t>
            </a:r>
          </a:p>
        </p:txBody>
      </p:sp>
    </p:spTree>
    <p:extLst>
      <p:ext uri="{BB962C8B-B14F-4D97-AF65-F5344CB8AC3E}">
        <p14:creationId xmlns:p14="http://schemas.microsoft.com/office/powerpoint/2010/main" val="32120379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D5B437D-6627-4748-BF79-8E90655067CC}"/>
              </a:ext>
            </a:extLst>
          </p:cNvPr>
          <p:cNvSpPr>
            <a:spLocks noGrp="1"/>
          </p:cNvSpPr>
          <p:nvPr>
            <p:ph type="body" sz="quarter" idx="11"/>
          </p:nvPr>
        </p:nvSpPr>
        <p:spPr>
          <a:xfrm>
            <a:off x="723899" y="1484026"/>
            <a:ext cx="13517717" cy="6767346"/>
          </a:xfrm>
        </p:spPr>
        <p:txBody>
          <a:bodyPr>
            <a:normAutofit/>
          </a:bodyPr>
          <a:lstStyle/>
          <a:p>
            <a:r>
              <a:rPr lang="it-IT" dirty="0"/>
              <a:t>Se il titolo non è corretto</a:t>
            </a:r>
          </a:p>
          <a:p>
            <a:pPr lvl="1"/>
            <a:r>
              <a:rPr lang="it-IT" dirty="0"/>
              <a:t>Citazioni, </a:t>
            </a:r>
            <a:r>
              <a:rPr lang="it-IT" dirty="0" err="1"/>
              <a:t>arrichimento</a:t>
            </a:r>
            <a:r>
              <a:rPr lang="it-IT" dirty="0"/>
              <a:t> </a:t>
            </a:r>
          </a:p>
        </p:txBody>
      </p:sp>
      <p:sp>
        <p:nvSpPr>
          <p:cNvPr id="5" name="Segnaposto testo 4">
            <a:extLst>
              <a:ext uri="{FF2B5EF4-FFF2-40B4-BE49-F238E27FC236}">
                <a16:creationId xmlns:a16="http://schemas.microsoft.com/office/drawing/2014/main" id="{B40A4C4B-3D06-4440-A36C-FE14F72FD5B6}"/>
              </a:ext>
            </a:extLst>
          </p:cNvPr>
          <p:cNvSpPr>
            <a:spLocks noGrp="1"/>
          </p:cNvSpPr>
          <p:nvPr>
            <p:ph type="body" sz="quarter" idx="21"/>
          </p:nvPr>
        </p:nvSpPr>
        <p:spPr/>
        <p:txBody>
          <a:bodyPr>
            <a:normAutofit fontScale="85000" lnSpcReduction="10000"/>
          </a:bodyPr>
          <a:lstStyle/>
          <a:p>
            <a:r>
              <a:rPr lang="it-IT" dirty="0"/>
              <a:t>Cosa succede se i metadati sono sporchi?</a:t>
            </a:r>
          </a:p>
        </p:txBody>
      </p:sp>
      <p:pic>
        <p:nvPicPr>
          <p:cNvPr id="8" name="Immagine 7">
            <a:extLst>
              <a:ext uri="{FF2B5EF4-FFF2-40B4-BE49-F238E27FC236}">
                <a16:creationId xmlns:a16="http://schemas.microsoft.com/office/drawing/2014/main" id="{3A5CCE08-9D3D-4445-8B0D-8E3CB9D1F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793" y="6458303"/>
            <a:ext cx="11849100" cy="685800"/>
          </a:xfrm>
          <a:prstGeom prst="rect">
            <a:avLst/>
          </a:prstGeom>
        </p:spPr>
      </p:pic>
      <p:graphicFrame>
        <p:nvGraphicFramePr>
          <p:cNvPr id="13" name="Tabella 12">
            <a:extLst>
              <a:ext uri="{FF2B5EF4-FFF2-40B4-BE49-F238E27FC236}">
                <a16:creationId xmlns:a16="http://schemas.microsoft.com/office/drawing/2014/main" id="{A349E113-5E82-6C43-8706-30CA99D985D5}"/>
              </a:ext>
            </a:extLst>
          </p:cNvPr>
          <p:cNvGraphicFramePr>
            <a:graphicFrameLocks noGrp="1"/>
          </p:cNvGraphicFramePr>
          <p:nvPr>
            <p:extLst>
              <p:ext uri="{D42A27DB-BD31-4B8C-83A1-F6EECF244321}">
                <p14:modId xmlns:p14="http://schemas.microsoft.com/office/powerpoint/2010/main" val="957842257"/>
              </p:ext>
            </p:extLst>
          </p:nvPr>
        </p:nvGraphicFramePr>
        <p:xfrm>
          <a:off x="3580190" y="7133067"/>
          <a:ext cx="10837334" cy="335280"/>
        </p:xfrm>
        <a:graphic>
          <a:graphicData uri="http://schemas.openxmlformats.org/drawingml/2006/table">
            <a:tbl>
              <a:tblPr firstRow="1" bandRow="1">
                <a:tableStyleId>{5940675A-B579-460E-94D1-54222C63F5DA}</a:tableStyleId>
              </a:tblPr>
              <a:tblGrid>
                <a:gridCol w="1660465">
                  <a:extLst>
                    <a:ext uri="{9D8B030D-6E8A-4147-A177-3AD203B41FA5}">
                      <a16:colId xmlns:a16="http://schemas.microsoft.com/office/drawing/2014/main" val="597562832"/>
                    </a:ext>
                  </a:extLst>
                </a:gridCol>
                <a:gridCol w="9176869">
                  <a:extLst>
                    <a:ext uri="{9D8B030D-6E8A-4147-A177-3AD203B41FA5}">
                      <a16:colId xmlns:a16="http://schemas.microsoft.com/office/drawing/2014/main" val="3086791374"/>
                    </a:ext>
                  </a:extLst>
                </a:gridCol>
              </a:tblGrid>
              <a:tr h="324244">
                <a:tc>
                  <a:txBody>
                    <a:bodyPr/>
                    <a:lstStyle/>
                    <a:p>
                      <a:pPr algn="l"/>
                      <a:r>
                        <a:rPr lang="it-IT" dirty="0"/>
                        <a:t>Titolo:</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 sz="1600" b="0" i="0" u="none" strike="noStrike" cap="none" spc="0" baseline="0" dirty="0">
                          <a:ln>
                            <a:noFill/>
                          </a:ln>
                          <a:solidFill>
                            <a:schemeClr val="tx1"/>
                          </a:solidFill>
                          <a:effectLst/>
                          <a:uFillTx/>
                          <a:latin typeface="+mn-lt"/>
                          <a:ea typeface="+mn-ea"/>
                          <a:cs typeface="+mn-cs"/>
                          <a:sym typeface="Helvetica Light"/>
                        </a:rPr>
                        <a:t>Arbitrary order 2D virtual elements for polygonal meshes</a:t>
                      </a:r>
                      <a:endParaRPr lang="it-IT" dirty="0"/>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9780549"/>
                  </a:ext>
                </a:extLst>
              </a:tr>
            </a:tbl>
          </a:graphicData>
        </a:graphic>
      </p:graphicFrame>
      <p:pic>
        <p:nvPicPr>
          <p:cNvPr id="23" name="Immagine 22">
            <a:extLst>
              <a:ext uri="{FF2B5EF4-FFF2-40B4-BE49-F238E27FC236}">
                <a16:creationId xmlns:a16="http://schemas.microsoft.com/office/drawing/2014/main" id="{9B4C2ACE-A3C5-DA46-8E7A-FDF2D9456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848" y="3264041"/>
            <a:ext cx="7772400" cy="2946400"/>
          </a:xfrm>
          <a:prstGeom prst="rect">
            <a:avLst/>
          </a:prstGeom>
        </p:spPr>
      </p:pic>
      <p:pic>
        <p:nvPicPr>
          <p:cNvPr id="25" name="Immagine 24">
            <a:extLst>
              <a:ext uri="{FF2B5EF4-FFF2-40B4-BE49-F238E27FC236}">
                <a16:creationId xmlns:a16="http://schemas.microsoft.com/office/drawing/2014/main" id="{40A23953-E4D4-4F45-9958-7753479F9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50" y="3149600"/>
            <a:ext cx="7797800" cy="2844800"/>
          </a:xfrm>
          <a:prstGeom prst="rect">
            <a:avLst/>
          </a:prstGeom>
        </p:spPr>
      </p:pic>
      <p:cxnSp>
        <p:nvCxnSpPr>
          <p:cNvPr id="19" name="Connettore 1 18">
            <a:extLst>
              <a:ext uri="{FF2B5EF4-FFF2-40B4-BE49-F238E27FC236}">
                <a16:creationId xmlns:a16="http://schemas.microsoft.com/office/drawing/2014/main" id="{6CB6036E-7F17-5048-ABF8-5C5C53F19F18}"/>
              </a:ext>
            </a:extLst>
          </p:cNvPr>
          <p:cNvCxnSpPr>
            <a:cxnSpLocks/>
          </p:cNvCxnSpPr>
          <p:nvPr/>
        </p:nvCxnSpPr>
        <p:spPr>
          <a:xfrm>
            <a:off x="807026" y="4775471"/>
            <a:ext cx="2856291" cy="0"/>
          </a:xfrm>
          <a:prstGeom prst="line">
            <a:avLst/>
          </a:prstGeom>
          <a:noFill/>
          <a:ln w="127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27" name="Connettore 1 26">
            <a:extLst>
              <a:ext uri="{FF2B5EF4-FFF2-40B4-BE49-F238E27FC236}">
                <a16:creationId xmlns:a16="http://schemas.microsoft.com/office/drawing/2014/main" id="{EB3B3CF8-9CCB-1B40-B99E-8495B445277A}"/>
              </a:ext>
            </a:extLst>
          </p:cNvPr>
          <p:cNvCxnSpPr>
            <a:cxnSpLocks/>
          </p:cNvCxnSpPr>
          <p:nvPr/>
        </p:nvCxnSpPr>
        <p:spPr>
          <a:xfrm>
            <a:off x="9514928" y="4811541"/>
            <a:ext cx="3335484" cy="0"/>
          </a:xfrm>
          <a:prstGeom prst="line">
            <a:avLst/>
          </a:prstGeom>
          <a:noFill/>
          <a:ln w="127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29" name="Freccia giù 28">
            <a:extLst>
              <a:ext uri="{FF2B5EF4-FFF2-40B4-BE49-F238E27FC236}">
                <a16:creationId xmlns:a16="http://schemas.microsoft.com/office/drawing/2014/main" id="{29E078BD-CE1A-844C-BBA7-D03587015826}"/>
              </a:ext>
            </a:extLst>
          </p:cNvPr>
          <p:cNvSpPr/>
          <p:nvPr/>
        </p:nvSpPr>
        <p:spPr>
          <a:xfrm rot="4188212">
            <a:off x="10942744" y="6478697"/>
            <a:ext cx="479851" cy="1124665"/>
          </a:xfrm>
          <a:prstGeom prst="downArrow">
            <a:avLst/>
          </a:prstGeom>
          <a:solidFill>
            <a:srgbClr val="FF0000"/>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Rettangolo con angoli arrotondati 29">
            <a:extLst>
              <a:ext uri="{FF2B5EF4-FFF2-40B4-BE49-F238E27FC236}">
                <a16:creationId xmlns:a16="http://schemas.microsoft.com/office/drawing/2014/main" id="{2EFA1E09-E2B5-B04B-A4DB-7B8AD4297289}"/>
              </a:ext>
            </a:extLst>
          </p:cNvPr>
          <p:cNvSpPr/>
          <p:nvPr/>
        </p:nvSpPr>
        <p:spPr>
          <a:xfrm>
            <a:off x="8454189" y="7491280"/>
            <a:ext cx="6975101" cy="152018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Titolo tagliato nella scheda: a quale dei due corrisponde?</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pic>
        <p:nvPicPr>
          <p:cNvPr id="12" name="Immagine 11">
            <a:extLst>
              <a:ext uri="{FF2B5EF4-FFF2-40B4-BE49-F238E27FC236}">
                <a16:creationId xmlns:a16="http://schemas.microsoft.com/office/drawing/2014/main" id="{3B8F07F4-7256-AE4F-A2B7-45BDA4B7C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287358127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D5B437D-6627-4748-BF79-8E90655067CC}"/>
              </a:ext>
            </a:extLst>
          </p:cNvPr>
          <p:cNvSpPr>
            <a:spLocks noGrp="1"/>
          </p:cNvSpPr>
          <p:nvPr>
            <p:ph type="body" sz="quarter" idx="11"/>
          </p:nvPr>
        </p:nvSpPr>
        <p:spPr>
          <a:xfrm>
            <a:off x="723899" y="1484026"/>
            <a:ext cx="13517717" cy="6767346"/>
          </a:xfrm>
        </p:spPr>
        <p:txBody>
          <a:bodyPr>
            <a:normAutofit/>
          </a:bodyPr>
          <a:lstStyle/>
          <a:p>
            <a:r>
              <a:rPr lang="it-IT" dirty="0"/>
              <a:t>Se l’elenco autori non è completo</a:t>
            </a:r>
          </a:p>
          <a:p>
            <a:pPr lvl="1"/>
            <a:r>
              <a:rPr lang="it-IT" dirty="0"/>
              <a:t>Citazioni, paternità dell’opera, </a:t>
            </a:r>
            <a:r>
              <a:rPr lang="it-IT" dirty="0" err="1"/>
              <a:t>reward</a:t>
            </a:r>
            <a:endParaRPr lang="it-IT" dirty="0"/>
          </a:p>
        </p:txBody>
      </p:sp>
      <p:sp>
        <p:nvSpPr>
          <p:cNvPr id="5" name="Segnaposto testo 4">
            <a:extLst>
              <a:ext uri="{FF2B5EF4-FFF2-40B4-BE49-F238E27FC236}">
                <a16:creationId xmlns:a16="http://schemas.microsoft.com/office/drawing/2014/main" id="{B40A4C4B-3D06-4440-A36C-FE14F72FD5B6}"/>
              </a:ext>
            </a:extLst>
          </p:cNvPr>
          <p:cNvSpPr>
            <a:spLocks noGrp="1"/>
          </p:cNvSpPr>
          <p:nvPr>
            <p:ph type="body" sz="quarter" idx="21"/>
          </p:nvPr>
        </p:nvSpPr>
        <p:spPr/>
        <p:txBody>
          <a:bodyPr/>
          <a:lstStyle/>
          <a:p>
            <a:r>
              <a:rPr lang="it-IT" dirty="0"/>
              <a:t>Cosa succede se i dati sono sporchi?</a:t>
            </a:r>
          </a:p>
        </p:txBody>
      </p:sp>
      <p:pic>
        <p:nvPicPr>
          <p:cNvPr id="3" name="Immagine 2">
            <a:extLst>
              <a:ext uri="{FF2B5EF4-FFF2-40B4-BE49-F238E27FC236}">
                <a16:creationId xmlns:a16="http://schemas.microsoft.com/office/drawing/2014/main" id="{F01E9B42-DD01-164E-AB0B-5C74CC272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3353802"/>
            <a:ext cx="4292600" cy="3543300"/>
          </a:xfrm>
          <a:prstGeom prst="rect">
            <a:avLst/>
          </a:prstGeom>
        </p:spPr>
      </p:pic>
      <p:pic>
        <p:nvPicPr>
          <p:cNvPr id="6" name="Immagine 5">
            <a:extLst>
              <a:ext uri="{FF2B5EF4-FFF2-40B4-BE49-F238E27FC236}">
                <a16:creationId xmlns:a16="http://schemas.microsoft.com/office/drawing/2014/main" id="{BDD7A67D-9131-5442-B8FD-33B2E337659A}"/>
              </a:ext>
            </a:extLst>
          </p:cNvPr>
          <p:cNvPicPr>
            <a:picLocks noChangeAspect="1"/>
          </p:cNvPicPr>
          <p:nvPr/>
        </p:nvPicPr>
        <p:blipFill rotWithShape="1">
          <a:blip r:embed="rId3">
            <a:extLst>
              <a:ext uri="{28A0092B-C50C-407E-A947-70E740481C1C}">
                <a14:useLocalDpi xmlns:a14="http://schemas.microsoft.com/office/drawing/2010/main" val="0"/>
              </a:ext>
            </a:extLst>
          </a:blip>
          <a:srcRect r="30488" b="2222"/>
          <a:stretch/>
        </p:blipFill>
        <p:spPr>
          <a:xfrm>
            <a:off x="6658572" y="4229100"/>
            <a:ext cx="8236523" cy="670560"/>
          </a:xfrm>
          <a:prstGeom prst="rect">
            <a:avLst/>
          </a:prstGeom>
        </p:spPr>
      </p:pic>
      <p:graphicFrame>
        <p:nvGraphicFramePr>
          <p:cNvPr id="7" name="Tabella 6">
            <a:extLst>
              <a:ext uri="{FF2B5EF4-FFF2-40B4-BE49-F238E27FC236}">
                <a16:creationId xmlns:a16="http://schemas.microsoft.com/office/drawing/2014/main" id="{B1E480B3-C208-4E4A-838B-A2DEFF545E9C}"/>
              </a:ext>
            </a:extLst>
          </p:cNvPr>
          <p:cNvGraphicFramePr>
            <a:graphicFrameLocks noGrp="1"/>
          </p:cNvGraphicFramePr>
          <p:nvPr>
            <p:extLst>
              <p:ext uri="{D42A27DB-BD31-4B8C-83A1-F6EECF244321}">
                <p14:modId xmlns:p14="http://schemas.microsoft.com/office/powerpoint/2010/main" val="4232605622"/>
              </p:ext>
            </p:extLst>
          </p:nvPr>
        </p:nvGraphicFramePr>
        <p:xfrm>
          <a:off x="6924969" y="4903864"/>
          <a:ext cx="7545248" cy="670560"/>
        </p:xfrm>
        <a:graphic>
          <a:graphicData uri="http://schemas.openxmlformats.org/drawingml/2006/table">
            <a:tbl>
              <a:tblPr firstRow="1" bandRow="1">
                <a:tableStyleId>{5940675A-B579-460E-94D1-54222C63F5DA}</a:tableStyleId>
              </a:tblPr>
              <a:tblGrid>
                <a:gridCol w="1156061">
                  <a:extLst>
                    <a:ext uri="{9D8B030D-6E8A-4147-A177-3AD203B41FA5}">
                      <a16:colId xmlns:a16="http://schemas.microsoft.com/office/drawing/2014/main" val="597562832"/>
                    </a:ext>
                  </a:extLst>
                </a:gridCol>
                <a:gridCol w="6389187">
                  <a:extLst>
                    <a:ext uri="{9D8B030D-6E8A-4147-A177-3AD203B41FA5}">
                      <a16:colId xmlns:a16="http://schemas.microsoft.com/office/drawing/2014/main" val="3086791374"/>
                    </a:ext>
                  </a:extLst>
                </a:gridCol>
              </a:tblGrid>
              <a:tr h="324244">
                <a:tc>
                  <a:txBody>
                    <a:bodyPr/>
                    <a:lstStyle/>
                    <a:p>
                      <a:pPr algn="l"/>
                      <a:r>
                        <a:rPr lang="it-IT" dirty="0"/>
                        <a:t>Titolo:</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 sz="1600" b="0" i="0" u="none" strike="noStrike" cap="none" spc="0" baseline="0" dirty="0">
                          <a:ln>
                            <a:noFill/>
                          </a:ln>
                          <a:solidFill>
                            <a:schemeClr val="tx1"/>
                          </a:solidFill>
                          <a:effectLst/>
                          <a:uFillTx/>
                          <a:latin typeface="+mn-lt"/>
                          <a:ea typeface="+mn-ea"/>
                          <a:cs typeface="+mn-cs"/>
                          <a:sym typeface="Helvetica Light"/>
                        </a:rPr>
                        <a:t>Arbitrary order 2D virtual elements for polygonal meshes</a:t>
                      </a:r>
                      <a:endParaRPr lang="it-IT" dirty="0"/>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9780549"/>
                  </a:ext>
                </a:extLst>
              </a:tr>
              <a:tr h="324244">
                <a:tc>
                  <a:txBody>
                    <a:bodyPr/>
                    <a:lstStyle/>
                    <a:p>
                      <a:pPr algn="l"/>
                      <a:r>
                        <a:rPr lang="it-IT" dirty="0"/>
                        <a:t>Autori: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it-IT" dirty="0"/>
                        <a:t>V. Tullio, et al.</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5194711"/>
                  </a:ext>
                </a:extLst>
              </a:tr>
            </a:tbl>
          </a:graphicData>
        </a:graphic>
      </p:graphicFrame>
      <p:sp>
        <p:nvSpPr>
          <p:cNvPr id="8" name="Freccia giù 7">
            <a:extLst>
              <a:ext uri="{FF2B5EF4-FFF2-40B4-BE49-F238E27FC236}">
                <a16:creationId xmlns:a16="http://schemas.microsoft.com/office/drawing/2014/main" id="{8F0BDCB8-C4C6-574E-ABC6-F870769711BB}"/>
              </a:ext>
            </a:extLst>
          </p:cNvPr>
          <p:cNvSpPr/>
          <p:nvPr/>
        </p:nvSpPr>
        <p:spPr>
          <a:xfrm rot="10800000">
            <a:off x="9023581" y="5675801"/>
            <a:ext cx="479851" cy="1124665"/>
          </a:xfrm>
          <a:prstGeom prst="downArrow">
            <a:avLst/>
          </a:prstGeom>
          <a:solidFill>
            <a:srgbClr val="FF0000"/>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9" name="Connettore 1 8">
            <a:extLst>
              <a:ext uri="{FF2B5EF4-FFF2-40B4-BE49-F238E27FC236}">
                <a16:creationId xmlns:a16="http://schemas.microsoft.com/office/drawing/2014/main" id="{1D7F2A6B-5790-A045-A1F3-87DBEA16EAE0}"/>
              </a:ext>
            </a:extLst>
          </p:cNvPr>
          <p:cNvCxnSpPr>
            <a:cxnSpLocks/>
          </p:cNvCxnSpPr>
          <p:nvPr/>
        </p:nvCxnSpPr>
        <p:spPr>
          <a:xfrm>
            <a:off x="2010184" y="5614578"/>
            <a:ext cx="2856291" cy="0"/>
          </a:xfrm>
          <a:prstGeom prst="line">
            <a:avLst/>
          </a:prstGeom>
          <a:noFill/>
          <a:ln w="127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0" name="Connettore 1 9">
            <a:extLst>
              <a:ext uri="{FF2B5EF4-FFF2-40B4-BE49-F238E27FC236}">
                <a16:creationId xmlns:a16="http://schemas.microsoft.com/office/drawing/2014/main" id="{D6A83A52-8F76-B547-BCE4-E1DD3FF8162B}"/>
              </a:ext>
            </a:extLst>
          </p:cNvPr>
          <p:cNvCxnSpPr>
            <a:cxnSpLocks/>
          </p:cNvCxnSpPr>
          <p:nvPr/>
        </p:nvCxnSpPr>
        <p:spPr>
          <a:xfrm>
            <a:off x="1095784" y="5834250"/>
            <a:ext cx="3722565" cy="0"/>
          </a:xfrm>
          <a:prstGeom prst="line">
            <a:avLst/>
          </a:prstGeom>
          <a:noFill/>
          <a:ln w="127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2" name="Connettore 1 11">
            <a:extLst>
              <a:ext uri="{FF2B5EF4-FFF2-40B4-BE49-F238E27FC236}">
                <a16:creationId xmlns:a16="http://schemas.microsoft.com/office/drawing/2014/main" id="{123479BD-0FB2-CD47-8105-2B223450BB96}"/>
              </a:ext>
            </a:extLst>
          </p:cNvPr>
          <p:cNvCxnSpPr>
            <a:cxnSpLocks/>
          </p:cNvCxnSpPr>
          <p:nvPr/>
        </p:nvCxnSpPr>
        <p:spPr>
          <a:xfrm>
            <a:off x="1103806" y="5986650"/>
            <a:ext cx="2385352" cy="0"/>
          </a:xfrm>
          <a:prstGeom prst="line">
            <a:avLst/>
          </a:prstGeom>
          <a:noFill/>
          <a:ln w="127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4" name="Rettangolo con angoli arrotondati 13">
            <a:extLst>
              <a:ext uri="{FF2B5EF4-FFF2-40B4-BE49-F238E27FC236}">
                <a16:creationId xmlns:a16="http://schemas.microsoft.com/office/drawing/2014/main" id="{9E22D386-58D3-1F4A-BD70-C98B6303B411}"/>
              </a:ext>
            </a:extLst>
          </p:cNvPr>
          <p:cNvSpPr/>
          <p:nvPr/>
        </p:nvSpPr>
        <p:spPr>
          <a:xfrm>
            <a:off x="7290303" y="6899882"/>
            <a:ext cx="4426258" cy="152018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Un solo autore nel campo Autori</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Immagine 12">
            <a:extLst>
              <a:ext uri="{FF2B5EF4-FFF2-40B4-BE49-F238E27FC236}">
                <a16:creationId xmlns:a16="http://schemas.microsoft.com/office/drawing/2014/main" id="{FA91E014-AAF9-704E-8DFA-40426EE30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182003200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D5B437D-6627-4748-BF79-8E90655067CC}"/>
              </a:ext>
            </a:extLst>
          </p:cNvPr>
          <p:cNvSpPr>
            <a:spLocks noGrp="1"/>
          </p:cNvSpPr>
          <p:nvPr>
            <p:ph type="body" sz="quarter" idx="11"/>
          </p:nvPr>
        </p:nvSpPr>
        <p:spPr>
          <a:xfrm>
            <a:off x="723899" y="1484026"/>
            <a:ext cx="13517717" cy="6767346"/>
          </a:xfrm>
        </p:spPr>
        <p:txBody>
          <a:bodyPr>
            <a:normAutofit/>
          </a:bodyPr>
          <a:lstStyle/>
          <a:p>
            <a:r>
              <a:rPr lang="it-IT" dirty="0"/>
              <a:t>Grant no</a:t>
            </a:r>
          </a:p>
          <a:p>
            <a:pPr lvl="1"/>
            <a:r>
              <a:rPr lang="it-IT" dirty="0"/>
              <a:t>Monitoraggio e rendicontazione</a:t>
            </a:r>
          </a:p>
        </p:txBody>
      </p:sp>
      <p:sp>
        <p:nvSpPr>
          <p:cNvPr id="5" name="Segnaposto testo 4">
            <a:extLst>
              <a:ext uri="{FF2B5EF4-FFF2-40B4-BE49-F238E27FC236}">
                <a16:creationId xmlns:a16="http://schemas.microsoft.com/office/drawing/2014/main" id="{B40A4C4B-3D06-4440-A36C-FE14F72FD5B6}"/>
              </a:ext>
            </a:extLst>
          </p:cNvPr>
          <p:cNvSpPr>
            <a:spLocks noGrp="1"/>
          </p:cNvSpPr>
          <p:nvPr>
            <p:ph type="body" sz="quarter" idx="21"/>
          </p:nvPr>
        </p:nvSpPr>
        <p:spPr/>
        <p:txBody>
          <a:bodyPr/>
          <a:lstStyle/>
          <a:p>
            <a:r>
              <a:rPr lang="it-IT" dirty="0"/>
              <a:t>Cosa succede se i dati sono sporchi?</a:t>
            </a:r>
          </a:p>
        </p:txBody>
      </p:sp>
      <p:pic>
        <p:nvPicPr>
          <p:cNvPr id="7" name="Immagine 6">
            <a:extLst>
              <a:ext uri="{FF2B5EF4-FFF2-40B4-BE49-F238E27FC236}">
                <a16:creationId xmlns:a16="http://schemas.microsoft.com/office/drawing/2014/main" id="{3ABDBC47-3281-8648-A98A-372E0B40F26F}"/>
              </a:ext>
            </a:extLst>
          </p:cNvPr>
          <p:cNvPicPr>
            <a:picLocks noChangeAspect="1"/>
          </p:cNvPicPr>
          <p:nvPr/>
        </p:nvPicPr>
        <p:blipFill rotWithShape="1">
          <a:blip r:embed="rId2">
            <a:extLst>
              <a:ext uri="{28A0092B-C50C-407E-A947-70E740481C1C}">
                <a14:useLocalDpi xmlns:a14="http://schemas.microsoft.com/office/drawing/2010/main" val="0"/>
              </a:ext>
            </a:extLst>
          </a:blip>
          <a:srcRect r="43560" b="36406"/>
          <a:stretch/>
        </p:blipFill>
        <p:spPr>
          <a:xfrm>
            <a:off x="9424670" y="1484026"/>
            <a:ext cx="6685183" cy="7203665"/>
          </a:xfrm>
          <a:prstGeom prst="rect">
            <a:avLst/>
          </a:prstGeom>
        </p:spPr>
      </p:pic>
      <p:pic>
        <p:nvPicPr>
          <p:cNvPr id="9" name="Immagine 8">
            <a:extLst>
              <a:ext uri="{FF2B5EF4-FFF2-40B4-BE49-F238E27FC236}">
                <a16:creationId xmlns:a16="http://schemas.microsoft.com/office/drawing/2014/main" id="{0ECC3A8B-F05A-3247-A9B7-6B35139E54C2}"/>
              </a:ext>
            </a:extLst>
          </p:cNvPr>
          <p:cNvPicPr>
            <a:picLocks noChangeAspect="1"/>
          </p:cNvPicPr>
          <p:nvPr/>
        </p:nvPicPr>
        <p:blipFill rotWithShape="1">
          <a:blip r:embed="rId3">
            <a:extLst>
              <a:ext uri="{28A0092B-C50C-407E-A947-70E740481C1C}">
                <a14:useLocalDpi xmlns:a14="http://schemas.microsoft.com/office/drawing/2010/main" val="0"/>
              </a:ext>
            </a:extLst>
          </a:blip>
          <a:srcRect l="6972" r="11884" b="50000"/>
          <a:stretch/>
        </p:blipFill>
        <p:spPr>
          <a:xfrm>
            <a:off x="264694" y="3084826"/>
            <a:ext cx="9293423" cy="4214201"/>
          </a:xfrm>
          <a:prstGeom prst="rect">
            <a:avLst/>
          </a:prstGeom>
        </p:spPr>
      </p:pic>
      <p:pic>
        <p:nvPicPr>
          <p:cNvPr id="11" name="Immagine 10">
            <a:extLst>
              <a:ext uri="{FF2B5EF4-FFF2-40B4-BE49-F238E27FC236}">
                <a16:creationId xmlns:a16="http://schemas.microsoft.com/office/drawing/2014/main" id="{12C64C00-7E78-5D4F-B8EE-91B1505F2AEE}"/>
              </a:ext>
            </a:extLst>
          </p:cNvPr>
          <p:cNvPicPr>
            <a:picLocks noChangeAspect="1"/>
          </p:cNvPicPr>
          <p:nvPr/>
        </p:nvPicPr>
        <p:blipFill rotWithShape="1">
          <a:blip r:embed="rId4">
            <a:extLst>
              <a:ext uri="{28A0092B-C50C-407E-A947-70E740481C1C}">
                <a14:useLocalDpi xmlns:a14="http://schemas.microsoft.com/office/drawing/2010/main" val="0"/>
              </a:ext>
            </a:extLst>
          </a:blip>
          <a:srcRect l="1899" t="72963" r="60392" b="21188"/>
          <a:stretch/>
        </p:blipFill>
        <p:spPr>
          <a:xfrm>
            <a:off x="5244195" y="6874878"/>
            <a:ext cx="8360950" cy="2245764"/>
          </a:xfrm>
          <a:prstGeom prst="rect">
            <a:avLst/>
          </a:prstGeom>
        </p:spPr>
      </p:pic>
      <p:sp>
        <p:nvSpPr>
          <p:cNvPr id="12" name="Rettangolo con angoli arrotondati 11">
            <a:extLst>
              <a:ext uri="{FF2B5EF4-FFF2-40B4-BE49-F238E27FC236}">
                <a16:creationId xmlns:a16="http://schemas.microsoft.com/office/drawing/2014/main" id="{FF52B0EC-E7ED-A146-8577-A403C499FAF0}"/>
              </a:ext>
            </a:extLst>
          </p:cNvPr>
          <p:cNvSpPr/>
          <p:nvPr/>
        </p:nvSpPr>
        <p:spPr>
          <a:xfrm>
            <a:off x="7476408" y="7074568"/>
            <a:ext cx="2540914" cy="794085"/>
          </a:xfrm>
          <a:prstGeom prst="roundRect">
            <a:avLst/>
          </a:prstGeom>
          <a:noFill/>
          <a:ln w="76200"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ttangolo con angoli arrotondati 12">
            <a:extLst>
              <a:ext uri="{FF2B5EF4-FFF2-40B4-BE49-F238E27FC236}">
                <a16:creationId xmlns:a16="http://schemas.microsoft.com/office/drawing/2014/main" id="{A280411C-2B86-854F-A325-70E8B04E1707}"/>
              </a:ext>
            </a:extLst>
          </p:cNvPr>
          <p:cNvSpPr/>
          <p:nvPr/>
        </p:nvSpPr>
        <p:spPr>
          <a:xfrm>
            <a:off x="11815670" y="3898232"/>
            <a:ext cx="889677" cy="396000"/>
          </a:xfrm>
          <a:prstGeom prst="roundRect">
            <a:avLst/>
          </a:prstGeom>
          <a:noFill/>
          <a:ln w="76200"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Rettangolo con angoli arrotondati 13">
            <a:extLst>
              <a:ext uri="{FF2B5EF4-FFF2-40B4-BE49-F238E27FC236}">
                <a16:creationId xmlns:a16="http://schemas.microsoft.com/office/drawing/2014/main" id="{CCC8E05D-064F-894A-BA0B-53E2A4250868}"/>
              </a:ext>
            </a:extLst>
          </p:cNvPr>
          <p:cNvSpPr/>
          <p:nvPr/>
        </p:nvSpPr>
        <p:spPr>
          <a:xfrm>
            <a:off x="770918" y="7237668"/>
            <a:ext cx="4426258" cy="152018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Non associata ad alcun progetto</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
        <p:nvSpPr>
          <p:cNvPr id="15" name="Freccia giù 14">
            <a:extLst>
              <a:ext uri="{FF2B5EF4-FFF2-40B4-BE49-F238E27FC236}">
                <a16:creationId xmlns:a16="http://schemas.microsoft.com/office/drawing/2014/main" id="{86402FE1-7CF9-BF46-A8EC-A86B9CE9866C}"/>
              </a:ext>
            </a:extLst>
          </p:cNvPr>
          <p:cNvSpPr/>
          <p:nvPr/>
        </p:nvSpPr>
        <p:spPr>
          <a:xfrm rot="14872764">
            <a:off x="5243870" y="5920315"/>
            <a:ext cx="641460" cy="1682361"/>
          </a:xfrm>
          <a:prstGeom prst="downArrow">
            <a:avLst/>
          </a:prstGeom>
          <a:solidFill>
            <a:srgbClr val="FF0000"/>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Rettangolo con angoli arrotondati 15">
            <a:extLst>
              <a:ext uri="{FF2B5EF4-FFF2-40B4-BE49-F238E27FC236}">
                <a16:creationId xmlns:a16="http://schemas.microsoft.com/office/drawing/2014/main" id="{A4F7DE7B-42D1-AC47-BB76-DFEFABF56884}"/>
              </a:ext>
            </a:extLst>
          </p:cNvPr>
          <p:cNvSpPr/>
          <p:nvPr/>
        </p:nvSpPr>
        <p:spPr>
          <a:xfrm>
            <a:off x="11439035" y="6761495"/>
            <a:ext cx="4426258" cy="152018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a:solidFill>
                  <a:srgbClr val="FFFFFF"/>
                </a:solidFill>
              </a:rPr>
              <a:t>Progetto presente in </a:t>
            </a:r>
            <a:r>
              <a:rPr lang="it-IT" b="1" dirty="0" err="1">
                <a:solidFill>
                  <a:srgbClr val="FFFFFF"/>
                </a:solidFill>
              </a:rPr>
              <a:t>OpenAIRE</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02393196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D5B437D-6627-4748-BF79-8E90655067CC}"/>
              </a:ext>
            </a:extLst>
          </p:cNvPr>
          <p:cNvSpPr>
            <a:spLocks noGrp="1"/>
          </p:cNvSpPr>
          <p:nvPr>
            <p:ph type="body" sz="quarter" idx="11"/>
          </p:nvPr>
        </p:nvSpPr>
        <p:spPr>
          <a:xfrm>
            <a:off x="723899" y="1484026"/>
            <a:ext cx="13517717" cy="6767346"/>
          </a:xfrm>
        </p:spPr>
        <p:txBody>
          <a:bodyPr>
            <a:normAutofit/>
          </a:bodyPr>
          <a:lstStyle/>
          <a:p>
            <a:r>
              <a:rPr lang="it-IT" dirty="0"/>
              <a:t>Informazioni in campi sbagliati</a:t>
            </a:r>
          </a:p>
          <a:p>
            <a:pPr lvl="1"/>
            <a:r>
              <a:rPr lang="it-IT" dirty="0"/>
              <a:t>Non utilizzo corretto dei metadati </a:t>
            </a:r>
            <a:br>
              <a:rPr lang="it-IT" dirty="0"/>
            </a:br>
            <a:r>
              <a:rPr lang="it-IT" dirty="0"/>
              <a:t>(sono le macchine che scansionano i metadati!)</a:t>
            </a:r>
          </a:p>
        </p:txBody>
      </p:sp>
      <p:sp>
        <p:nvSpPr>
          <p:cNvPr id="5" name="Segnaposto testo 4">
            <a:extLst>
              <a:ext uri="{FF2B5EF4-FFF2-40B4-BE49-F238E27FC236}">
                <a16:creationId xmlns:a16="http://schemas.microsoft.com/office/drawing/2014/main" id="{B40A4C4B-3D06-4440-A36C-FE14F72FD5B6}"/>
              </a:ext>
            </a:extLst>
          </p:cNvPr>
          <p:cNvSpPr>
            <a:spLocks noGrp="1"/>
          </p:cNvSpPr>
          <p:nvPr>
            <p:ph type="body" sz="quarter" idx="21"/>
          </p:nvPr>
        </p:nvSpPr>
        <p:spPr/>
        <p:txBody>
          <a:bodyPr/>
          <a:lstStyle/>
          <a:p>
            <a:r>
              <a:rPr lang="it-IT" dirty="0"/>
              <a:t>Cosa succede se i dati sono sporchi?</a:t>
            </a:r>
          </a:p>
        </p:txBody>
      </p:sp>
      <p:pic>
        <p:nvPicPr>
          <p:cNvPr id="6" name="Immagine 5">
            <a:extLst>
              <a:ext uri="{FF2B5EF4-FFF2-40B4-BE49-F238E27FC236}">
                <a16:creationId xmlns:a16="http://schemas.microsoft.com/office/drawing/2014/main" id="{3626D026-3EE8-4A43-9F6E-9F408E76765F}"/>
              </a:ext>
            </a:extLst>
          </p:cNvPr>
          <p:cNvPicPr>
            <a:picLocks noChangeAspect="1"/>
          </p:cNvPicPr>
          <p:nvPr/>
        </p:nvPicPr>
        <p:blipFill rotWithShape="1">
          <a:blip r:embed="rId2">
            <a:extLst>
              <a:ext uri="{28A0092B-C50C-407E-A947-70E740481C1C}">
                <a14:useLocalDpi xmlns:a14="http://schemas.microsoft.com/office/drawing/2010/main" val="0"/>
              </a:ext>
            </a:extLst>
          </a:blip>
          <a:srcRect r="30488" b="2222"/>
          <a:stretch/>
        </p:blipFill>
        <p:spPr>
          <a:xfrm>
            <a:off x="1773751" y="4572000"/>
            <a:ext cx="8236523" cy="670560"/>
          </a:xfrm>
          <a:prstGeom prst="rect">
            <a:avLst/>
          </a:prstGeom>
        </p:spPr>
      </p:pic>
      <p:graphicFrame>
        <p:nvGraphicFramePr>
          <p:cNvPr id="7" name="Tabella 6">
            <a:extLst>
              <a:ext uri="{FF2B5EF4-FFF2-40B4-BE49-F238E27FC236}">
                <a16:creationId xmlns:a16="http://schemas.microsoft.com/office/drawing/2014/main" id="{38E0A6A4-5639-3444-84C1-5F850DC61A3B}"/>
              </a:ext>
            </a:extLst>
          </p:cNvPr>
          <p:cNvGraphicFramePr>
            <a:graphicFrameLocks noGrp="1"/>
          </p:cNvGraphicFramePr>
          <p:nvPr>
            <p:extLst>
              <p:ext uri="{D42A27DB-BD31-4B8C-83A1-F6EECF244321}">
                <p14:modId xmlns:p14="http://schemas.microsoft.com/office/powerpoint/2010/main" val="1967800304"/>
              </p:ext>
            </p:extLst>
          </p:nvPr>
        </p:nvGraphicFramePr>
        <p:xfrm>
          <a:off x="2040148" y="5246764"/>
          <a:ext cx="9019978" cy="3036570"/>
        </p:xfrm>
        <a:graphic>
          <a:graphicData uri="http://schemas.openxmlformats.org/drawingml/2006/table">
            <a:tbl>
              <a:tblPr firstRow="1" bandRow="1">
                <a:tableStyleId>{5940675A-B579-460E-94D1-54222C63F5DA}</a:tableStyleId>
              </a:tblPr>
              <a:tblGrid>
                <a:gridCol w="1382015">
                  <a:extLst>
                    <a:ext uri="{9D8B030D-6E8A-4147-A177-3AD203B41FA5}">
                      <a16:colId xmlns:a16="http://schemas.microsoft.com/office/drawing/2014/main" val="597562832"/>
                    </a:ext>
                  </a:extLst>
                </a:gridCol>
                <a:gridCol w="7637963">
                  <a:extLst>
                    <a:ext uri="{9D8B030D-6E8A-4147-A177-3AD203B41FA5}">
                      <a16:colId xmlns:a16="http://schemas.microsoft.com/office/drawing/2014/main" val="3086791374"/>
                    </a:ext>
                  </a:extLst>
                </a:gridCol>
              </a:tblGrid>
              <a:tr h="324244">
                <a:tc>
                  <a:txBody>
                    <a:bodyPr/>
                    <a:lstStyle/>
                    <a:p>
                      <a:pPr algn="l"/>
                      <a:r>
                        <a:rPr lang="it-IT" dirty="0"/>
                        <a:t>Titolo:</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 sz="1600" b="0" i="0" u="none" strike="noStrike" cap="none" spc="0" baseline="0" dirty="0">
                          <a:ln>
                            <a:noFill/>
                          </a:ln>
                          <a:solidFill>
                            <a:schemeClr val="tx1"/>
                          </a:solidFill>
                          <a:uFillTx/>
                          <a:latin typeface="+mn-lt"/>
                          <a:ea typeface="+mn-ea"/>
                          <a:cs typeface="+mn-cs"/>
                          <a:sym typeface="Helvetica Light"/>
                        </a:rPr>
                        <a:t>Preoperative and Postoperative Evaluation of New Double Mesh Carotid Stents with Contrast-Enhanced Ultrasound and Diffusion-Weighted Imaging</a:t>
                      </a: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9780549"/>
                  </a:ext>
                </a:extLst>
              </a:tr>
              <a:tr h="324244">
                <a:tc>
                  <a:txBody>
                    <a:bodyPr/>
                    <a:lstStyle/>
                    <a:p>
                      <a:pPr algn="l"/>
                      <a:r>
                        <a:rPr lang="it-IT" dirty="0"/>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 sz="1600" b="0" i="0" u="none" strike="noStrike" cap="none" spc="0" baseline="0" dirty="0">
                          <a:ln>
                            <a:noFill/>
                          </a:ln>
                          <a:solidFill>
                            <a:schemeClr val="tx1"/>
                          </a:solidFill>
                          <a:uFillTx/>
                          <a:latin typeface="+mn-lt"/>
                          <a:ea typeface="+mn-ea"/>
                          <a:cs typeface="+mn-cs"/>
                          <a:sym typeface="Helvetica Light"/>
                        </a:rPr>
                        <a:t>…</a:t>
                      </a: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35828"/>
                  </a:ext>
                </a:extLst>
              </a:tr>
              <a:tr h="0">
                <a:tc>
                  <a:txBody>
                    <a:bodyPr/>
                    <a:lstStyle/>
                    <a:p>
                      <a:pPr algn="l"/>
                      <a:r>
                        <a:rPr lang="it-IT" dirty="0"/>
                        <a:t>Identificativo di progetto:</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 sz="1600" b="0" i="0" u="none" strike="noStrike" cap="none" spc="0" baseline="0" dirty="0">
                          <a:ln>
                            <a:noFill/>
                          </a:ln>
                          <a:solidFill>
                            <a:schemeClr val="tx1"/>
                          </a:solidFill>
                          <a:uFillTx/>
                          <a:latin typeface="+mn-lt"/>
                          <a:ea typeface="+mn-ea"/>
                          <a:cs typeface="+mn-cs"/>
                          <a:sym typeface="Helvetica Light"/>
                        </a:rPr>
                        <a:t>In this case series, we selected 4 patients with asymptomatic severe carotid stenosis due to unstable plaques, which were identified with contrast-enhanced ultrasound. These patients underwent carotid stenting with a new generation double mesh stent. Diffusion-weighted magnetic resonance imaging (DW-MRI) was executed before and after the procedure to detect early cerebral microembolizations. No early neurological complications occurred nor cerebral microembolizations were detected at DW-MRI. New double mesh carotid stents appear to be a safe option also in asymptomatic patients with unstable plaques at high risk for surgery.</a:t>
                      </a: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5194711"/>
                  </a:ext>
                </a:extLst>
              </a:tr>
            </a:tbl>
          </a:graphicData>
        </a:graphic>
      </p:graphicFrame>
      <p:sp>
        <p:nvSpPr>
          <p:cNvPr id="8" name="Freccia giù 7">
            <a:extLst>
              <a:ext uri="{FF2B5EF4-FFF2-40B4-BE49-F238E27FC236}">
                <a16:creationId xmlns:a16="http://schemas.microsoft.com/office/drawing/2014/main" id="{59E6467B-F42A-1A4B-8CE5-31D037B950A1}"/>
              </a:ext>
            </a:extLst>
          </p:cNvPr>
          <p:cNvSpPr/>
          <p:nvPr/>
        </p:nvSpPr>
        <p:spPr>
          <a:xfrm rot="5400000">
            <a:off x="11339896" y="5765288"/>
            <a:ext cx="479851" cy="1124665"/>
          </a:xfrm>
          <a:prstGeom prst="downArrow">
            <a:avLst/>
          </a:prstGeom>
          <a:solidFill>
            <a:srgbClr val="FF0000"/>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ttangolo con angoli arrotondati 8">
            <a:extLst>
              <a:ext uri="{FF2B5EF4-FFF2-40B4-BE49-F238E27FC236}">
                <a16:creationId xmlns:a16="http://schemas.microsoft.com/office/drawing/2014/main" id="{D51995F8-0EF3-AA41-A5C4-60648A9F94E8}"/>
              </a:ext>
            </a:extLst>
          </p:cNvPr>
          <p:cNvSpPr/>
          <p:nvPr/>
        </p:nvSpPr>
        <p:spPr>
          <a:xfrm>
            <a:off x="11406103" y="3957020"/>
            <a:ext cx="4426258" cy="221265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err="1">
                <a:solidFill>
                  <a:srgbClr val="FFFFFF"/>
                </a:solidFill>
              </a:rPr>
              <a:t>Abstract</a:t>
            </a:r>
            <a:r>
              <a:rPr lang="it-IT" b="1" dirty="0">
                <a:solidFill>
                  <a:srgbClr val="FFFFFF"/>
                </a:solidFill>
              </a:rPr>
              <a:t> nel campo identificativo di progetto</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pic>
        <p:nvPicPr>
          <p:cNvPr id="10" name="Immagine 9">
            <a:extLst>
              <a:ext uri="{FF2B5EF4-FFF2-40B4-BE49-F238E27FC236}">
                <a16:creationId xmlns:a16="http://schemas.microsoft.com/office/drawing/2014/main" id="{81E93500-F7E6-044D-A36C-7C39B7B02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397390285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2E184AB-1EE6-A147-85ED-A281A2EA06AB}"/>
              </a:ext>
            </a:extLst>
          </p:cNvPr>
          <p:cNvSpPr txBox="1">
            <a:spLocks/>
          </p:cNvSpPr>
          <p:nvPr/>
        </p:nvSpPr>
        <p:spPr>
          <a:xfrm>
            <a:off x="3810000" y="745067"/>
            <a:ext cx="8636001" cy="7653866"/>
          </a:xfrm>
          <a:prstGeom prst="rect">
            <a:avLst/>
          </a:prstGeom>
        </p:spPr>
        <p:txBody>
          <a:bodyPr/>
          <a:lstStyle>
            <a:lvl1pPr marL="395101" marR="0" indent="-395101" algn="l" defTabSz="547673" rtl="0" eaLnBrk="1" latinLnBrk="0" hangingPunct="1">
              <a:lnSpc>
                <a:spcPct val="100000"/>
              </a:lnSpc>
              <a:spcBef>
                <a:spcPts val="3900"/>
              </a:spcBef>
              <a:spcAft>
                <a:spcPts val="0"/>
              </a:spcAft>
              <a:buClrTx/>
              <a:buSzPct val="75000"/>
              <a:buFontTx/>
              <a:buBlip>
                <a:blip r:embed="rId2"/>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3"/>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gn="ctr">
              <a:spcBef>
                <a:spcPts val="0"/>
              </a:spcBef>
              <a:buNone/>
            </a:pPr>
            <a:r>
              <a:rPr lang="it-IT" sz="7200" spc="-451" dirty="0">
                <a:solidFill>
                  <a:schemeClr val="accent2"/>
                </a:solidFill>
              </a:rPr>
              <a:t>Servizi, Risorse, Strumenti, Formazione</a:t>
            </a:r>
          </a:p>
        </p:txBody>
      </p:sp>
      <p:sp>
        <p:nvSpPr>
          <p:cNvPr id="3" name="Rettangolo 2">
            <a:extLst>
              <a:ext uri="{FF2B5EF4-FFF2-40B4-BE49-F238E27FC236}">
                <a16:creationId xmlns:a16="http://schemas.microsoft.com/office/drawing/2014/main" id="{9CB17E73-23AE-1F44-8B54-18DB0289E3DA}"/>
              </a:ext>
            </a:extLst>
          </p:cNvPr>
          <p:cNvSpPr/>
          <p:nvPr/>
        </p:nvSpPr>
        <p:spPr>
          <a:xfrm>
            <a:off x="4226932" y="6663586"/>
            <a:ext cx="7802137" cy="707886"/>
          </a:xfrm>
          <a:prstGeom prst="rect">
            <a:avLst/>
          </a:prstGeom>
        </p:spPr>
        <p:txBody>
          <a:bodyPr wrap="none">
            <a:spAutoFit/>
          </a:bodyPr>
          <a:lstStyle/>
          <a:p>
            <a:r>
              <a:rPr lang="en-US" sz="4000" dirty="0">
                <a:solidFill>
                  <a:srgbClr val="FF0000"/>
                </a:solidFill>
                <a:hlinkClick r:id="rId5">
                  <a:extLst>
                    <a:ext uri="{A12FA001-AC4F-418D-AE19-62706E023703}">
                      <ahyp:hlinkClr xmlns:ahyp="http://schemas.microsoft.com/office/drawing/2018/hyperlinkcolor" val="tx"/>
                    </a:ext>
                  </a:extLst>
                </a:hlinkClick>
              </a:rPr>
              <a:t>https://www.openaire.eu/support</a:t>
            </a:r>
            <a:r>
              <a:rPr lang="en-US" sz="4000" dirty="0">
                <a:solidFill>
                  <a:srgbClr val="FF0000"/>
                </a:solidFill>
              </a:rPr>
              <a:t>.</a:t>
            </a:r>
          </a:p>
        </p:txBody>
      </p:sp>
    </p:spTree>
    <p:extLst>
      <p:ext uri="{BB962C8B-B14F-4D97-AF65-F5344CB8AC3E}">
        <p14:creationId xmlns:p14="http://schemas.microsoft.com/office/powerpoint/2010/main" val="347831331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a:xfrm>
            <a:off x="723899" y="1484025"/>
            <a:ext cx="9285515" cy="6112925"/>
          </a:xfrm>
        </p:spPr>
        <p:txBody>
          <a:bodyPr/>
          <a:lstStyle/>
          <a:p>
            <a:pPr marL="0" indent="0">
              <a:buNone/>
            </a:pPr>
            <a:r>
              <a:rPr lang="it-IT" dirty="0"/>
              <a:t>Disponibile a questo </a:t>
            </a:r>
            <a:r>
              <a:rPr lang="it-IT" dirty="0">
                <a:hlinkClick r:id="rId2">
                  <a:extLst>
                    <a:ext uri="{A12FA001-AC4F-418D-AE19-62706E023703}">
                      <ahyp:hlinkClr xmlns:ahyp="http://schemas.microsoft.com/office/drawing/2018/hyperlinkcolor" val="tx"/>
                    </a:ext>
                  </a:extLst>
                </a:hlinkClick>
              </a:rPr>
              <a:t>link</a:t>
            </a:r>
            <a:r>
              <a:rPr lang="it-IT" dirty="0"/>
              <a:t>.</a:t>
            </a:r>
          </a:p>
          <a:p>
            <a:pPr>
              <a:buFontTx/>
              <a:buChar char="-"/>
            </a:pPr>
            <a:r>
              <a:rPr lang="it-IT" dirty="0" err="1"/>
              <a:t>Template</a:t>
            </a:r>
            <a:r>
              <a:rPr lang="it-IT" dirty="0"/>
              <a:t> per la realizzazione di regolamenti Open Science per </a:t>
            </a:r>
            <a:r>
              <a:rPr lang="it-IT" dirty="0">
                <a:solidFill>
                  <a:srgbClr val="FF0000"/>
                </a:solidFill>
              </a:rPr>
              <a:t>Istituzioni di Ricerca </a:t>
            </a:r>
            <a:r>
              <a:rPr lang="it-IT" dirty="0"/>
              <a:t>ed </a:t>
            </a:r>
            <a:r>
              <a:rPr lang="it-IT" dirty="0">
                <a:solidFill>
                  <a:srgbClr val="FF0000"/>
                </a:solidFill>
              </a:rPr>
              <a:t>Enti Finanziatori</a:t>
            </a:r>
          </a:p>
          <a:p>
            <a:pPr>
              <a:buFontTx/>
              <a:buChar char="-"/>
            </a:pPr>
            <a:r>
              <a:rPr lang="it-IT" dirty="0" err="1">
                <a:solidFill>
                  <a:srgbClr val="FF0000"/>
                </a:solidFill>
              </a:rPr>
              <a:t>Checklist</a:t>
            </a:r>
            <a:r>
              <a:rPr lang="it-IT" dirty="0">
                <a:solidFill>
                  <a:srgbClr val="FF0000"/>
                </a:solidFill>
              </a:rPr>
              <a:t> </a:t>
            </a:r>
            <a:r>
              <a:rPr lang="it-IT" dirty="0"/>
              <a:t>per la realizzazione di un regolamento Open Science</a:t>
            </a:r>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a:t>Policy Toolkit</a:t>
            </a:r>
          </a:p>
        </p:txBody>
      </p:sp>
      <p:sp>
        <p:nvSpPr>
          <p:cNvPr id="19" name="Rettangolo con angoli arrotondati 18">
            <a:extLst>
              <a:ext uri="{FF2B5EF4-FFF2-40B4-BE49-F238E27FC236}">
                <a16:creationId xmlns:a16="http://schemas.microsoft.com/office/drawing/2014/main" id="{F860506D-DDB9-4F47-996F-8BBC6CC74518}"/>
              </a:ext>
            </a:extLst>
          </p:cNvPr>
          <p:cNvSpPr/>
          <p:nvPr/>
        </p:nvSpPr>
        <p:spPr>
          <a:xfrm>
            <a:off x="1536487" y="7015579"/>
            <a:ext cx="6301227" cy="91427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FFFFFF"/>
                </a:solidFill>
                <a:effectLst/>
                <a:uFillTx/>
                <a:latin typeface="+mn-lt"/>
                <a:ea typeface="+mn-ea"/>
                <a:cs typeface="+mn-cs"/>
                <a:sym typeface="Helvetica Light"/>
              </a:rPr>
              <a:t>Disponibile su </a:t>
            </a:r>
            <a:r>
              <a:rPr kumimoji="0" lang="it-IT" sz="3600" b="1" i="0" u="none" strike="noStrike" cap="none" spc="0" normalizeH="0" baseline="0" dirty="0" err="1">
                <a:ln>
                  <a:noFill/>
                </a:ln>
                <a:solidFill>
                  <a:srgbClr val="FFFFFF"/>
                </a:solidFill>
                <a:effectLst/>
                <a:uFillTx/>
                <a:latin typeface="+mn-lt"/>
                <a:ea typeface="+mn-ea"/>
                <a:cs typeface="+mn-cs"/>
                <a:sym typeface="Helvetica Light"/>
              </a:rPr>
              <a:t>Zenodo</a:t>
            </a:r>
            <a:endParaRPr kumimoji="0" lang="it-IT" sz="3600" b="1"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Immagine 8">
            <a:extLst>
              <a:ext uri="{FF2B5EF4-FFF2-40B4-BE49-F238E27FC236}">
                <a16:creationId xmlns:a16="http://schemas.microsoft.com/office/drawing/2014/main" id="{82EF4C0D-0B0F-E946-A5F3-47CD5F98C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940" y="1649192"/>
            <a:ext cx="5586161" cy="6563482"/>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57820809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p:txBody>
          <a:bodyPr/>
          <a:lstStyle/>
          <a:p>
            <a:pPr marL="0" indent="0">
              <a:buNone/>
            </a:pPr>
            <a:r>
              <a:rPr lang="it-IT" dirty="0">
                <a:hlinkClick r:id="rId2"/>
              </a:rPr>
              <a:t>https://www.openaire.eu/frontpage/webinars</a:t>
            </a:r>
            <a:endParaRPr lang="it-IT" dirty="0"/>
          </a:p>
          <a:p>
            <a:pPr marL="0" indent="0">
              <a:buNone/>
            </a:pPr>
            <a:r>
              <a:rPr lang="it-IT" dirty="0"/>
              <a:t>Trovate il materiale e le registrazioni online</a:t>
            </a:r>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err="1"/>
              <a:t>Webinars</a:t>
            </a:r>
            <a:endParaRPr lang="it-IT" dirty="0"/>
          </a:p>
        </p:txBody>
      </p:sp>
      <p:sp>
        <p:nvSpPr>
          <p:cNvPr id="4" name="Segnaposto piè di pagina 3">
            <a:extLst>
              <a:ext uri="{FF2B5EF4-FFF2-40B4-BE49-F238E27FC236}">
                <a16:creationId xmlns:a16="http://schemas.microsoft.com/office/drawing/2014/main" id="{92243891-ED26-F349-B7AE-10286CC3CE5E}"/>
              </a:ext>
            </a:extLst>
          </p:cNvPr>
          <p:cNvSpPr>
            <a:spLocks noGrp="1"/>
          </p:cNvSpPr>
          <p:nvPr>
            <p:ph type="ftr" sz="quarter" idx="18"/>
          </p:nvPr>
        </p:nvSpPr>
        <p:spPr/>
        <p:txBody>
          <a:bodyPr/>
          <a:lstStyle/>
          <a:p>
            <a:r>
              <a:rPr lang="it-IT" sz="1000" spc="-80">
                <a:solidFill>
                  <a:srgbClr val="000000"/>
                </a:solidFill>
                <a:latin typeface="Helvetica" charset="0"/>
              </a:rPr>
              <a:t>Università di Pisa, Corso di didattica trasversale (LABCD5) “Curare e conservare il dato per la ricerca” – 18 Dic 2018</a:t>
            </a:r>
            <a:endParaRPr lang="en-US" sz="1000" spc="-80" dirty="0">
              <a:solidFill>
                <a:srgbClr val="000000"/>
              </a:solidFill>
              <a:latin typeface="Helvetica" charset="0"/>
            </a:endParaRPr>
          </a:p>
        </p:txBody>
      </p:sp>
      <p:pic>
        <p:nvPicPr>
          <p:cNvPr id="7" name="Immagine 6">
            <a:extLst>
              <a:ext uri="{FF2B5EF4-FFF2-40B4-BE49-F238E27FC236}">
                <a16:creationId xmlns:a16="http://schemas.microsoft.com/office/drawing/2014/main" id="{54B9436F-FCF6-444D-86C7-D3469DEBA11A}"/>
              </a:ext>
            </a:extLst>
          </p:cNvPr>
          <p:cNvPicPr>
            <a:picLocks noChangeAspect="1"/>
          </p:cNvPicPr>
          <p:nvPr/>
        </p:nvPicPr>
        <p:blipFill rotWithShape="1">
          <a:blip r:embed="rId3">
            <a:extLst>
              <a:ext uri="{28A0092B-C50C-407E-A947-70E740481C1C}">
                <a14:useLocalDpi xmlns:a14="http://schemas.microsoft.com/office/drawing/2010/main" val="0"/>
              </a:ext>
            </a:extLst>
          </a:blip>
          <a:srcRect b="81282"/>
          <a:stretch/>
        </p:blipFill>
        <p:spPr>
          <a:xfrm>
            <a:off x="5581131" y="3296008"/>
            <a:ext cx="9950970" cy="10400485"/>
          </a:xfrm>
          <a:prstGeom prst="rect">
            <a:avLst/>
          </a:prstGeom>
          <a:effectLst>
            <a:outerShdw blurRad="203200" dist="38100" dir="2700000" algn="tl" rotWithShape="0">
              <a:prstClr val="black">
                <a:alpha val="40000"/>
              </a:prstClr>
            </a:outerShdw>
          </a:effectLst>
        </p:spPr>
      </p:pic>
      <p:pic>
        <p:nvPicPr>
          <p:cNvPr id="17" name="Elemento grafico 16" descr="Contratto">
            <a:extLst>
              <a:ext uri="{FF2B5EF4-FFF2-40B4-BE49-F238E27FC236}">
                <a16:creationId xmlns:a16="http://schemas.microsoft.com/office/drawing/2014/main" id="{008878CB-C064-7249-9DF1-5FCCE125DA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254296"/>
            <a:ext cx="1799772" cy="1799772"/>
          </a:xfrm>
          <a:prstGeom prst="rect">
            <a:avLst/>
          </a:prstGeom>
        </p:spPr>
      </p:pic>
      <p:sp>
        <p:nvSpPr>
          <p:cNvPr id="19" name="Rettangolo con angoli arrotondati 18">
            <a:extLst>
              <a:ext uri="{FF2B5EF4-FFF2-40B4-BE49-F238E27FC236}">
                <a16:creationId xmlns:a16="http://schemas.microsoft.com/office/drawing/2014/main" id="{F860506D-DDB9-4F47-996F-8BBC6CC74518}"/>
              </a:ext>
            </a:extLst>
          </p:cNvPr>
          <p:cNvSpPr/>
          <p:nvPr/>
        </p:nvSpPr>
        <p:spPr>
          <a:xfrm>
            <a:off x="1536488" y="6414245"/>
            <a:ext cx="4455886"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Rilascio attestato di partecipazione!</a:t>
            </a:r>
          </a:p>
        </p:txBody>
      </p:sp>
    </p:spTree>
    <p:extLst>
      <p:ext uri="{BB962C8B-B14F-4D97-AF65-F5344CB8AC3E}">
        <p14:creationId xmlns:p14="http://schemas.microsoft.com/office/powerpoint/2010/main" val="375554652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p:txBody>
          <a:bodyPr/>
          <a:lstStyle/>
          <a:p>
            <a:pPr marL="0" indent="0">
              <a:buNone/>
            </a:pPr>
            <a:r>
              <a:rPr lang="it-IT" dirty="0" err="1"/>
              <a:t>OpenAIRE</a:t>
            </a:r>
            <a:r>
              <a:rPr lang="it-IT" dirty="0"/>
              <a:t> Workshops</a:t>
            </a:r>
          </a:p>
          <a:p>
            <a:pPr marL="0" indent="0">
              <a:buNone/>
            </a:pPr>
            <a:r>
              <a:rPr lang="it-IT" dirty="0">
                <a:hlinkClick r:id="rId2"/>
              </a:rPr>
              <a:t>https://www.openaire.eu/workshops-page</a:t>
            </a:r>
            <a:endParaRPr lang="it-IT" dirty="0"/>
          </a:p>
          <a:p>
            <a:pPr marL="0" indent="0">
              <a:buNone/>
            </a:pPr>
            <a:r>
              <a:rPr lang="it-IT" dirty="0"/>
              <a:t>Streaming</a:t>
            </a:r>
          </a:p>
          <a:p>
            <a:pPr marL="0" indent="0">
              <a:buNone/>
            </a:pPr>
            <a:endParaRPr lang="it-IT" dirty="0"/>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a:t>Workshops</a:t>
            </a:r>
          </a:p>
        </p:txBody>
      </p:sp>
      <p:sp>
        <p:nvSpPr>
          <p:cNvPr id="4" name="Segnaposto piè di pagina 3">
            <a:extLst>
              <a:ext uri="{FF2B5EF4-FFF2-40B4-BE49-F238E27FC236}">
                <a16:creationId xmlns:a16="http://schemas.microsoft.com/office/drawing/2014/main" id="{92243891-ED26-F349-B7AE-10286CC3CE5E}"/>
              </a:ext>
            </a:extLst>
          </p:cNvPr>
          <p:cNvSpPr>
            <a:spLocks noGrp="1"/>
          </p:cNvSpPr>
          <p:nvPr>
            <p:ph type="ftr" sz="quarter" idx="18"/>
          </p:nvPr>
        </p:nvSpPr>
        <p:spPr/>
        <p:txBody>
          <a:bodyPr/>
          <a:lstStyle/>
          <a:p>
            <a:r>
              <a:rPr lang="it-IT" sz="1000" spc="-80">
                <a:solidFill>
                  <a:srgbClr val="000000"/>
                </a:solidFill>
                <a:latin typeface="Helvetica" charset="0"/>
              </a:rPr>
              <a:t>Università di Pisa, Corso di didattica trasversale (LABCD5) “Curare e conservare il dato per la ricerca” – 18 Dic 2018</a:t>
            </a:r>
            <a:endParaRPr lang="en-US" sz="1000" spc="-80" dirty="0">
              <a:solidFill>
                <a:srgbClr val="000000"/>
              </a:solidFill>
              <a:latin typeface="Helvetica" charset="0"/>
            </a:endParaRPr>
          </a:p>
        </p:txBody>
      </p:sp>
      <p:pic>
        <p:nvPicPr>
          <p:cNvPr id="10" name="Immagine 9">
            <a:extLst>
              <a:ext uri="{FF2B5EF4-FFF2-40B4-BE49-F238E27FC236}">
                <a16:creationId xmlns:a16="http://schemas.microsoft.com/office/drawing/2014/main" id="{9A4EC833-39C8-8A4F-8C52-18F531113CE8}"/>
              </a:ext>
            </a:extLst>
          </p:cNvPr>
          <p:cNvPicPr>
            <a:picLocks noChangeAspect="1"/>
          </p:cNvPicPr>
          <p:nvPr/>
        </p:nvPicPr>
        <p:blipFill rotWithShape="1">
          <a:blip r:embed="rId3">
            <a:extLst>
              <a:ext uri="{28A0092B-C50C-407E-A947-70E740481C1C}">
                <a14:useLocalDpi xmlns:a14="http://schemas.microsoft.com/office/drawing/2010/main" val="0"/>
              </a:ext>
            </a:extLst>
          </a:blip>
          <a:srcRect b="74819"/>
          <a:stretch/>
        </p:blipFill>
        <p:spPr>
          <a:xfrm>
            <a:off x="7690340" y="3363221"/>
            <a:ext cx="9631474" cy="13776233"/>
          </a:xfrm>
          <a:prstGeom prst="rect">
            <a:avLst/>
          </a:prstGeom>
          <a:effectLst>
            <a:outerShdw blurRad="203200" dist="38100" dir="2700000" algn="tl" rotWithShape="0">
              <a:prstClr val="black">
                <a:alpha val="40000"/>
              </a:prstClr>
            </a:outerShdw>
          </a:effectLst>
        </p:spPr>
      </p:pic>
      <p:pic>
        <p:nvPicPr>
          <p:cNvPr id="15" name="Elemento grafico 14" descr="Contratto">
            <a:extLst>
              <a:ext uri="{FF2B5EF4-FFF2-40B4-BE49-F238E27FC236}">
                <a16:creationId xmlns:a16="http://schemas.microsoft.com/office/drawing/2014/main" id="{25C61129-5F11-5442-8A3B-F0A3ED5247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254296"/>
            <a:ext cx="1799772" cy="1799772"/>
          </a:xfrm>
          <a:prstGeom prst="rect">
            <a:avLst/>
          </a:prstGeom>
        </p:spPr>
      </p:pic>
      <p:sp>
        <p:nvSpPr>
          <p:cNvPr id="17" name="Rettangolo con angoli arrotondati 16">
            <a:extLst>
              <a:ext uri="{FF2B5EF4-FFF2-40B4-BE49-F238E27FC236}">
                <a16:creationId xmlns:a16="http://schemas.microsoft.com/office/drawing/2014/main" id="{77AE6087-0608-0C42-9D60-6651E7792E94}"/>
              </a:ext>
            </a:extLst>
          </p:cNvPr>
          <p:cNvSpPr/>
          <p:nvPr/>
        </p:nvSpPr>
        <p:spPr>
          <a:xfrm>
            <a:off x="1536488" y="6414245"/>
            <a:ext cx="4455886" cy="152018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Rilascio attestato di partecipazione!</a:t>
            </a:r>
          </a:p>
        </p:txBody>
      </p:sp>
    </p:spTree>
    <p:extLst>
      <p:ext uri="{BB962C8B-B14F-4D97-AF65-F5344CB8AC3E}">
        <p14:creationId xmlns:p14="http://schemas.microsoft.com/office/powerpoint/2010/main" val="321793511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p:txBody>
          <a:bodyPr/>
          <a:lstStyle/>
          <a:p>
            <a:pPr marL="0" indent="0">
              <a:buNone/>
            </a:pPr>
            <a:r>
              <a:rPr lang="it-IT" dirty="0">
                <a:hlinkClick r:id="rId2"/>
              </a:rPr>
              <a:t>https://www.openaire.eu/os-primers</a:t>
            </a:r>
            <a:endParaRPr lang="it-IT" dirty="0"/>
          </a:p>
          <a:p>
            <a:pPr marL="0" indent="0">
              <a:buNone/>
            </a:pPr>
            <a:r>
              <a:rPr lang="it-IT" dirty="0"/>
              <a:t>Per principianti</a:t>
            </a:r>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err="1"/>
              <a:t>Primers</a:t>
            </a:r>
            <a:endParaRPr lang="it-IT" dirty="0"/>
          </a:p>
        </p:txBody>
      </p:sp>
      <p:sp>
        <p:nvSpPr>
          <p:cNvPr id="4" name="Segnaposto piè di pagina 3">
            <a:extLst>
              <a:ext uri="{FF2B5EF4-FFF2-40B4-BE49-F238E27FC236}">
                <a16:creationId xmlns:a16="http://schemas.microsoft.com/office/drawing/2014/main" id="{92243891-ED26-F349-B7AE-10286CC3CE5E}"/>
              </a:ext>
            </a:extLst>
          </p:cNvPr>
          <p:cNvSpPr>
            <a:spLocks noGrp="1"/>
          </p:cNvSpPr>
          <p:nvPr>
            <p:ph type="ftr" sz="quarter" idx="18"/>
          </p:nvPr>
        </p:nvSpPr>
        <p:spPr/>
        <p:txBody>
          <a:bodyPr/>
          <a:lstStyle/>
          <a:p>
            <a:r>
              <a:rPr lang="it-IT" sz="1000" spc="-80">
                <a:solidFill>
                  <a:srgbClr val="000000"/>
                </a:solidFill>
                <a:latin typeface="Helvetica" charset="0"/>
              </a:rPr>
              <a:t>Università di Pisa, Corso di didattica trasversale (LABCD5) “Curare e conservare il dato per la ricerca” – 18 Dic 2018</a:t>
            </a:r>
            <a:endParaRPr lang="en-US" sz="1000" spc="-80" dirty="0">
              <a:solidFill>
                <a:srgbClr val="000000"/>
              </a:solidFill>
              <a:latin typeface="Helvetica" charset="0"/>
            </a:endParaRPr>
          </a:p>
        </p:txBody>
      </p:sp>
      <p:pic>
        <p:nvPicPr>
          <p:cNvPr id="8" name="Immagine 7">
            <a:extLst>
              <a:ext uri="{FF2B5EF4-FFF2-40B4-BE49-F238E27FC236}">
                <a16:creationId xmlns:a16="http://schemas.microsoft.com/office/drawing/2014/main" id="{1C862153-88E9-1A48-9A17-89C5F96DA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872" y="3095289"/>
            <a:ext cx="9866626" cy="9144000"/>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14584106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EA9FEA6E-417E-C842-9CE6-45BF2EF79CAC}"/>
              </a:ext>
            </a:extLst>
          </p:cNvPr>
          <p:cNvSpPr>
            <a:spLocks noGrp="1"/>
          </p:cNvSpPr>
          <p:nvPr>
            <p:ph type="body" sz="quarter" idx="10"/>
          </p:nvPr>
        </p:nvSpPr>
        <p:spPr/>
        <p:txBody>
          <a:bodyPr/>
          <a:lstStyle/>
          <a:p>
            <a:r>
              <a:rPr lang="it-IT" dirty="0"/>
              <a:t>Riferimenti normativi</a:t>
            </a:r>
          </a:p>
        </p:txBody>
      </p:sp>
      <p:sp>
        <p:nvSpPr>
          <p:cNvPr id="9" name="Segnaposto testo 8">
            <a:extLst>
              <a:ext uri="{FF2B5EF4-FFF2-40B4-BE49-F238E27FC236}">
                <a16:creationId xmlns:a16="http://schemas.microsoft.com/office/drawing/2014/main" id="{1A0B0DF2-BAD9-EE47-B794-8E5DF0240AB9}"/>
              </a:ext>
            </a:extLst>
          </p:cNvPr>
          <p:cNvSpPr>
            <a:spLocks noGrp="1"/>
          </p:cNvSpPr>
          <p:nvPr>
            <p:ph type="body" sz="quarter" idx="25"/>
          </p:nvPr>
        </p:nvSpPr>
        <p:spPr>
          <a:xfrm>
            <a:off x="723899" y="3357798"/>
            <a:ext cx="6126605" cy="4854876"/>
          </a:xfrm>
        </p:spPr>
        <p:txBody>
          <a:bodyPr>
            <a:normAutofit/>
          </a:bodyPr>
          <a:lstStyle/>
          <a:p>
            <a:r>
              <a:rPr lang="en" i="1" dirty="0">
                <a:hlinkClick r:id="rId2"/>
              </a:rPr>
              <a:t>Article 29.2 </a:t>
            </a:r>
            <a:r>
              <a:rPr lang="en" i="1" dirty="0"/>
              <a:t>of the Model Grant Agreement</a:t>
            </a:r>
          </a:p>
          <a:p>
            <a:r>
              <a:rPr lang="en" i="1" dirty="0">
                <a:hlinkClick r:id="rId3"/>
              </a:rPr>
              <a:t>Guidelines</a:t>
            </a:r>
            <a:r>
              <a:rPr lang="en" i="1" dirty="0"/>
              <a:t> to the Rules on Open Access to Scientific Publications and Open Access to Research Data in Horizon 2020</a:t>
            </a:r>
          </a:p>
        </p:txBody>
      </p:sp>
      <p:sp>
        <p:nvSpPr>
          <p:cNvPr id="18" name="Footer Placeholder 1">
            <a:extLst>
              <a:ext uri="{FF2B5EF4-FFF2-40B4-BE49-F238E27FC236}">
                <a16:creationId xmlns:a16="http://schemas.microsoft.com/office/drawing/2014/main" id="{D0B0FB33-6C25-4D46-8733-EB7AB9069E27}"/>
              </a:ext>
            </a:extLst>
          </p:cNvPr>
          <p:cNvSpPr txBox="1">
            <a:spLocks noGrp="1"/>
          </p:cNvSpPr>
          <p:nvPr>
            <p:ph type="ftr" sz="quarter" idx="18"/>
          </p:nvPr>
        </p:nvSpPr>
        <p:spPr>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22" name="Immagine 21">
            <a:extLst>
              <a:ext uri="{FF2B5EF4-FFF2-40B4-BE49-F238E27FC236}">
                <a16:creationId xmlns:a16="http://schemas.microsoft.com/office/drawing/2014/main" id="{B46DF3E6-A103-F94D-A829-4B4FEDF62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2236" y="1096366"/>
            <a:ext cx="4058541" cy="4775959"/>
          </a:xfrm>
          <a:prstGeom prst="rect">
            <a:avLst/>
          </a:prstGeom>
          <a:effectLst>
            <a:outerShdw blurRad="203200" dist="38100" dir="2700000" algn="tl" rotWithShape="0">
              <a:prstClr val="black">
                <a:alpha val="40000"/>
              </a:prstClr>
            </a:outerShdw>
          </a:effectLst>
        </p:spPr>
      </p:pic>
      <p:pic>
        <p:nvPicPr>
          <p:cNvPr id="20" name="Immagine 19">
            <a:extLst>
              <a:ext uri="{FF2B5EF4-FFF2-40B4-BE49-F238E27FC236}">
                <a16:creationId xmlns:a16="http://schemas.microsoft.com/office/drawing/2014/main" id="{4781DD03-3ED5-7549-8AEF-298A842A6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868" y="3177506"/>
            <a:ext cx="4071417" cy="4854876"/>
          </a:xfrm>
          <a:prstGeom prst="rect">
            <a:avLst/>
          </a:prstGeom>
          <a:effectLst>
            <a:outerShdw blurRad="203200" dist="38100" dir="2700000" algn="tl" rotWithShape="0">
              <a:prstClr val="black">
                <a:alpha val="40000"/>
              </a:prstClr>
            </a:outerShdw>
          </a:effectLst>
        </p:spPr>
      </p:pic>
      <p:pic>
        <p:nvPicPr>
          <p:cNvPr id="8" name="Immagine 7">
            <a:extLst>
              <a:ext uri="{FF2B5EF4-FFF2-40B4-BE49-F238E27FC236}">
                <a16:creationId xmlns:a16="http://schemas.microsoft.com/office/drawing/2014/main" id="{318AD007-EDD7-3440-B33B-360B93FE7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Tree>
    <p:extLst>
      <p:ext uri="{BB962C8B-B14F-4D97-AF65-F5344CB8AC3E}">
        <p14:creationId xmlns:p14="http://schemas.microsoft.com/office/powerpoint/2010/main" val="161669810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p:txBody>
          <a:bodyPr/>
          <a:lstStyle/>
          <a:p>
            <a:pPr marL="0" indent="0">
              <a:buNone/>
            </a:pPr>
            <a:r>
              <a:rPr lang="it-IT" dirty="0">
                <a:hlinkClick r:id="rId2"/>
              </a:rPr>
              <a:t>https://www.openaire.eu/guides</a:t>
            </a:r>
            <a:endParaRPr lang="it-IT" dirty="0"/>
          </a:p>
          <a:p>
            <a:pPr marL="0" indent="0">
              <a:buNone/>
            </a:pPr>
            <a:r>
              <a:rPr lang="it-IT" dirty="0"/>
              <a:t>Per approfondire dedicate a:</a:t>
            </a:r>
          </a:p>
          <a:p>
            <a:pPr lvl="1"/>
            <a:r>
              <a:rPr lang="it-IT" dirty="0" err="1"/>
              <a:t>Repository</a:t>
            </a:r>
            <a:r>
              <a:rPr lang="it-IT" dirty="0"/>
              <a:t> </a:t>
            </a:r>
            <a:r>
              <a:rPr lang="it-IT" dirty="0" err="1"/>
              <a:t>Managers</a:t>
            </a:r>
            <a:endParaRPr lang="it-IT" dirty="0"/>
          </a:p>
          <a:p>
            <a:pPr lvl="1"/>
            <a:r>
              <a:rPr lang="it-IT" dirty="0"/>
              <a:t>Enti Finanziatori</a:t>
            </a:r>
          </a:p>
          <a:p>
            <a:pPr lvl="1"/>
            <a:r>
              <a:rPr lang="it-IT" dirty="0"/>
              <a:t>Ricercatori</a:t>
            </a:r>
          </a:p>
          <a:p>
            <a:pPr lvl="1"/>
            <a:r>
              <a:rPr lang="it-IT" dirty="0"/>
              <a:t>Policy </a:t>
            </a:r>
            <a:r>
              <a:rPr lang="it-IT" dirty="0" err="1"/>
              <a:t>Makers</a:t>
            </a:r>
            <a:endParaRPr lang="it-IT" dirty="0"/>
          </a:p>
          <a:p>
            <a:pPr marL="0" indent="0">
              <a:buNone/>
            </a:pPr>
            <a:endParaRPr lang="it-IT" dirty="0"/>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err="1"/>
              <a:t>Guides</a:t>
            </a:r>
            <a:endParaRPr lang="it-IT" dirty="0"/>
          </a:p>
        </p:txBody>
      </p:sp>
      <p:pic>
        <p:nvPicPr>
          <p:cNvPr id="22" name="Immagine 21">
            <a:extLst>
              <a:ext uri="{FF2B5EF4-FFF2-40B4-BE49-F238E27FC236}">
                <a16:creationId xmlns:a16="http://schemas.microsoft.com/office/drawing/2014/main" id="{CCE2CA02-7AA3-0243-91A0-CAB202E61038}"/>
              </a:ext>
            </a:extLst>
          </p:cNvPr>
          <p:cNvPicPr>
            <a:picLocks noChangeAspect="1"/>
          </p:cNvPicPr>
          <p:nvPr/>
        </p:nvPicPr>
        <p:blipFill rotWithShape="1">
          <a:blip r:embed="rId3">
            <a:extLst>
              <a:ext uri="{28A0092B-C50C-407E-A947-70E740481C1C}">
                <a14:useLocalDpi xmlns:a14="http://schemas.microsoft.com/office/drawing/2010/main" val="0"/>
              </a:ext>
            </a:extLst>
          </a:blip>
          <a:srcRect b="84973"/>
          <a:stretch/>
        </p:blipFill>
        <p:spPr>
          <a:xfrm>
            <a:off x="6041007" y="5020845"/>
            <a:ext cx="9491094" cy="3053377"/>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299236135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p:txBody>
          <a:bodyPr/>
          <a:lstStyle/>
          <a:p>
            <a:pPr marL="0" indent="0">
              <a:buNone/>
            </a:pPr>
            <a:r>
              <a:rPr lang="it-IT" dirty="0">
                <a:hlinkClick r:id="rId2"/>
              </a:rPr>
              <a:t>https://www.openaire.eu/openaire-h2020-factsheets</a:t>
            </a:r>
            <a:endParaRPr lang="it-IT" dirty="0"/>
          </a:p>
          <a:p>
            <a:pPr marL="0" indent="0">
              <a:buNone/>
            </a:pPr>
            <a:r>
              <a:rPr lang="it-IT" dirty="0" err="1"/>
              <a:t>Factsheet</a:t>
            </a:r>
            <a:r>
              <a:rPr lang="it-IT" dirty="0"/>
              <a:t> per </a:t>
            </a:r>
            <a:r>
              <a:rPr lang="it-IT" dirty="0" err="1"/>
              <a:t>repository</a:t>
            </a:r>
            <a:r>
              <a:rPr lang="it-IT" dirty="0"/>
              <a:t> </a:t>
            </a:r>
            <a:r>
              <a:rPr lang="it-IT" dirty="0" err="1"/>
              <a:t>managers</a:t>
            </a:r>
            <a:endParaRPr lang="it-IT" dirty="0"/>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err="1"/>
              <a:t>Factsheets</a:t>
            </a:r>
            <a:endParaRPr lang="it-IT" dirty="0"/>
          </a:p>
        </p:txBody>
      </p:sp>
      <p:sp>
        <p:nvSpPr>
          <p:cNvPr id="4" name="Segnaposto piè di pagina 3">
            <a:extLst>
              <a:ext uri="{FF2B5EF4-FFF2-40B4-BE49-F238E27FC236}">
                <a16:creationId xmlns:a16="http://schemas.microsoft.com/office/drawing/2014/main" id="{92243891-ED26-F349-B7AE-10286CC3CE5E}"/>
              </a:ext>
            </a:extLst>
          </p:cNvPr>
          <p:cNvSpPr>
            <a:spLocks noGrp="1"/>
          </p:cNvSpPr>
          <p:nvPr>
            <p:ph type="ftr" sz="quarter" idx="18"/>
          </p:nvPr>
        </p:nvSpPr>
        <p:spPr/>
        <p:txBody>
          <a:bodyPr/>
          <a:lstStyle/>
          <a:p>
            <a:r>
              <a:rPr lang="it-IT" sz="1000" spc="-80">
                <a:solidFill>
                  <a:srgbClr val="000000"/>
                </a:solidFill>
                <a:latin typeface="Helvetica" charset="0"/>
              </a:rPr>
              <a:t>Università di Pisa, Corso di didattica trasversale (LABCD5) “Curare e conservare il dato per la ricerca” – 18 Dic 2018</a:t>
            </a:r>
            <a:endParaRPr lang="en-US" sz="1000" spc="-80" dirty="0">
              <a:solidFill>
                <a:srgbClr val="000000"/>
              </a:solidFill>
              <a:latin typeface="Helvetica" charset="0"/>
            </a:endParaRPr>
          </a:p>
        </p:txBody>
      </p:sp>
      <p:pic>
        <p:nvPicPr>
          <p:cNvPr id="20" name="Immagine 19">
            <a:extLst>
              <a:ext uri="{FF2B5EF4-FFF2-40B4-BE49-F238E27FC236}">
                <a16:creationId xmlns:a16="http://schemas.microsoft.com/office/drawing/2014/main" id="{3386AFC4-A76C-5047-B158-038AD72FA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82" y="3412062"/>
            <a:ext cx="6816726" cy="13335820"/>
          </a:xfrm>
          <a:prstGeom prst="rect">
            <a:avLst/>
          </a:prstGeom>
          <a:effectLst>
            <a:outerShdw blurRad="203200" dist="38100" dir="2700000" algn="tl" rotWithShape="0">
              <a:prstClr val="black">
                <a:alpha val="40000"/>
              </a:prstClr>
            </a:outerShdw>
          </a:effectLst>
        </p:spPr>
      </p:pic>
      <p:pic>
        <p:nvPicPr>
          <p:cNvPr id="7" name="Immagine 6">
            <a:extLst>
              <a:ext uri="{FF2B5EF4-FFF2-40B4-BE49-F238E27FC236}">
                <a16:creationId xmlns:a16="http://schemas.microsoft.com/office/drawing/2014/main" id="{B1AC4EEC-43FB-FC4E-A391-CD528F7A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000" y="3412062"/>
            <a:ext cx="7988300" cy="8661400"/>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101179306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p:txBody>
          <a:bodyPr/>
          <a:lstStyle/>
          <a:p>
            <a:pPr marL="0" indent="0">
              <a:buNone/>
            </a:pPr>
            <a:r>
              <a:rPr lang="it-IT" dirty="0">
                <a:hlinkClick r:id="rId2"/>
              </a:rPr>
              <a:t>https://www.openaire.eu/use-cases</a:t>
            </a:r>
            <a:endParaRPr lang="it-IT" dirty="0"/>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a:t>Use Cases</a:t>
            </a:r>
          </a:p>
        </p:txBody>
      </p:sp>
      <p:sp>
        <p:nvSpPr>
          <p:cNvPr id="4" name="Segnaposto piè di pagina 3">
            <a:extLst>
              <a:ext uri="{FF2B5EF4-FFF2-40B4-BE49-F238E27FC236}">
                <a16:creationId xmlns:a16="http://schemas.microsoft.com/office/drawing/2014/main" id="{92243891-ED26-F349-B7AE-10286CC3CE5E}"/>
              </a:ext>
            </a:extLst>
          </p:cNvPr>
          <p:cNvSpPr>
            <a:spLocks noGrp="1"/>
          </p:cNvSpPr>
          <p:nvPr>
            <p:ph type="ftr" sz="quarter" idx="18"/>
          </p:nvPr>
        </p:nvSpPr>
        <p:spPr/>
        <p:txBody>
          <a:bodyPr/>
          <a:lstStyle/>
          <a:p>
            <a:r>
              <a:rPr lang="it-IT" sz="1000" spc="-80">
                <a:solidFill>
                  <a:srgbClr val="000000"/>
                </a:solidFill>
                <a:latin typeface="Helvetica" charset="0"/>
              </a:rPr>
              <a:t>Università di Pisa, Corso di didattica trasversale (LABCD5) “Curare e conservare il dato per la ricerca” – 18 Dic 2018</a:t>
            </a:r>
            <a:endParaRPr lang="en-US" sz="1000" spc="-80" dirty="0">
              <a:solidFill>
                <a:srgbClr val="000000"/>
              </a:solidFill>
              <a:latin typeface="Helvetica" charset="0"/>
            </a:endParaRPr>
          </a:p>
        </p:txBody>
      </p:sp>
      <p:pic>
        <p:nvPicPr>
          <p:cNvPr id="15" name="Immagine 14">
            <a:extLst>
              <a:ext uri="{FF2B5EF4-FFF2-40B4-BE49-F238E27FC236}">
                <a16:creationId xmlns:a16="http://schemas.microsoft.com/office/drawing/2014/main" id="{C05EF93E-E42B-F447-AE90-B61876869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937" y="2596241"/>
            <a:ext cx="6345808" cy="8781347"/>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56741964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p:txBody>
          <a:bodyPr/>
          <a:lstStyle/>
          <a:p>
            <a:pPr marL="0" indent="0">
              <a:buNone/>
            </a:pPr>
            <a:r>
              <a:rPr lang="it-IT" dirty="0">
                <a:hlinkClick r:id="rId2"/>
              </a:rPr>
              <a:t>https://www.openaire.eu/faqs</a:t>
            </a:r>
            <a:endParaRPr lang="it-IT" dirty="0"/>
          </a:p>
          <a:p>
            <a:pPr marL="0" indent="0">
              <a:buNone/>
            </a:pPr>
            <a:r>
              <a:rPr lang="it-IT" dirty="0">
                <a:hlinkClick r:id="rId3"/>
              </a:rPr>
              <a:t>https://www.openaire.eu/support/helpdesk</a:t>
            </a:r>
            <a:endParaRPr lang="it-IT" dirty="0"/>
          </a:p>
          <a:p>
            <a:pPr marL="0" indent="0">
              <a:buNone/>
            </a:pPr>
            <a:endParaRPr lang="it-IT" dirty="0"/>
          </a:p>
          <a:p>
            <a:pPr marL="0" indent="0">
              <a:buNone/>
            </a:pPr>
            <a:endParaRPr lang="it-IT" dirty="0"/>
          </a:p>
          <a:p>
            <a:pPr marL="0" indent="0">
              <a:buNone/>
            </a:pPr>
            <a:endParaRPr lang="it-IT" dirty="0"/>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err="1"/>
              <a:t>FAQs</a:t>
            </a:r>
            <a:r>
              <a:rPr lang="it-IT" dirty="0"/>
              <a:t> e Help Desk</a:t>
            </a:r>
          </a:p>
        </p:txBody>
      </p:sp>
      <p:sp>
        <p:nvSpPr>
          <p:cNvPr id="4" name="Segnaposto piè di pagina 3">
            <a:extLst>
              <a:ext uri="{FF2B5EF4-FFF2-40B4-BE49-F238E27FC236}">
                <a16:creationId xmlns:a16="http://schemas.microsoft.com/office/drawing/2014/main" id="{92243891-ED26-F349-B7AE-10286CC3CE5E}"/>
              </a:ext>
            </a:extLst>
          </p:cNvPr>
          <p:cNvSpPr>
            <a:spLocks noGrp="1"/>
          </p:cNvSpPr>
          <p:nvPr>
            <p:ph type="ftr" sz="quarter" idx="18"/>
          </p:nvPr>
        </p:nvSpPr>
        <p:spPr/>
        <p:txBody>
          <a:bodyPr/>
          <a:lstStyle/>
          <a:p>
            <a:r>
              <a:rPr lang="it-IT" sz="1000" spc="-80">
                <a:solidFill>
                  <a:srgbClr val="000000"/>
                </a:solidFill>
                <a:latin typeface="Helvetica" charset="0"/>
              </a:rPr>
              <a:t>Università di Pisa, Corso di didattica trasversale (LABCD5) “Curare e conservare il dato per la ricerca” – 18 Dic 2018</a:t>
            </a:r>
            <a:endParaRPr lang="en-US" sz="1000" spc="-80" dirty="0">
              <a:solidFill>
                <a:srgbClr val="000000"/>
              </a:solidFill>
              <a:latin typeface="Helvetica" charset="0"/>
            </a:endParaRPr>
          </a:p>
        </p:txBody>
      </p:sp>
      <p:pic>
        <p:nvPicPr>
          <p:cNvPr id="16" name="Immagine 15">
            <a:extLst>
              <a:ext uri="{FF2B5EF4-FFF2-40B4-BE49-F238E27FC236}">
                <a16:creationId xmlns:a16="http://schemas.microsoft.com/office/drawing/2014/main" id="{3F6E60C8-1E8B-F148-872C-B3C9F2397E43}"/>
              </a:ext>
            </a:extLst>
          </p:cNvPr>
          <p:cNvPicPr>
            <a:picLocks noChangeAspect="1"/>
          </p:cNvPicPr>
          <p:nvPr/>
        </p:nvPicPr>
        <p:blipFill rotWithShape="1">
          <a:blip r:embed="rId4">
            <a:extLst>
              <a:ext uri="{28A0092B-C50C-407E-A947-70E740481C1C}">
                <a14:useLocalDpi xmlns:a14="http://schemas.microsoft.com/office/drawing/2010/main" val="0"/>
              </a:ext>
            </a:extLst>
          </a:blip>
          <a:srcRect b="58022"/>
          <a:stretch/>
        </p:blipFill>
        <p:spPr>
          <a:xfrm>
            <a:off x="244221" y="3558906"/>
            <a:ext cx="9406129" cy="9985177"/>
          </a:xfrm>
          <a:prstGeom prst="rect">
            <a:avLst/>
          </a:prstGeom>
          <a:effectLst>
            <a:outerShdw blurRad="203200" dist="38100" dir="2700000" algn="tl" rotWithShape="0">
              <a:prstClr val="black">
                <a:alpha val="40000"/>
              </a:prstClr>
            </a:outerShdw>
          </a:effectLst>
        </p:spPr>
      </p:pic>
      <p:pic>
        <p:nvPicPr>
          <p:cNvPr id="12" name="Immagine 11">
            <a:extLst>
              <a:ext uri="{FF2B5EF4-FFF2-40B4-BE49-F238E27FC236}">
                <a16:creationId xmlns:a16="http://schemas.microsoft.com/office/drawing/2014/main" id="{E1487D96-C60D-9342-BC8E-84302DD67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948" y="4965030"/>
            <a:ext cx="9169831" cy="9144000"/>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165477347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r="927" b="2001"/>
          <a:stretch/>
        </p:blipFill>
        <p:spPr>
          <a:xfrm>
            <a:off x="1331954" y="398769"/>
            <a:ext cx="13581818" cy="7556988"/>
          </a:xfrm>
          <a:prstGeom prst="rect">
            <a:avLst/>
          </a:prstGeom>
          <a:ln>
            <a:noFill/>
          </a:ln>
          <a:effectLst>
            <a:outerShdw blurRad="190500" algn="tl" rotWithShape="0">
              <a:srgbClr val="000000">
                <a:alpha val="70000"/>
              </a:srgbClr>
            </a:outerShdw>
          </a:effectLst>
        </p:spPr>
      </p:pic>
      <p:sp>
        <p:nvSpPr>
          <p:cNvPr id="5" name="Retângulo 4"/>
          <p:cNvSpPr/>
          <p:nvPr/>
        </p:nvSpPr>
        <p:spPr>
          <a:xfrm>
            <a:off x="5921367" y="8351076"/>
            <a:ext cx="3659976" cy="584775"/>
          </a:xfrm>
          <a:prstGeom prst="rect">
            <a:avLst/>
          </a:prstGeom>
        </p:spPr>
        <p:txBody>
          <a:bodyPr wrap="none">
            <a:spAutoFit/>
          </a:bodyPr>
          <a:lstStyle/>
          <a:p>
            <a:r>
              <a:rPr lang="en-US" b="1" dirty="0">
                <a:solidFill>
                  <a:srgbClr val="37C7E9"/>
                </a:solidFill>
                <a:latin typeface="Calibri" panose="020F0502020204030204" pitchFamily="34" charset="0"/>
                <a:cs typeface="Calibri" panose="020F0502020204030204" pitchFamily="34" charset="0"/>
              </a:rPr>
              <a:t>provide.openaire.eu</a:t>
            </a:r>
          </a:p>
        </p:txBody>
      </p:sp>
      <p:sp>
        <p:nvSpPr>
          <p:cNvPr id="6" name="Footer Placeholder 2">
            <a:extLst>
              <a:ext uri="{FF2B5EF4-FFF2-40B4-BE49-F238E27FC236}">
                <a16:creationId xmlns:a16="http://schemas.microsoft.com/office/drawing/2014/main" id="{50DF2172-B8A4-EC4C-AFF0-AA7D7CBC9FC2}"/>
              </a:ext>
            </a:extLst>
          </p:cNvPr>
          <p:cNvSpPr txBox="1">
            <a:spLocks/>
          </p:cNvSpPr>
          <p:nvPr/>
        </p:nvSpPr>
        <p:spPr>
          <a:xfrm>
            <a:off x="7246916" y="8494345"/>
            <a:ext cx="8290521" cy="37623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pPr algn="r"/>
            <a:r>
              <a:rPr lang="en-US" sz="1400" dirty="0">
                <a:solidFill>
                  <a:schemeClr val="tx1">
                    <a:lumMod val="50000"/>
                    <a:lumOff val="50000"/>
                  </a:schemeClr>
                </a:solidFill>
              </a:rPr>
              <a:t>Courtesy of P. Principe and I. Fava, </a:t>
            </a:r>
            <a:r>
              <a:rPr lang="en-US" sz="1400" dirty="0" err="1">
                <a:solidFill>
                  <a:schemeClr val="tx1">
                    <a:lumMod val="50000"/>
                    <a:lumOff val="50000"/>
                  </a:schemeClr>
                </a:solidFill>
              </a:rPr>
              <a:t>OpenAIRE</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99311850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2504" t="23122" r="4266" b="39710"/>
          <a:stretch/>
        </p:blipFill>
        <p:spPr>
          <a:xfrm>
            <a:off x="528172" y="4966425"/>
            <a:ext cx="15102613" cy="3032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4142" r="4373"/>
          <a:stretch/>
        </p:blipFill>
        <p:spPr>
          <a:xfrm>
            <a:off x="6068223" y="366612"/>
            <a:ext cx="4049199" cy="3600000"/>
          </a:xfrm>
          <a:prstGeom prst="rect">
            <a:avLst/>
          </a:prstGeom>
          <a:ln>
            <a:noFill/>
          </a:ln>
          <a:effectLst>
            <a:outerShdw blurRad="190500" algn="tl" rotWithShape="0">
              <a:srgbClr val="000000">
                <a:alpha val="70000"/>
              </a:srgbClr>
            </a:outerShdw>
          </a:effectLst>
        </p:spPr>
      </p:pic>
      <p:sp>
        <p:nvSpPr>
          <p:cNvPr id="5" name="Footer Placeholder 2">
            <a:extLst>
              <a:ext uri="{FF2B5EF4-FFF2-40B4-BE49-F238E27FC236}">
                <a16:creationId xmlns:a16="http://schemas.microsoft.com/office/drawing/2014/main" id="{34339CD2-D59C-A349-8379-B0BE77F8AFEB}"/>
              </a:ext>
            </a:extLst>
          </p:cNvPr>
          <p:cNvSpPr txBox="1">
            <a:spLocks/>
          </p:cNvSpPr>
          <p:nvPr/>
        </p:nvSpPr>
        <p:spPr>
          <a:xfrm>
            <a:off x="7246916" y="8799145"/>
            <a:ext cx="8290521" cy="37623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pPr algn="r"/>
            <a:r>
              <a:rPr lang="en-US" sz="1400" dirty="0">
                <a:solidFill>
                  <a:schemeClr val="tx1">
                    <a:lumMod val="50000"/>
                    <a:lumOff val="50000"/>
                  </a:schemeClr>
                </a:solidFill>
              </a:rPr>
              <a:t>Courtesy of P. Principe and I. Fava, </a:t>
            </a:r>
            <a:r>
              <a:rPr lang="en-US" sz="1400" dirty="0" err="1">
                <a:solidFill>
                  <a:schemeClr val="tx1">
                    <a:lumMod val="50000"/>
                    <a:lumOff val="50000"/>
                  </a:schemeClr>
                </a:solidFill>
              </a:rPr>
              <a:t>OpenAIRE</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34708834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882525" y="89928"/>
            <a:ext cx="12490950" cy="7026159"/>
          </a:xfrm>
          <a:prstGeom prst="rect">
            <a:avLst/>
          </a:prstGeom>
          <a:ln>
            <a:noFill/>
          </a:ln>
          <a:effectLst>
            <a:outerShdw blurRad="190500" algn="tl" rotWithShape="0">
              <a:srgbClr val="000000">
                <a:alpha val="70000"/>
              </a:srgbClr>
            </a:outerShdw>
          </a:effectLst>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t="-1" b="61304"/>
          <a:stretch/>
        </p:blipFill>
        <p:spPr>
          <a:xfrm>
            <a:off x="2238916" y="4609260"/>
            <a:ext cx="11694767" cy="4406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tângulo arredondado 3"/>
          <p:cNvSpPr/>
          <p:nvPr/>
        </p:nvSpPr>
        <p:spPr>
          <a:xfrm rot="717480">
            <a:off x="10721308" y="3379059"/>
            <a:ext cx="5143044" cy="1536591"/>
          </a:xfrm>
          <a:prstGeom prst="roundRect">
            <a:avLst/>
          </a:prstGeom>
          <a:ln/>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METADATA ENRICHMENTS </a:t>
            </a:r>
            <a:r>
              <a:rPr kumimoji="0" lang="en-US" sz="2800" b="1" i="0" u="none" strike="noStrike" cap="none" spc="0" normalizeH="0" baseline="0" dirty="0" err="1">
                <a:ln>
                  <a:noFill/>
                </a:ln>
                <a:solidFill>
                  <a:srgbClr val="FFFFFF"/>
                </a:solidFill>
                <a:effectLst/>
                <a:uFillTx/>
                <a:latin typeface="Calibri" panose="020F0502020204030204" pitchFamily="34" charset="0"/>
                <a:cs typeface="Calibri" panose="020F0502020204030204" pitchFamily="34" charset="0"/>
                <a:sym typeface="Helvetica Light"/>
              </a:rPr>
              <a:t>attraverso</a:t>
            </a:r>
            <a:r>
              <a:rPr kumimoji="0" lang="en-US" sz="2800" b="1"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 </a:t>
            </a:r>
            <a:r>
              <a:rPr kumimoji="0" lang="en-US" sz="2800" b="1" i="0" u="none" strike="noStrike" cap="none" spc="0" normalizeH="0" baseline="0" dirty="0" err="1">
                <a:ln>
                  <a:noFill/>
                </a:ln>
                <a:solidFill>
                  <a:srgbClr val="FFFFFF"/>
                </a:solidFill>
                <a:effectLst/>
                <a:uFillTx/>
                <a:latin typeface="Calibri" panose="020F0502020204030204" pitchFamily="34" charset="0"/>
                <a:cs typeface="Calibri" panose="020F0502020204030204" pitchFamily="34" charset="0"/>
                <a:sym typeface="Helvetica Light"/>
              </a:rPr>
              <a:t>il</a:t>
            </a:r>
            <a:r>
              <a:rPr kumimoji="0" lang="en-US" sz="2800" b="1" i="0" u="none" strike="noStrike" cap="none" spc="0" normalizeH="0" dirty="0">
                <a:ln>
                  <a:noFill/>
                </a:ln>
                <a:solidFill>
                  <a:srgbClr val="FFFFFF"/>
                </a:solidFill>
                <a:effectLst/>
                <a:uFillTx/>
                <a:latin typeface="Calibri" panose="020F0502020204030204" pitchFamily="34" charset="0"/>
                <a:cs typeface="Calibri" panose="020F0502020204030204" pitchFamily="34" charset="0"/>
                <a:sym typeface="Helvetica Light"/>
              </a:rPr>
              <a:t> BROKER SERVICE </a:t>
            </a:r>
            <a:r>
              <a:rPr lang="en-US" sz="2800" baseline="0" dirty="0">
                <a:solidFill>
                  <a:srgbClr val="FFFFFF"/>
                </a:solidFill>
                <a:latin typeface="Calibri" panose="020F0502020204030204" pitchFamily="34" charset="0"/>
                <a:cs typeface="Calibri" panose="020F0502020204030204" pitchFamily="34" charset="0"/>
              </a:rPr>
              <a:t>(aggiornamenti </a:t>
            </a:r>
            <a:r>
              <a:rPr lang="en-US" sz="2800" baseline="0" dirty="0" err="1">
                <a:solidFill>
                  <a:srgbClr val="FFFFFF"/>
                </a:solidFill>
                <a:latin typeface="Calibri" panose="020F0502020204030204" pitchFamily="34" charset="0"/>
                <a:cs typeface="Calibri" panose="020F0502020204030204" pitchFamily="34" charset="0"/>
              </a:rPr>
              <a:t>mensili</a:t>
            </a:r>
            <a:r>
              <a:rPr lang="en-US" sz="2800" baseline="0" dirty="0">
                <a:solidFill>
                  <a:srgbClr val="FFFFFF"/>
                </a:solidFill>
                <a:latin typeface="Calibri" panose="020F0502020204030204" pitchFamily="34" charset="0"/>
                <a:cs typeface="Calibri" panose="020F0502020204030204" pitchFamily="34" charset="0"/>
              </a:rPr>
              <a:t>)</a:t>
            </a:r>
            <a:r>
              <a:rPr lang="en-US" sz="2800" b="1" baseline="0" dirty="0">
                <a:solidFill>
                  <a:srgbClr val="FFFFFF"/>
                </a:solidFill>
                <a:latin typeface="Calibri" panose="020F0502020204030204" pitchFamily="34" charset="0"/>
                <a:cs typeface="Calibri" panose="020F0502020204030204" pitchFamily="34" charset="0"/>
              </a:rPr>
              <a:t> </a:t>
            </a:r>
            <a:endParaRPr kumimoji="0" lang="en-US" sz="2800" b="1"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179793558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882525" y="89928"/>
            <a:ext cx="12490950" cy="7026159"/>
          </a:xfrm>
          <a:prstGeom prst="rect">
            <a:avLst/>
          </a:prstGeom>
          <a:ln>
            <a:noFill/>
          </a:ln>
          <a:effectLst>
            <a:outerShdw blurRad="190500" algn="tl" rotWithShape="0">
              <a:srgbClr val="000000">
                <a:alpha val="70000"/>
              </a:srgbClr>
            </a:outerShdw>
          </a:effectLst>
        </p:spPr>
      </p:pic>
      <p:pic>
        <p:nvPicPr>
          <p:cNvPr id="4" name="Picture 6">
            <a:extLst>
              <a:ext uri="{FF2B5EF4-FFF2-40B4-BE49-F238E27FC236}">
                <a16:creationId xmlns:a16="http://schemas.microsoft.com/office/drawing/2014/main" id="{7F91A26C-4B66-6348-B0DB-1DD1EE55F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792" y="4940680"/>
            <a:ext cx="5297955" cy="3946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m 6"/>
          <p:cNvPicPr>
            <a:picLocks noChangeAspect="1"/>
          </p:cNvPicPr>
          <p:nvPr/>
        </p:nvPicPr>
        <p:blipFill rotWithShape="1">
          <a:blip r:embed="rId4"/>
          <a:srcRect b="27056"/>
          <a:stretch/>
        </p:blipFill>
        <p:spPr>
          <a:xfrm>
            <a:off x="4631685" y="4667005"/>
            <a:ext cx="5824086" cy="3873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9">
            <a:extLst>
              <a:ext uri="{FF2B5EF4-FFF2-40B4-BE49-F238E27FC236}">
                <a16:creationId xmlns:a16="http://schemas.microsoft.com/office/drawing/2014/main" id="{FB478C23-0781-D84B-850B-9CC25770C7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67646" y="2462377"/>
            <a:ext cx="6041685" cy="5810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tângulo arredondado 5"/>
          <p:cNvSpPr/>
          <p:nvPr/>
        </p:nvSpPr>
        <p:spPr>
          <a:xfrm rot="20927935">
            <a:off x="238518" y="3790468"/>
            <a:ext cx="6026118" cy="1059865"/>
          </a:xfrm>
          <a:prstGeom prst="roundRect">
            <a:avLst/>
          </a:prstGeom>
          <a:ln/>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47625" tIns="47625" rIns="47625" bIns="47625" numCol="1" spcCol="38100" rtlCol="0" anchor="ctr">
            <a:spAutoFit/>
          </a:bodyPr>
          <a:lstStyle/>
          <a:p>
            <a:r>
              <a:rPr lang="en-US" sz="2800" b="1" dirty="0" err="1">
                <a:solidFill>
                  <a:srgbClr val="FFFFFF"/>
                </a:solidFill>
                <a:latin typeface="Calibri" panose="020F0502020204030204" pitchFamily="34" charset="0"/>
                <a:cs typeface="Calibri" panose="020F0502020204030204" pitchFamily="34" charset="0"/>
              </a:rPr>
              <a:t>Metriche</a:t>
            </a:r>
            <a:r>
              <a:rPr lang="en-US" sz="2800" b="1" dirty="0">
                <a:solidFill>
                  <a:srgbClr val="FFFFFF"/>
                </a:solidFill>
                <a:latin typeface="Calibri" panose="020F0502020204030204" pitchFamily="34" charset="0"/>
                <a:cs typeface="Calibri" panose="020F0502020204030204" pitchFamily="34" charset="0"/>
              </a:rPr>
              <a:t> di </a:t>
            </a:r>
            <a:r>
              <a:rPr lang="en-US" sz="2800" b="1" dirty="0" err="1">
                <a:solidFill>
                  <a:srgbClr val="FFFFFF"/>
                </a:solidFill>
                <a:latin typeface="Calibri" panose="020F0502020204030204" pitchFamily="34" charset="0"/>
                <a:cs typeface="Calibri" panose="020F0502020204030204" pitchFamily="34" charset="0"/>
              </a:rPr>
              <a:t>utilizzo</a:t>
            </a:r>
            <a:r>
              <a:rPr lang="en-US" sz="2800" b="1" dirty="0">
                <a:solidFill>
                  <a:srgbClr val="FFFFFF"/>
                </a:solidFill>
                <a:latin typeface="Calibri" panose="020F0502020204030204" pitchFamily="34" charset="0"/>
                <a:cs typeface="Calibri" panose="020F0502020204030204" pitchFamily="34" charset="0"/>
              </a:rPr>
              <a:t> </a:t>
            </a:r>
            <a:r>
              <a:rPr lang="en-US" sz="2800" b="1" dirty="0" err="1">
                <a:solidFill>
                  <a:srgbClr val="FFFFFF"/>
                </a:solidFill>
                <a:latin typeface="Calibri" panose="020F0502020204030204" pitchFamily="34" charset="0"/>
                <a:cs typeface="Calibri" panose="020F0502020204030204" pitchFamily="34" charset="0"/>
              </a:rPr>
              <a:t>disponibili</a:t>
            </a:r>
            <a:r>
              <a:rPr lang="en-US" sz="2800" b="1" dirty="0">
                <a:solidFill>
                  <a:srgbClr val="FFFFFF"/>
                </a:solidFill>
                <a:latin typeface="Calibri" panose="020F0502020204030204" pitchFamily="34" charset="0"/>
                <a:cs typeface="Calibri" panose="020F0502020204030204" pitchFamily="34" charset="0"/>
              </a:rPr>
              <a:t>: </a:t>
            </a:r>
            <a:r>
              <a:rPr lang="en-US" sz="2800" b="1" dirty="0" err="1">
                <a:solidFill>
                  <a:srgbClr val="FFFFFF"/>
                </a:solidFill>
                <a:latin typeface="Calibri" panose="020F0502020204030204" pitchFamily="34" charset="0"/>
                <a:cs typeface="Calibri" panose="020F0502020204030204" pitchFamily="34" charset="0"/>
              </a:rPr>
              <a:t>numero</a:t>
            </a:r>
            <a:r>
              <a:rPr lang="en-US" sz="2800" b="1" dirty="0">
                <a:solidFill>
                  <a:srgbClr val="FFFFFF"/>
                </a:solidFill>
                <a:latin typeface="Calibri" panose="020F0502020204030204" pitchFamily="34" charset="0"/>
                <a:cs typeface="Calibri" panose="020F0502020204030204" pitchFamily="34" charset="0"/>
              </a:rPr>
              <a:t> di download, </a:t>
            </a:r>
            <a:r>
              <a:rPr lang="en-US" sz="2800" b="1" dirty="0" err="1">
                <a:solidFill>
                  <a:srgbClr val="FFFFFF"/>
                </a:solidFill>
                <a:latin typeface="Calibri" panose="020F0502020204030204" pitchFamily="34" charset="0"/>
                <a:cs typeface="Calibri" panose="020F0502020204030204" pitchFamily="34" charset="0"/>
              </a:rPr>
              <a:t>visualizzazioni</a:t>
            </a:r>
            <a:r>
              <a:rPr lang="en-US" sz="2800" b="1" dirty="0">
                <a:solidFill>
                  <a:srgbClr val="FFFFFF"/>
                </a:solidFill>
                <a:latin typeface="Calibri" panose="020F0502020204030204" pitchFamily="34" charset="0"/>
                <a:cs typeface="Calibri" panose="020F0502020204030204" pitchFamily="34" charset="0"/>
              </a:rPr>
              <a:t>, …</a:t>
            </a:r>
            <a:endParaRPr kumimoji="0" lang="en-US" sz="2800" b="1"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endParaRPr>
          </a:p>
        </p:txBody>
      </p:sp>
      <p:sp>
        <p:nvSpPr>
          <p:cNvPr id="8" name="Footer Placeholder 2">
            <a:extLst>
              <a:ext uri="{FF2B5EF4-FFF2-40B4-BE49-F238E27FC236}">
                <a16:creationId xmlns:a16="http://schemas.microsoft.com/office/drawing/2014/main" id="{62395FFF-3449-A949-BC27-5E57C694442C}"/>
              </a:ext>
            </a:extLst>
          </p:cNvPr>
          <p:cNvSpPr txBox="1">
            <a:spLocks/>
          </p:cNvSpPr>
          <p:nvPr/>
        </p:nvSpPr>
        <p:spPr>
          <a:xfrm>
            <a:off x="7246916" y="8799145"/>
            <a:ext cx="8290521" cy="37623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pPr algn="r"/>
            <a:r>
              <a:rPr lang="en-US" sz="1400" dirty="0">
                <a:solidFill>
                  <a:schemeClr val="tx1">
                    <a:lumMod val="50000"/>
                    <a:lumOff val="50000"/>
                  </a:schemeClr>
                </a:solidFill>
              </a:rPr>
              <a:t>Courtesy of P. Principe and I. Fava, </a:t>
            </a:r>
            <a:r>
              <a:rPr lang="en-US" sz="1400" dirty="0" err="1">
                <a:solidFill>
                  <a:schemeClr val="tx1">
                    <a:lumMod val="50000"/>
                    <a:lumOff val="50000"/>
                  </a:schemeClr>
                </a:solidFill>
              </a:rPr>
              <a:t>OpenAIRE</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271940481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70000" lnSpcReduction="20000"/>
          </a:bodyPr>
          <a:lstStyle/>
          <a:p>
            <a:r>
              <a:rPr lang="en-US" dirty="0"/>
              <a:t>Emma </a:t>
            </a:r>
            <a:r>
              <a:rPr lang="en-US" dirty="0" err="1"/>
              <a:t>Lazzeri</a:t>
            </a:r>
            <a:endParaRPr lang="en-US" dirty="0"/>
          </a:p>
        </p:txBody>
      </p:sp>
      <p:sp>
        <p:nvSpPr>
          <p:cNvPr id="3" name="Text Placeholder 2"/>
          <p:cNvSpPr>
            <a:spLocks noGrp="1"/>
          </p:cNvSpPr>
          <p:nvPr>
            <p:ph type="body" idx="2"/>
          </p:nvPr>
        </p:nvSpPr>
        <p:spPr/>
        <p:txBody>
          <a:bodyPr/>
          <a:lstStyle/>
          <a:p>
            <a:r>
              <a:rPr lang="en-US" dirty="0" err="1">
                <a:hlinkClick r:id="rId2">
                  <a:extLst>
                    <a:ext uri="{A12FA001-AC4F-418D-AE19-62706E023703}">
                      <ahyp:hlinkClr xmlns:ahyp="http://schemas.microsoft.com/office/drawing/2018/hyperlinkcolor" val="tx"/>
                    </a:ext>
                  </a:extLst>
                </a:hlinkClick>
              </a:rPr>
              <a:t>emma.lazzeri@isti.cnr.i</a:t>
            </a:r>
            <a:r>
              <a:rPr lang="en-US" dirty="0" err="1"/>
              <a:t>t</a:t>
            </a:r>
            <a:endParaRPr lang="en-US" dirty="0"/>
          </a:p>
        </p:txBody>
      </p:sp>
    </p:spTree>
    <p:extLst>
      <p:ext uri="{BB962C8B-B14F-4D97-AF65-F5344CB8AC3E}">
        <p14:creationId xmlns:p14="http://schemas.microsoft.com/office/powerpoint/2010/main" val="231407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4A268C7-901A-684B-AE94-41FB65A7CB86}"/>
              </a:ext>
            </a:extLst>
          </p:cNvPr>
          <p:cNvSpPr>
            <a:spLocks noGrp="1"/>
          </p:cNvSpPr>
          <p:nvPr>
            <p:ph type="body" sz="quarter" idx="11"/>
          </p:nvPr>
        </p:nvSpPr>
        <p:spPr>
          <a:xfrm>
            <a:off x="723899" y="1484026"/>
            <a:ext cx="14014077" cy="1653622"/>
          </a:xfrm>
        </p:spPr>
        <p:txBody>
          <a:bodyPr>
            <a:normAutofit/>
          </a:bodyPr>
          <a:lstStyle/>
          <a:p>
            <a:pPr marL="0" indent="0">
              <a:buNone/>
            </a:pPr>
            <a:r>
              <a:rPr lang="it-IT" sz="3600" dirty="0"/>
              <a:t>Deve decidere se Pubblicare o Sfruttare Commercialmente i Risultati della Ricerca (Brevettare)</a:t>
            </a:r>
          </a:p>
        </p:txBody>
      </p:sp>
      <p:sp>
        <p:nvSpPr>
          <p:cNvPr id="3" name="Segnaposto testo 2">
            <a:extLst>
              <a:ext uri="{FF2B5EF4-FFF2-40B4-BE49-F238E27FC236}">
                <a16:creationId xmlns:a16="http://schemas.microsoft.com/office/drawing/2014/main" id="{6A35494F-2483-E343-ACD3-C666DBA4CD16}"/>
              </a:ext>
            </a:extLst>
          </p:cNvPr>
          <p:cNvSpPr>
            <a:spLocks noGrp="1"/>
          </p:cNvSpPr>
          <p:nvPr>
            <p:ph type="body" sz="quarter" idx="21"/>
          </p:nvPr>
        </p:nvSpPr>
        <p:spPr/>
        <p:txBody>
          <a:bodyPr>
            <a:normAutofit/>
          </a:bodyPr>
          <a:lstStyle/>
          <a:p>
            <a:r>
              <a:rPr lang="it-IT" dirty="0"/>
              <a:t>Chiunque sia finanziato da H2020</a:t>
            </a:r>
          </a:p>
        </p:txBody>
      </p:sp>
      <p:pic>
        <p:nvPicPr>
          <p:cNvPr id="5" name="Picture 4">
            <a:extLst>
              <a:ext uri="{FF2B5EF4-FFF2-40B4-BE49-F238E27FC236}">
                <a16:creationId xmlns:a16="http://schemas.microsoft.com/office/drawing/2014/main" id="{7E2E28E4-A30E-D04C-B8AD-7C9B160F4DC6}"/>
              </a:ext>
            </a:extLst>
          </p:cNvPr>
          <p:cNvPicPr>
            <a:picLocks noChangeAspect="1" noChangeArrowheads="1"/>
          </p:cNvPicPr>
          <p:nvPr/>
        </p:nvPicPr>
        <p:blipFill>
          <a:blip r:embed="rId3" cstate="print"/>
          <a:srcRect/>
          <a:stretch>
            <a:fillRect/>
          </a:stretch>
        </p:blipFill>
        <p:spPr bwMode="auto">
          <a:xfrm>
            <a:off x="2654418" y="2987728"/>
            <a:ext cx="10742046" cy="5130677"/>
          </a:xfrm>
          <a:prstGeom prst="rect">
            <a:avLst/>
          </a:prstGeom>
          <a:ln>
            <a:noFill/>
          </a:ln>
          <a:effectLst>
            <a:outerShdw blurRad="190500" algn="tl" rotWithShape="0">
              <a:srgbClr val="000000">
                <a:alpha val="70000"/>
              </a:srgbClr>
            </a:outerShdw>
          </a:effectLst>
        </p:spPr>
      </p:pic>
      <p:sp>
        <p:nvSpPr>
          <p:cNvPr id="7" name="Footer Placeholder 1">
            <a:extLst>
              <a:ext uri="{FF2B5EF4-FFF2-40B4-BE49-F238E27FC236}">
                <a16:creationId xmlns:a16="http://schemas.microsoft.com/office/drawing/2014/main" id="{49EDF109-76A1-284B-A608-E199EBAC70B4}"/>
              </a:ext>
            </a:extLst>
          </p:cNvPr>
          <p:cNvSpPr txBox="1">
            <a:spLocks/>
          </p:cNvSpPr>
          <p:nvPr/>
        </p:nvSpPr>
        <p:spPr>
          <a:xfrm>
            <a:off x="4070131" y="8291210"/>
            <a:ext cx="8116328" cy="745987"/>
          </a:xfrm>
          <a:prstGeom prst="rect">
            <a:avLst/>
          </a:prstGeom>
        </p:spPr>
        <p:txBody>
          <a:bodyP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 sz="1400" dirty="0"/>
              <a:t>Guidelines to the Rules on Open Access to Scientific Publications and </a:t>
            </a:r>
            <a:br>
              <a:rPr lang="en" sz="1400" dirty="0"/>
            </a:br>
            <a:r>
              <a:rPr lang="en" sz="1400" dirty="0"/>
              <a:t>Open Access to Research Data in Horizon 2020</a:t>
            </a:r>
            <a:endParaRPr lang="en-US" sz="1400" dirty="0"/>
          </a:p>
        </p:txBody>
      </p:sp>
      <p:sp>
        <p:nvSpPr>
          <p:cNvPr id="6" name="Footer Placeholder 1">
            <a:extLst>
              <a:ext uri="{FF2B5EF4-FFF2-40B4-BE49-F238E27FC236}">
                <a16:creationId xmlns:a16="http://schemas.microsoft.com/office/drawing/2014/main" id="{7C5D4E21-9D05-3B48-BD85-CDCD98B12BCC}"/>
              </a:ext>
            </a:extLst>
          </p:cNvPr>
          <p:cNvSpPr txBox="1">
            <a:spLocks/>
          </p:cNvSpPr>
          <p:nvPr/>
        </p:nvSpPr>
        <p:spPr>
          <a:xfrm>
            <a:off x="8025441" y="8805331"/>
            <a:ext cx="8116328" cy="338669"/>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8" name="Immagine 7">
            <a:extLst>
              <a:ext uri="{FF2B5EF4-FFF2-40B4-BE49-F238E27FC236}">
                <a16:creationId xmlns:a16="http://schemas.microsoft.com/office/drawing/2014/main" id="{D45FB2E4-3C43-EF48-90CD-3F3675212359}"/>
              </a:ext>
            </a:extLst>
          </p:cNvPr>
          <p:cNvPicPr>
            <a:picLocks noChangeAspect="1"/>
          </p:cNvPicPr>
          <p:nvPr/>
        </p:nvPicPr>
        <p:blipFill rotWithShape="1">
          <a:blip r:embed="rId4">
            <a:extLst>
              <a:ext uri="{28A0092B-C50C-407E-A947-70E740481C1C}">
                <a14:useLocalDpi xmlns:a14="http://schemas.microsoft.com/office/drawing/2010/main" val="0"/>
              </a:ext>
            </a:extLst>
          </a:blip>
          <a:srcRect r="65435"/>
          <a:stretch/>
        </p:blipFill>
        <p:spPr>
          <a:xfrm>
            <a:off x="4154060" y="8212674"/>
            <a:ext cx="1071082" cy="895350"/>
          </a:xfrm>
          <a:prstGeom prst="rect">
            <a:avLst/>
          </a:prstGeom>
        </p:spPr>
      </p:pic>
    </p:spTree>
    <p:extLst>
      <p:ext uri="{BB962C8B-B14F-4D97-AF65-F5344CB8AC3E}">
        <p14:creationId xmlns:p14="http://schemas.microsoft.com/office/powerpoint/2010/main" val="410748378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4" name="Google Shape;2154;p227"/>
          <p:cNvSpPr txBox="1">
            <a:spLocks noGrp="1"/>
          </p:cNvSpPr>
          <p:nvPr>
            <p:ph type="body" idx="1"/>
          </p:nvPr>
        </p:nvSpPr>
        <p:spPr>
          <a:xfrm>
            <a:off x="792250" y="-289823"/>
            <a:ext cx="14671500" cy="2425200"/>
          </a:xfrm>
          <a:prstGeom prst="rect">
            <a:avLst/>
          </a:prstGeom>
          <a:noFill/>
          <a:ln>
            <a:noFill/>
          </a:ln>
        </p:spPr>
        <p:txBody>
          <a:bodyPr spcFirstLastPara="1" wrap="square" lIns="0" tIns="0" rIns="0" bIns="72000" anchor="b" anchorCtr="0">
            <a:noAutofit/>
          </a:bodyPr>
          <a:lstStyle/>
          <a:p>
            <a:pPr marL="0" marR="0" lvl="0" indent="0" algn="l" rtl="0">
              <a:lnSpc>
                <a:spcPct val="100000"/>
              </a:lnSpc>
              <a:spcBef>
                <a:spcPts val="0"/>
              </a:spcBef>
              <a:spcAft>
                <a:spcPts val="0"/>
              </a:spcAft>
              <a:buClr>
                <a:schemeClr val="lt1"/>
              </a:buClr>
              <a:buSzPts val="6600"/>
              <a:buFont typeface="Helvetica Neue"/>
              <a:buNone/>
            </a:pPr>
            <a:r>
              <a:rPr lang="en-GB" sz="6000" dirty="0"/>
              <a:t>Il </a:t>
            </a:r>
            <a:r>
              <a:rPr lang="en-GB" sz="6000" dirty="0" err="1"/>
              <a:t>mandato</a:t>
            </a:r>
            <a:r>
              <a:rPr lang="en-GB" sz="6000" dirty="0"/>
              <a:t> </a:t>
            </a:r>
            <a:r>
              <a:rPr lang="en-GB" sz="6000" dirty="0" err="1"/>
              <a:t>della</a:t>
            </a:r>
            <a:r>
              <a:rPr lang="en-GB" sz="6000" dirty="0"/>
              <a:t> CE </a:t>
            </a:r>
            <a:r>
              <a:rPr lang="en-GB" sz="6000" dirty="0" err="1"/>
              <a:t>sull’Open</a:t>
            </a:r>
            <a:r>
              <a:rPr lang="en-GB" sz="6000" dirty="0"/>
              <a:t> Access </a:t>
            </a:r>
            <a:r>
              <a:rPr lang="en-GB" sz="6000" dirty="0" err="1"/>
              <a:t>alla</a:t>
            </a:r>
            <a:r>
              <a:rPr lang="en-GB" sz="6000" dirty="0"/>
              <a:t> </a:t>
            </a:r>
            <a:r>
              <a:rPr lang="en-GB" sz="6000" dirty="0" err="1"/>
              <a:t>letteratura</a:t>
            </a:r>
            <a:r>
              <a:rPr lang="en-GB" sz="6000" dirty="0"/>
              <a:t> </a:t>
            </a:r>
            <a:r>
              <a:rPr lang="en-GB" sz="6000" dirty="0" err="1"/>
              <a:t>scientifica</a:t>
            </a:r>
            <a:endParaRPr sz="6000" dirty="0"/>
          </a:p>
        </p:txBody>
      </p:sp>
      <p:sp>
        <p:nvSpPr>
          <p:cNvPr id="2155" name="Google Shape;2155;p227"/>
          <p:cNvSpPr txBox="1">
            <a:spLocks noGrp="1"/>
          </p:cNvSpPr>
          <p:nvPr>
            <p:ph type="body" idx="2"/>
          </p:nvPr>
        </p:nvSpPr>
        <p:spPr>
          <a:xfrm>
            <a:off x="670441" y="3950208"/>
            <a:ext cx="14698500" cy="28449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chemeClr val="lt1"/>
              </a:buClr>
              <a:buSzPts val="5400"/>
              <a:buFont typeface="Helvetica Neue"/>
              <a:buNone/>
            </a:pPr>
            <a:endParaRPr/>
          </a:p>
          <a:p>
            <a:pPr marL="0" marR="0" lvl="0" indent="0" algn="l" rtl="0">
              <a:lnSpc>
                <a:spcPct val="100000"/>
              </a:lnSpc>
              <a:spcBef>
                <a:spcPts val="300"/>
              </a:spcBef>
              <a:spcAft>
                <a:spcPts val="0"/>
              </a:spcAft>
              <a:buClr>
                <a:schemeClr val="lt1"/>
              </a:buClr>
              <a:buSzPts val="5400"/>
              <a:buFont typeface="Helvetica Neue"/>
              <a:buNone/>
            </a:pPr>
            <a:endParaRPr sz="7200" b="0" i="0" u="none" strike="noStrike" cap="none">
              <a:solidFill>
                <a:schemeClr val="lt1"/>
              </a:solidFill>
              <a:latin typeface="Helvetica Neue"/>
              <a:ea typeface="Helvetica Neue"/>
              <a:cs typeface="Helvetica Neue"/>
              <a:sym typeface="Helvetica Neue"/>
            </a:endParaRPr>
          </a:p>
        </p:txBody>
      </p:sp>
      <p:sp>
        <p:nvSpPr>
          <p:cNvPr id="2156" name="Google Shape;2156;p227"/>
          <p:cNvSpPr txBox="1">
            <a:spLocks noGrp="1"/>
          </p:cNvSpPr>
          <p:nvPr>
            <p:ph type="body" idx="2"/>
          </p:nvPr>
        </p:nvSpPr>
        <p:spPr>
          <a:xfrm>
            <a:off x="197114" y="2277362"/>
            <a:ext cx="14698500" cy="2844900"/>
          </a:xfrm>
          <a:prstGeom prst="rect">
            <a:avLst/>
          </a:prstGeom>
          <a:noFill/>
          <a:ln>
            <a:noFill/>
          </a:ln>
        </p:spPr>
        <p:txBody>
          <a:bodyPr spcFirstLastPara="1" wrap="square" lIns="0" tIns="72000" rIns="0" bIns="0" anchor="t" anchorCtr="0">
            <a:noAutofit/>
          </a:bodyPr>
          <a:lstStyle/>
          <a:p>
            <a:pPr marL="1028700" lvl="2" indent="-571500">
              <a:spcBef>
                <a:spcPts val="0"/>
              </a:spcBef>
              <a:buClr>
                <a:schemeClr val="lt1"/>
              </a:buClr>
              <a:buSzPts val="3600"/>
              <a:buFont typeface="Arial" panose="020B0604020202020204" pitchFamily="34" charset="0"/>
              <a:buChar char="•"/>
            </a:pPr>
            <a:r>
              <a:rPr lang="en-GB" sz="4000" b="1" dirty="0">
                <a:solidFill>
                  <a:schemeClr val="lt1"/>
                </a:solidFill>
              </a:rPr>
              <a:t>Open by mandate</a:t>
            </a:r>
            <a:r>
              <a:rPr lang="en-GB" sz="4000" dirty="0">
                <a:solidFill>
                  <a:schemeClr val="lt1"/>
                </a:solidFill>
              </a:rPr>
              <a:t>: </a:t>
            </a:r>
            <a:r>
              <a:rPr lang="en-GB" sz="4000" dirty="0" err="1">
                <a:solidFill>
                  <a:schemeClr val="lt1"/>
                </a:solidFill>
              </a:rPr>
              <a:t>obbligo</a:t>
            </a:r>
            <a:r>
              <a:rPr lang="en-GB" sz="4000" dirty="0">
                <a:solidFill>
                  <a:schemeClr val="lt1"/>
                </a:solidFill>
              </a:rPr>
              <a:t> accesso </a:t>
            </a:r>
            <a:r>
              <a:rPr lang="en-GB" sz="4000" dirty="0" err="1">
                <a:solidFill>
                  <a:schemeClr val="lt1"/>
                </a:solidFill>
              </a:rPr>
              <a:t>aperto</a:t>
            </a:r>
            <a:r>
              <a:rPr lang="en-GB" sz="4000" dirty="0">
                <a:solidFill>
                  <a:schemeClr val="lt1"/>
                </a:solidFill>
              </a:rPr>
              <a:t> a </a:t>
            </a:r>
            <a:r>
              <a:rPr lang="en-GB" sz="4000" dirty="0" err="1">
                <a:solidFill>
                  <a:schemeClr val="lt1"/>
                </a:solidFill>
              </a:rPr>
              <a:t>tutte</a:t>
            </a:r>
            <a:r>
              <a:rPr lang="en-GB" sz="4000" dirty="0">
                <a:solidFill>
                  <a:schemeClr val="lt1"/>
                </a:solidFill>
              </a:rPr>
              <a:t> le </a:t>
            </a:r>
            <a:r>
              <a:rPr lang="en-GB" sz="4000" dirty="0" err="1">
                <a:solidFill>
                  <a:schemeClr val="lt1"/>
                </a:solidFill>
              </a:rPr>
              <a:t>pubblicazioni</a:t>
            </a:r>
            <a:r>
              <a:rPr lang="en-GB" sz="4000" dirty="0">
                <a:solidFill>
                  <a:schemeClr val="lt1"/>
                </a:solidFill>
              </a:rPr>
              <a:t> </a:t>
            </a:r>
            <a:r>
              <a:rPr lang="en-GB" sz="4000" dirty="0" err="1">
                <a:solidFill>
                  <a:schemeClr val="lt1"/>
                </a:solidFill>
              </a:rPr>
              <a:t>scientifiche</a:t>
            </a:r>
            <a:r>
              <a:rPr lang="en-GB" sz="4000" dirty="0">
                <a:solidFill>
                  <a:schemeClr val="lt1"/>
                </a:solidFill>
              </a:rPr>
              <a:t> peer-reviewed</a:t>
            </a:r>
          </a:p>
          <a:p>
            <a:pPr marL="1485900" lvl="3" indent="-571500">
              <a:spcBef>
                <a:spcPts val="0"/>
              </a:spcBef>
              <a:buClr>
                <a:schemeClr val="lt1"/>
              </a:buClr>
              <a:buSzPts val="3600"/>
              <a:buFont typeface="Arial" panose="020B0604020202020204" pitchFamily="34" charset="0"/>
              <a:buChar char="•"/>
            </a:pPr>
            <a:r>
              <a:rPr lang="en-GB" dirty="0" err="1">
                <a:solidFill>
                  <a:schemeClr val="lt1"/>
                </a:solidFill>
              </a:rPr>
              <a:t>Periodo</a:t>
            </a:r>
            <a:r>
              <a:rPr lang="en-GB" dirty="0">
                <a:solidFill>
                  <a:schemeClr val="lt1"/>
                </a:solidFill>
              </a:rPr>
              <a:t> di Embargo per </a:t>
            </a:r>
            <a:r>
              <a:rPr lang="en-GB" dirty="0" err="1">
                <a:solidFill>
                  <a:schemeClr val="lt1"/>
                </a:solidFill>
              </a:rPr>
              <a:t>l’accesso</a:t>
            </a:r>
            <a:r>
              <a:rPr lang="en-GB" dirty="0">
                <a:solidFill>
                  <a:schemeClr val="lt1"/>
                </a:solidFill>
              </a:rPr>
              <a:t> </a:t>
            </a:r>
            <a:r>
              <a:rPr lang="en-GB" dirty="0" err="1">
                <a:solidFill>
                  <a:schemeClr val="lt1"/>
                </a:solidFill>
              </a:rPr>
              <a:t>fino</a:t>
            </a:r>
            <a:r>
              <a:rPr lang="en-GB" dirty="0">
                <a:solidFill>
                  <a:schemeClr val="lt1"/>
                </a:solidFill>
              </a:rPr>
              <a:t> a 6 (12 per SSH) </a:t>
            </a:r>
            <a:r>
              <a:rPr lang="en-GB" dirty="0" err="1">
                <a:solidFill>
                  <a:schemeClr val="lt1"/>
                </a:solidFill>
              </a:rPr>
              <a:t>mesi</a:t>
            </a:r>
            <a:endParaRPr dirty="0">
              <a:solidFill>
                <a:schemeClr val="lt1"/>
              </a:solidFill>
            </a:endParaRPr>
          </a:p>
          <a:p>
            <a:pPr marL="1028700" lvl="2" indent="-571500">
              <a:spcBef>
                <a:spcPts val="0"/>
              </a:spcBef>
              <a:buClr>
                <a:schemeClr val="lt1"/>
              </a:buClr>
              <a:buSzPts val="3600"/>
              <a:buFont typeface="Arial" panose="020B0604020202020204" pitchFamily="34" charset="0"/>
              <a:buChar char="•"/>
            </a:pPr>
            <a:r>
              <a:rPr lang="en-GB" sz="4000" b="1" dirty="0">
                <a:solidFill>
                  <a:schemeClr val="lt1"/>
                </a:solidFill>
              </a:rPr>
              <a:t>Cosa </a:t>
            </a:r>
            <a:r>
              <a:rPr lang="en-GB" sz="4000" b="1" dirty="0" err="1">
                <a:solidFill>
                  <a:schemeClr val="lt1"/>
                </a:solidFill>
              </a:rPr>
              <a:t>depositare</a:t>
            </a:r>
            <a:endParaRPr lang="en-GB" sz="4000" dirty="0">
              <a:solidFill>
                <a:schemeClr val="lt1"/>
              </a:solidFill>
            </a:endParaRPr>
          </a:p>
          <a:p>
            <a:pPr marL="1485900" lvl="3" indent="-571500">
              <a:spcBef>
                <a:spcPts val="0"/>
              </a:spcBef>
              <a:buClr>
                <a:schemeClr val="lt1"/>
              </a:buClr>
              <a:buSzPts val="3600"/>
              <a:buFont typeface="Arial" panose="020B0604020202020204" pitchFamily="34" charset="0"/>
              <a:buChar char="•"/>
            </a:pPr>
            <a:r>
              <a:rPr lang="en-GB" dirty="0">
                <a:solidFill>
                  <a:schemeClr val="lt1"/>
                </a:solidFill>
              </a:rPr>
              <a:t>Post Print o </a:t>
            </a:r>
            <a:r>
              <a:rPr lang="en-GB" dirty="0" err="1">
                <a:solidFill>
                  <a:schemeClr val="lt1"/>
                </a:solidFill>
              </a:rPr>
              <a:t>Versione</a:t>
            </a:r>
            <a:r>
              <a:rPr lang="en-GB" dirty="0">
                <a:solidFill>
                  <a:schemeClr val="lt1"/>
                </a:solidFill>
              </a:rPr>
              <a:t> </a:t>
            </a:r>
            <a:r>
              <a:rPr lang="en-GB" dirty="0" err="1">
                <a:solidFill>
                  <a:schemeClr val="lt1"/>
                </a:solidFill>
              </a:rPr>
              <a:t>dell’Editore</a:t>
            </a:r>
            <a:r>
              <a:rPr lang="en-GB" dirty="0">
                <a:solidFill>
                  <a:schemeClr val="lt1"/>
                </a:solidFill>
              </a:rPr>
              <a:t> (machine-readable electronic copy)</a:t>
            </a:r>
          </a:p>
          <a:p>
            <a:pPr marL="1485900" lvl="3" indent="-571500">
              <a:spcBef>
                <a:spcPts val="0"/>
              </a:spcBef>
              <a:buClr>
                <a:schemeClr val="lt1"/>
              </a:buClr>
              <a:buSzPts val="3600"/>
              <a:buFont typeface="Arial" panose="020B0604020202020204" pitchFamily="34" charset="0"/>
              <a:buChar char="•"/>
            </a:pPr>
            <a:r>
              <a:rPr lang="it-IT" dirty="0">
                <a:solidFill>
                  <a:schemeClr val="lt1"/>
                </a:solidFill>
              </a:rPr>
              <a:t>Metadati con riferimento al progetto</a:t>
            </a:r>
            <a:endParaRPr dirty="0">
              <a:solidFill>
                <a:schemeClr val="lt1"/>
              </a:solidFill>
            </a:endParaRPr>
          </a:p>
          <a:p>
            <a:pPr marL="1028700" lvl="2" indent="-571500">
              <a:spcBef>
                <a:spcPts val="0"/>
              </a:spcBef>
              <a:buClr>
                <a:schemeClr val="lt1"/>
              </a:buClr>
              <a:buSzPts val="3600"/>
              <a:buFont typeface="Arial" panose="020B0604020202020204" pitchFamily="34" charset="0"/>
              <a:buChar char="•"/>
            </a:pPr>
            <a:r>
              <a:rPr lang="en-GB" sz="4000" b="1" dirty="0">
                <a:solidFill>
                  <a:schemeClr val="lt1"/>
                </a:solidFill>
              </a:rPr>
              <a:t>Dove </a:t>
            </a:r>
            <a:r>
              <a:rPr lang="en-GB" sz="4000" b="1" dirty="0" err="1">
                <a:solidFill>
                  <a:schemeClr val="lt1"/>
                </a:solidFill>
              </a:rPr>
              <a:t>depositare</a:t>
            </a:r>
            <a:endParaRPr lang="en-GB" sz="4000" b="1" dirty="0">
              <a:solidFill>
                <a:schemeClr val="lt1"/>
              </a:solidFill>
            </a:endParaRPr>
          </a:p>
          <a:p>
            <a:pPr marL="1485900" lvl="3" indent="-571500">
              <a:spcBef>
                <a:spcPts val="0"/>
              </a:spcBef>
              <a:buClr>
                <a:schemeClr val="lt1"/>
              </a:buClr>
              <a:buSzPts val="3600"/>
              <a:buFont typeface="Arial" panose="020B0604020202020204" pitchFamily="34" charset="0"/>
              <a:buChar char="•"/>
            </a:pPr>
            <a:r>
              <a:rPr lang="en-GB" dirty="0">
                <a:solidFill>
                  <a:schemeClr val="lt1"/>
                </a:solidFill>
              </a:rPr>
              <a:t>In un repository </a:t>
            </a:r>
            <a:r>
              <a:rPr lang="en-GB" dirty="0" err="1">
                <a:solidFill>
                  <a:schemeClr val="lt1"/>
                </a:solidFill>
              </a:rPr>
              <a:t>che</a:t>
            </a:r>
            <a:r>
              <a:rPr lang="en-GB" dirty="0">
                <a:solidFill>
                  <a:schemeClr val="lt1"/>
                </a:solidFill>
              </a:rPr>
              <a:t> </a:t>
            </a:r>
            <a:r>
              <a:rPr lang="en-GB" dirty="0" err="1">
                <a:solidFill>
                  <a:schemeClr val="lt1"/>
                </a:solidFill>
              </a:rPr>
              <a:t>rispetti</a:t>
            </a:r>
            <a:r>
              <a:rPr lang="en-GB" dirty="0">
                <a:solidFill>
                  <a:schemeClr val="lt1"/>
                </a:solidFill>
              </a:rPr>
              <a:t> le </a:t>
            </a:r>
            <a:r>
              <a:rPr lang="en-GB" dirty="0" err="1">
                <a:solidFill>
                  <a:schemeClr val="lt1"/>
                </a:solidFill>
              </a:rPr>
              <a:t>linee</a:t>
            </a:r>
            <a:r>
              <a:rPr lang="en-GB" dirty="0">
                <a:solidFill>
                  <a:schemeClr val="lt1"/>
                </a:solidFill>
              </a:rPr>
              <a:t> </a:t>
            </a:r>
            <a:r>
              <a:rPr lang="en-GB" dirty="0" err="1">
                <a:solidFill>
                  <a:schemeClr val="lt1"/>
                </a:solidFill>
              </a:rPr>
              <a:t>guida</a:t>
            </a:r>
            <a:r>
              <a:rPr lang="en-GB" dirty="0">
                <a:solidFill>
                  <a:schemeClr val="lt1"/>
                </a:solidFill>
              </a:rPr>
              <a:t> di </a:t>
            </a:r>
            <a:r>
              <a:rPr lang="en-GB" dirty="0" err="1">
                <a:solidFill>
                  <a:schemeClr val="lt1"/>
                </a:solidFill>
              </a:rPr>
              <a:t>OpenAIRE</a:t>
            </a:r>
            <a:endParaRPr dirty="0">
              <a:solidFill>
                <a:schemeClr val="lt1"/>
              </a:solidFill>
            </a:endParaRPr>
          </a:p>
          <a:p>
            <a:pPr marL="571500" marR="0" lvl="0" indent="-571500" algn="l" rtl="0">
              <a:lnSpc>
                <a:spcPct val="100000"/>
              </a:lnSpc>
              <a:spcBef>
                <a:spcPts val="0"/>
              </a:spcBef>
              <a:spcAft>
                <a:spcPts val="0"/>
              </a:spcAft>
              <a:buSzPts val="3600"/>
              <a:buFont typeface="Arial" panose="020B0604020202020204" pitchFamily="34" charset="0"/>
              <a:buChar char="•"/>
            </a:pPr>
            <a:endParaRPr sz="3600" dirty="0"/>
          </a:p>
        </p:txBody>
      </p:sp>
      <p:pic>
        <p:nvPicPr>
          <p:cNvPr id="2157" name="Google Shape;2157;p227"/>
          <p:cNvPicPr preferRelativeResize="0"/>
          <p:nvPr/>
        </p:nvPicPr>
        <p:blipFill rotWithShape="1">
          <a:blip r:embed="rId3">
            <a:alphaModFix/>
          </a:blip>
          <a:srcRect/>
          <a:stretch/>
        </p:blipFill>
        <p:spPr>
          <a:xfrm>
            <a:off x="14718350" y="8467954"/>
            <a:ext cx="1162050" cy="407880"/>
          </a:xfrm>
          <a:prstGeom prst="rect">
            <a:avLst/>
          </a:prstGeom>
          <a:noFill/>
          <a:ln>
            <a:noFill/>
          </a:ln>
        </p:spPr>
      </p:pic>
      <p:grpSp>
        <p:nvGrpSpPr>
          <p:cNvPr id="7" name="Google Shape;2168;p228">
            <a:extLst>
              <a:ext uri="{FF2B5EF4-FFF2-40B4-BE49-F238E27FC236}">
                <a16:creationId xmlns:a16="http://schemas.microsoft.com/office/drawing/2014/main" id="{F6309F62-43D0-6440-8CF7-1581ED0D8D40}"/>
              </a:ext>
            </a:extLst>
          </p:cNvPr>
          <p:cNvGrpSpPr/>
          <p:nvPr/>
        </p:nvGrpSpPr>
        <p:grpSpPr>
          <a:xfrm>
            <a:off x="12195693" y="6107503"/>
            <a:ext cx="6779732" cy="1659180"/>
            <a:chOff x="10326480" y="3416688"/>
            <a:chExt cx="5864370" cy="1854300"/>
          </a:xfrm>
        </p:grpSpPr>
        <p:sp>
          <p:nvSpPr>
            <p:cNvPr id="8" name="Google Shape;2169;p228">
              <a:extLst>
                <a:ext uri="{FF2B5EF4-FFF2-40B4-BE49-F238E27FC236}">
                  <a16:creationId xmlns:a16="http://schemas.microsoft.com/office/drawing/2014/main" id="{DEB6BC5A-F195-8043-8B23-7CDB1DFF835D}"/>
                </a:ext>
              </a:extLst>
            </p:cNvPr>
            <p:cNvSpPr/>
            <p:nvPr/>
          </p:nvSpPr>
          <p:spPr>
            <a:xfrm>
              <a:off x="10326480" y="3474887"/>
              <a:ext cx="5864370" cy="1796100"/>
            </a:xfrm>
            <a:prstGeom prst="roundRect">
              <a:avLst>
                <a:gd name="adj" fmla="val 50000"/>
              </a:avLst>
            </a:prstGeom>
            <a:solidFill>
              <a:schemeClr val="accent6"/>
            </a:solidFill>
            <a:ln>
              <a:noFill/>
            </a:ln>
            <a:effectLst>
              <a:outerShdw blurRad="25400" dist="12700" dir="5400000" rotWithShape="0">
                <a:srgbClr val="000000">
                  <a:alpha val="49800"/>
                </a:srgbClr>
              </a:outerShdw>
            </a:effectLst>
          </p:spPr>
          <p:txBody>
            <a:bodyPr spcFirstLastPara="1" wrap="square" lIns="47625" tIns="47625" rIns="47625" bIns="47625" anchor="ctr" anchorCtr="0">
              <a:noAutofit/>
            </a:bodyPr>
            <a:lstStyle/>
            <a:p>
              <a:pPr marL="0" marR="0" lvl="0" indent="0" algn="l"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10" name="Google Shape;2170;p228">
              <a:extLst>
                <a:ext uri="{FF2B5EF4-FFF2-40B4-BE49-F238E27FC236}">
                  <a16:creationId xmlns:a16="http://schemas.microsoft.com/office/drawing/2014/main" id="{80170BAA-8EE1-0543-AE66-52E0E3AF4687}"/>
                </a:ext>
              </a:extLst>
            </p:cNvPr>
            <p:cNvSpPr txBox="1"/>
            <p:nvPr/>
          </p:nvSpPr>
          <p:spPr>
            <a:xfrm>
              <a:off x="10729731" y="3416688"/>
              <a:ext cx="2783968" cy="1854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700"/>
                <a:buFont typeface="Open Sans"/>
                <a:buNone/>
              </a:pPr>
              <a:r>
                <a:rPr lang="en-US" sz="3600" b="1" i="1" dirty="0">
                  <a:solidFill>
                    <a:schemeClr val="lt1"/>
                  </a:solidFill>
                  <a:latin typeface="Open Sans"/>
                  <a:ea typeface="Open Sans"/>
                  <a:cs typeface="Open Sans"/>
                  <a:sym typeface="Open Sans"/>
                </a:rPr>
                <a:t>Open by mandate</a:t>
              </a:r>
              <a:endParaRPr dirty="0"/>
            </a:p>
          </p:txBody>
        </p:sp>
      </p:grpSp>
      <p:pic>
        <p:nvPicPr>
          <p:cNvPr id="11" name="Picture 10">
            <a:extLst>
              <a:ext uri="{FF2B5EF4-FFF2-40B4-BE49-F238E27FC236}">
                <a16:creationId xmlns:a16="http://schemas.microsoft.com/office/drawing/2014/main" id="{1E00FFD2-C891-004C-BDC3-848ADAD8E400}"/>
              </a:ext>
            </a:extLst>
          </p:cNvPr>
          <p:cNvPicPr>
            <a:picLocks noChangeAspect="1"/>
          </p:cNvPicPr>
          <p:nvPr/>
        </p:nvPicPr>
        <p:blipFill>
          <a:blip r:embed="rId4"/>
          <a:stretch>
            <a:fillRect/>
          </a:stretch>
        </p:blipFill>
        <p:spPr>
          <a:xfrm>
            <a:off x="13926638" y="1377317"/>
            <a:ext cx="2745474" cy="1727200"/>
          </a:xfrm>
          <a:prstGeom prst="rect">
            <a:avLst/>
          </a:prstGeom>
        </p:spPr>
      </p:pic>
      <p:pic>
        <p:nvPicPr>
          <p:cNvPr id="12" name="Picture 11">
            <a:extLst>
              <a:ext uri="{FF2B5EF4-FFF2-40B4-BE49-F238E27FC236}">
                <a16:creationId xmlns:a16="http://schemas.microsoft.com/office/drawing/2014/main" id="{2392D567-E3CD-F74A-BE46-24B1034CF5A6}"/>
              </a:ext>
            </a:extLst>
          </p:cNvPr>
          <p:cNvPicPr>
            <a:picLocks noChangeAspect="1"/>
          </p:cNvPicPr>
          <p:nvPr/>
        </p:nvPicPr>
        <p:blipFill>
          <a:blip r:embed="rId5"/>
          <a:stretch>
            <a:fillRect/>
          </a:stretch>
        </p:blipFill>
        <p:spPr>
          <a:xfrm>
            <a:off x="11842078" y="8116993"/>
            <a:ext cx="4169119" cy="1005954"/>
          </a:xfrm>
          <a:prstGeom prst="rect">
            <a:avLst/>
          </a:prstGeom>
        </p:spPr>
      </p:pic>
      <p:sp>
        <p:nvSpPr>
          <p:cNvPr id="13" name="Footer Placeholder 1">
            <a:extLst>
              <a:ext uri="{FF2B5EF4-FFF2-40B4-BE49-F238E27FC236}">
                <a16:creationId xmlns:a16="http://schemas.microsoft.com/office/drawing/2014/main" id="{4BE29C38-42F5-9B4D-97E2-9A987D41F700}"/>
              </a:ext>
            </a:extLst>
          </p:cNvPr>
          <p:cNvSpPr txBox="1">
            <a:spLocks/>
          </p:cNvSpPr>
          <p:nvPr/>
        </p:nvSpPr>
        <p:spPr>
          <a:xfrm>
            <a:off x="8025441" y="8129847"/>
            <a:ext cx="8116328" cy="1014154"/>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14" name="Immagine 13">
            <a:extLst>
              <a:ext uri="{FF2B5EF4-FFF2-40B4-BE49-F238E27FC236}">
                <a16:creationId xmlns:a16="http://schemas.microsoft.com/office/drawing/2014/main" id="{AE417F29-3EEF-A74F-834C-05027217D3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
        <p:nvSpPr>
          <p:cNvPr id="2" name="Rettangolo 1">
            <a:extLst>
              <a:ext uri="{FF2B5EF4-FFF2-40B4-BE49-F238E27FC236}">
                <a16:creationId xmlns:a16="http://schemas.microsoft.com/office/drawing/2014/main" id="{B47E3FF8-2DC4-DF4F-B4C9-B68AA8354C79}"/>
              </a:ext>
            </a:extLst>
          </p:cNvPr>
          <p:cNvSpPr/>
          <p:nvPr/>
        </p:nvSpPr>
        <p:spPr>
          <a:xfrm>
            <a:off x="7978760" y="4279613"/>
            <a:ext cx="298480" cy="584775"/>
          </a:xfrm>
          <a:prstGeom prst="rect">
            <a:avLst/>
          </a:prstGeom>
        </p:spPr>
        <p:txBody>
          <a:bodyPr wrap="none">
            <a:spAutoFit/>
          </a:bodyPr>
          <a:lstStyle/>
          <a:p>
            <a:r>
              <a:rPr lang="it-IT" dirty="0"/>
              <a:t> </a:t>
            </a:r>
          </a:p>
        </p:txBody>
      </p:sp>
      <p:sp>
        <p:nvSpPr>
          <p:cNvPr id="3" name="Rettangolo 2">
            <a:extLst>
              <a:ext uri="{FF2B5EF4-FFF2-40B4-BE49-F238E27FC236}">
                <a16:creationId xmlns:a16="http://schemas.microsoft.com/office/drawing/2014/main" id="{42C55E1B-0FA1-2746-92BC-19126E26703C}"/>
              </a:ext>
            </a:extLst>
          </p:cNvPr>
          <p:cNvSpPr/>
          <p:nvPr/>
        </p:nvSpPr>
        <p:spPr>
          <a:xfrm>
            <a:off x="7978760" y="4279613"/>
            <a:ext cx="298480" cy="584775"/>
          </a:xfrm>
          <a:prstGeom prst="rect">
            <a:avLst/>
          </a:prstGeom>
        </p:spPr>
        <p:txBody>
          <a:bodyPr wrap="none">
            <a:spAutoFit/>
          </a:bodyPr>
          <a:lstStyle/>
          <a:p>
            <a:r>
              <a:rPr lang="it-IT" dirty="0"/>
              <a:t> </a:t>
            </a:r>
          </a:p>
        </p:txBody>
      </p:sp>
    </p:spTree>
    <p:extLst>
      <p:ext uri="{BB962C8B-B14F-4D97-AF65-F5344CB8AC3E}">
        <p14:creationId xmlns:p14="http://schemas.microsoft.com/office/powerpoint/2010/main" val="72769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8D27900-0B19-A041-B6B9-6FF12A13756D}"/>
              </a:ext>
            </a:extLst>
          </p:cNvPr>
          <p:cNvSpPr>
            <a:spLocks noGrp="1"/>
          </p:cNvSpPr>
          <p:nvPr>
            <p:ph type="body" sz="quarter" idx="4294967295"/>
          </p:nvPr>
        </p:nvSpPr>
        <p:spPr>
          <a:xfrm>
            <a:off x="3596244" y="1489075"/>
            <a:ext cx="8636000" cy="7654925"/>
          </a:xfrm>
        </p:spPr>
        <p:txBody>
          <a:bodyPr>
            <a:normAutofit/>
          </a:bodyPr>
          <a:lstStyle/>
          <a:p>
            <a:pPr marL="0" indent="0" algn="ctr">
              <a:buNone/>
            </a:pPr>
            <a:r>
              <a:rPr lang="it-IT" sz="6600" dirty="0"/>
              <a:t>Attenzione alle </a:t>
            </a:r>
            <a:r>
              <a:rPr lang="it-IT" sz="6600" b="1" dirty="0">
                <a:solidFill>
                  <a:srgbClr val="FF0000"/>
                </a:solidFill>
              </a:rPr>
              <a:t>Sanzioni</a:t>
            </a:r>
            <a:r>
              <a:rPr lang="it-IT" sz="6600" dirty="0"/>
              <a:t>!</a:t>
            </a:r>
          </a:p>
          <a:p>
            <a:pPr marL="0" indent="0" algn="ctr">
              <a:buNone/>
            </a:pPr>
            <a:r>
              <a:rPr lang="it-IT" sz="4000" i="1" dirty="0"/>
              <a:t>Riduzione o sospensione dei pagamenti del Grant </a:t>
            </a:r>
            <a:br>
              <a:rPr lang="it-IT" sz="4000" i="1" dirty="0"/>
            </a:br>
            <a:r>
              <a:rPr lang="it-IT" sz="4000" i="1" dirty="0"/>
              <a:t>[Art. 43 del Grant Agreement]</a:t>
            </a:r>
          </a:p>
        </p:txBody>
      </p:sp>
      <p:pic>
        <p:nvPicPr>
          <p:cNvPr id="4" name="Picture 3">
            <a:extLst>
              <a:ext uri="{FF2B5EF4-FFF2-40B4-BE49-F238E27FC236}">
                <a16:creationId xmlns:a16="http://schemas.microsoft.com/office/drawing/2014/main" id="{5BB7D686-A95E-1440-92F6-C4C7F51D7AFE}"/>
              </a:ext>
            </a:extLst>
          </p:cNvPr>
          <p:cNvPicPr>
            <a:picLocks noChangeAspect="1"/>
          </p:cNvPicPr>
          <p:nvPr/>
        </p:nvPicPr>
        <p:blipFill>
          <a:blip r:embed="rId2"/>
          <a:stretch>
            <a:fillRect/>
          </a:stretch>
        </p:blipFill>
        <p:spPr>
          <a:xfrm>
            <a:off x="6619833" y="6056414"/>
            <a:ext cx="2303813" cy="2303813"/>
          </a:xfrm>
          <a:prstGeom prst="rect">
            <a:avLst/>
          </a:prstGeom>
        </p:spPr>
      </p:pic>
    </p:spTree>
    <p:extLst>
      <p:ext uri="{BB962C8B-B14F-4D97-AF65-F5344CB8AC3E}">
        <p14:creationId xmlns:p14="http://schemas.microsoft.com/office/powerpoint/2010/main" val="19505069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8"/>
          <p:cNvSpPr txBox="1">
            <a:spLocks noGrp="1"/>
          </p:cNvSpPr>
          <p:nvPr>
            <p:ph type="body" sz="quarter" idx="11"/>
          </p:nvPr>
        </p:nvSpPr>
        <p:spPr>
          <a:prstGeom prst="rect">
            <a:avLst/>
          </a:prstGeom>
        </p:spPr>
        <p:txBody>
          <a:bodyPr spcFirstLastPara="1" vert="horz" wrap="square" lIns="162533" tIns="162533" rIns="162533" bIns="162533" rtlCol="0" anchor="t" anchorCtr="0">
            <a:noAutofit/>
          </a:bodyPr>
          <a:lstStyle/>
          <a:p>
            <a:pPr marL="0" indent="0">
              <a:lnSpc>
                <a:spcPct val="115000"/>
              </a:lnSpc>
              <a:buNone/>
            </a:pPr>
            <a:r>
              <a:rPr lang="it" sz="3200" dirty="0"/>
              <a:t>Ci sono 4 passaggi:</a:t>
            </a:r>
            <a:endParaRPr sz="3200" dirty="0"/>
          </a:p>
          <a:p>
            <a:pPr marL="812810" indent="-609608">
              <a:lnSpc>
                <a:spcPct val="115000"/>
              </a:lnSpc>
              <a:spcBef>
                <a:spcPts val="2844"/>
              </a:spcBef>
              <a:buAutoNum type="arabicPeriod"/>
            </a:pPr>
            <a:r>
              <a:rPr lang="it" sz="3200" b="1" dirty="0"/>
              <a:t>DEPOSITARE</a:t>
            </a:r>
            <a:r>
              <a:rPr lang="it" sz="3200" dirty="0"/>
              <a:t> la versione finale referata del lavoro, in formato leggibile alle macchine, al più tardi al momento della pubblicazione, in un ARCHIVIO OPEN ACCESS</a:t>
            </a:r>
            <a:endParaRPr sz="3200" dirty="0"/>
          </a:p>
          <a:p>
            <a:pPr marL="812810" indent="0">
              <a:lnSpc>
                <a:spcPct val="115000"/>
              </a:lnSpc>
              <a:spcBef>
                <a:spcPts val="2844"/>
              </a:spcBef>
              <a:buNone/>
            </a:pPr>
            <a:r>
              <a:rPr lang="it" sz="3200" dirty="0"/>
              <a:t>→ elenco dei possibili archivi in </a:t>
            </a:r>
            <a:r>
              <a:rPr lang="it" sz="3200" u="sng" dirty="0">
                <a:solidFill>
                  <a:schemeClr val="hlink"/>
                </a:solidFill>
                <a:hlinkClick r:id="rId3"/>
              </a:rPr>
              <a:t>OpenAIRE</a:t>
            </a:r>
            <a:r>
              <a:rPr lang="it" sz="3200" dirty="0"/>
              <a:t>, chi non trova archivio istituzionale o disciplinare può usare</a:t>
            </a:r>
            <a:r>
              <a:rPr lang="it" sz="3200" u="sng" dirty="0">
                <a:solidFill>
                  <a:schemeClr val="hlink"/>
                </a:solidFill>
                <a:hlinkClick r:id="rId4"/>
              </a:rPr>
              <a:t> Zenodo</a:t>
            </a:r>
            <a:r>
              <a:rPr lang="it" sz="3200" dirty="0"/>
              <a:t>, gestito dal CERN</a:t>
            </a:r>
            <a:endParaRPr sz="3200" dirty="0"/>
          </a:p>
          <a:p>
            <a:pPr marL="812810" indent="0">
              <a:spcBef>
                <a:spcPts val="2844"/>
              </a:spcBef>
              <a:buClr>
                <a:schemeClr val="dk1"/>
              </a:buClr>
              <a:buSzPts val="1100"/>
              <a:buNone/>
            </a:pPr>
            <a:r>
              <a:rPr lang="it" sz="3200" dirty="0"/>
              <a:t>→ il deposito serve per conservazione / text e data mining: VA FATTO SEMPRE, ANCHE SE SI PUBBLICA SU RIVISTA OPEN ACCESS</a:t>
            </a:r>
            <a:endParaRPr sz="3200" dirty="0"/>
          </a:p>
          <a:p>
            <a:pPr marL="0" indent="0">
              <a:lnSpc>
                <a:spcPct val="115000"/>
              </a:lnSpc>
              <a:spcBef>
                <a:spcPts val="2844"/>
              </a:spcBef>
              <a:spcAft>
                <a:spcPts val="2844"/>
              </a:spcAft>
              <a:buNone/>
            </a:pPr>
            <a:endParaRPr sz="3200" dirty="0"/>
          </a:p>
        </p:txBody>
      </p:sp>
      <p:sp>
        <p:nvSpPr>
          <p:cNvPr id="2" name="Segnaposto testo 1">
            <a:extLst>
              <a:ext uri="{FF2B5EF4-FFF2-40B4-BE49-F238E27FC236}">
                <a16:creationId xmlns:a16="http://schemas.microsoft.com/office/drawing/2014/main" id="{A78EEBA3-781D-9D4F-8F25-D65B576C209D}"/>
              </a:ext>
            </a:extLst>
          </p:cNvPr>
          <p:cNvSpPr>
            <a:spLocks noGrp="1"/>
          </p:cNvSpPr>
          <p:nvPr>
            <p:ph type="body" sz="quarter" idx="21"/>
          </p:nvPr>
        </p:nvSpPr>
        <p:spPr/>
        <p:txBody>
          <a:bodyPr/>
          <a:lstStyle/>
          <a:p>
            <a:r>
              <a:rPr lang="it" dirty="0"/>
              <a:t>Open Access in pratica / passo 1</a:t>
            </a:r>
            <a:endParaRPr lang="it-IT" dirty="0"/>
          </a:p>
        </p:txBody>
      </p:sp>
    </p:spTree>
    <p:extLst>
      <p:ext uri="{BB962C8B-B14F-4D97-AF65-F5344CB8AC3E}">
        <p14:creationId xmlns:p14="http://schemas.microsoft.com/office/powerpoint/2010/main" val="6004226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29"/>
          <p:cNvSpPr txBox="1">
            <a:spLocks noGrp="1"/>
          </p:cNvSpPr>
          <p:nvPr>
            <p:ph type="body" sz="quarter" idx="11"/>
          </p:nvPr>
        </p:nvSpPr>
        <p:spPr>
          <a:prstGeom prst="rect">
            <a:avLst/>
          </a:prstGeom>
        </p:spPr>
        <p:txBody>
          <a:bodyPr spcFirstLastPara="1" vert="horz" wrap="square" lIns="162533" tIns="162533" rIns="162533" bIns="162533" rtlCol="0" anchor="t" anchorCtr="0">
            <a:noAutofit/>
          </a:bodyPr>
          <a:lstStyle/>
          <a:p>
            <a:pPr marL="812810" indent="-609608">
              <a:buAutoNum type="arabicPeriod" startAt="2"/>
            </a:pPr>
            <a:r>
              <a:rPr lang="it" sz="3600" b="1" dirty="0"/>
              <a:t>RENDERE OPEN IL TESTO</a:t>
            </a:r>
            <a:br>
              <a:rPr lang="it" sz="3600" dirty="0"/>
            </a:br>
            <a:r>
              <a:rPr lang="it" sz="3600" dirty="0"/>
              <a:t>ENTRO </a:t>
            </a:r>
            <a:r>
              <a:rPr lang="it" sz="3600" b="1" dirty="0"/>
              <a:t>6 MESI</a:t>
            </a:r>
            <a:r>
              <a:rPr lang="it" sz="3600" dirty="0"/>
              <a:t> (scienze esatte) o </a:t>
            </a:r>
            <a:r>
              <a:rPr lang="it" sz="3600" b="1" dirty="0"/>
              <a:t>12 MESI </a:t>
            </a:r>
            <a:r>
              <a:rPr lang="it" sz="3600" dirty="0"/>
              <a:t>(scienze umane e sociali)</a:t>
            </a:r>
            <a:endParaRPr sz="3600" dirty="0"/>
          </a:p>
          <a:p>
            <a:pPr marL="0" indent="0">
              <a:spcBef>
                <a:spcPts val="2844"/>
              </a:spcBef>
              <a:buNone/>
            </a:pPr>
            <a:r>
              <a:rPr lang="it" sz="3600" dirty="0"/>
              <a:t>Consultare il portale </a:t>
            </a:r>
            <a:r>
              <a:rPr lang="it" sz="3600" u="sng" dirty="0">
                <a:solidFill>
                  <a:schemeClr val="hlink"/>
                </a:solidFill>
                <a:hlinkClick r:id="rId3"/>
              </a:rPr>
              <a:t>Sherpa Romeo</a:t>
            </a:r>
            <a:r>
              <a:rPr lang="it" sz="3600" dirty="0"/>
              <a:t> e l’eventuale copyright firmato per avere informazioni sulla policy Open Access dell’editore e della rivista:</a:t>
            </a:r>
            <a:endParaRPr sz="3600" dirty="0"/>
          </a:p>
          <a:p>
            <a:pPr marL="812810" indent="0">
              <a:spcBef>
                <a:spcPts val="2844"/>
              </a:spcBef>
              <a:buNone/>
            </a:pPr>
            <a:r>
              <a:rPr lang="it" sz="3600" dirty="0"/>
              <a:t>→ se la rivista è </a:t>
            </a:r>
            <a:r>
              <a:rPr lang="it" sz="3600" b="1" dirty="0"/>
              <a:t>nativamente Open Access</a:t>
            </a:r>
            <a:r>
              <a:rPr lang="it" sz="3600" dirty="0"/>
              <a:t> oppure prevede un </a:t>
            </a:r>
            <a:r>
              <a:rPr lang="it" sz="3600" b="1" dirty="0"/>
              <a:t>embargo inferiore ai 6/12 mesi </a:t>
            </a:r>
            <a:r>
              <a:rPr lang="it" sz="3600" dirty="0"/>
              <a:t>non ci sono problemi</a:t>
            </a:r>
            <a:endParaRPr sz="3600" dirty="0"/>
          </a:p>
        </p:txBody>
      </p:sp>
      <p:sp>
        <p:nvSpPr>
          <p:cNvPr id="2" name="Segnaposto testo 1">
            <a:extLst>
              <a:ext uri="{FF2B5EF4-FFF2-40B4-BE49-F238E27FC236}">
                <a16:creationId xmlns:a16="http://schemas.microsoft.com/office/drawing/2014/main" id="{CC54429B-C146-9F4A-AF24-069A2B2D88E6}"/>
              </a:ext>
            </a:extLst>
          </p:cNvPr>
          <p:cNvSpPr>
            <a:spLocks noGrp="1"/>
          </p:cNvSpPr>
          <p:nvPr>
            <p:ph type="body" sz="quarter" idx="21"/>
          </p:nvPr>
        </p:nvSpPr>
        <p:spPr/>
        <p:txBody>
          <a:bodyPr/>
          <a:lstStyle/>
          <a:p>
            <a:r>
              <a:rPr lang="it" dirty="0"/>
              <a:t>Open Access in pratica / passo 2</a:t>
            </a:r>
            <a:endParaRPr lang="it-IT" dirty="0"/>
          </a:p>
        </p:txBody>
      </p:sp>
    </p:spTree>
    <p:extLst>
      <p:ext uri="{BB962C8B-B14F-4D97-AF65-F5344CB8AC3E}">
        <p14:creationId xmlns:p14="http://schemas.microsoft.com/office/powerpoint/2010/main" val="2186837463"/>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penAIRE_OpenSans_2017_v1" id="{D9A866A4-9639-464A-BAF6-472C2B4E4D10}" vid="{6AE3E86A-DA0F-1449-AA19-57DD6D897A57}"/>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OpenAIRE_OpenSans_2017_v1</Template>
  <TotalTime>17029</TotalTime>
  <Words>1848</Words>
  <Application>Microsoft Macintosh PowerPoint</Application>
  <PresentationFormat>Personalizzato</PresentationFormat>
  <Paragraphs>246</Paragraphs>
  <Slides>48</Slides>
  <Notes>12</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48</vt:i4>
      </vt:variant>
    </vt:vector>
  </HeadingPairs>
  <TitlesOfParts>
    <vt:vector size="58" baseType="lpstr">
      <vt:lpstr>Arial</vt:lpstr>
      <vt:lpstr>Calibri</vt:lpstr>
      <vt:lpstr>Helvetica</vt:lpstr>
      <vt:lpstr>Helvetica Light</vt:lpstr>
      <vt:lpstr>Helvetica Neue</vt:lpstr>
      <vt:lpstr>Open Sans</vt:lpstr>
      <vt:lpstr>Open Sans Light</vt:lpstr>
      <vt:lpstr>Open Sans Semibold</vt:lpstr>
      <vt:lpstr>Times New Roman</vt:lpstr>
      <vt:lpstr>Master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Manola</dc:creator>
  <cp:lastModifiedBy>Microsoft Office User</cp:lastModifiedBy>
  <cp:revision>749</cp:revision>
  <cp:lastPrinted>2018-11-22T01:20:18Z</cp:lastPrinted>
  <dcterms:created xsi:type="dcterms:W3CDTF">2017-08-30T15:59:35Z</dcterms:created>
  <dcterms:modified xsi:type="dcterms:W3CDTF">2019-05-08T15:02:23Z</dcterms:modified>
</cp:coreProperties>
</file>