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70" r:id="rId2"/>
    <p:sldMasterId id="2147483782" r:id="rId3"/>
    <p:sldMasterId id="2147484002" r:id="rId4"/>
    <p:sldMasterId id="2147484194" r:id="rId5"/>
    <p:sldMasterId id="2147484410" r:id="rId6"/>
    <p:sldMasterId id="2147484458" r:id="rId7"/>
    <p:sldMasterId id="2147484494" r:id="rId8"/>
    <p:sldMasterId id="2147484518" r:id="rId9"/>
    <p:sldMasterId id="2147484530" r:id="rId10"/>
    <p:sldMasterId id="2147484542" r:id="rId11"/>
    <p:sldMasterId id="2147484638" r:id="rId12"/>
    <p:sldMasterId id="2147484650" r:id="rId13"/>
    <p:sldMasterId id="2147484662" r:id="rId14"/>
    <p:sldMasterId id="2147484711" r:id="rId15"/>
    <p:sldMasterId id="2147484735" r:id="rId16"/>
    <p:sldMasterId id="2147484747" r:id="rId17"/>
  </p:sldMasterIdLst>
  <p:notesMasterIdLst>
    <p:notesMasterId r:id="rId119"/>
  </p:notesMasterIdLst>
  <p:sldIdLst>
    <p:sldId id="738" r:id="rId18"/>
    <p:sldId id="837" r:id="rId19"/>
    <p:sldId id="617" r:id="rId20"/>
    <p:sldId id="954" r:id="rId21"/>
    <p:sldId id="978" r:id="rId22"/>
    <p:sldId id="982" r:id="rId23"/>
    <p:sldId id="1085" r:id="rId24"/>
    <p:sldId id="986" r:id="rId25"/>
    <p:sldId id="988" r:id="rId26"/>
    <p:sldId id="989" r:id="rId27"/>
    <p:sldId id="955" r:id="rId28"/>
    <p:sldId id="992" r:id="rId29"/>
    <p:sldId id="995" r:id="rId30"/>
    <p:sldId id="957" r:id="rId31"/>
    <p:sldId id="959" r:id="rId32"/>
    <p:sldId id="960" r:id="rId33"/>
    <p:sldId id="965" r:id="rId34"/>
    <p:sldId id="966" r:id="rId35"/>
    <p:sldId id="996" r:id="rId36"/>
    <p:sldId id="971" r:id="rId37"/>
    <p:sldId id="1004" r:id="rId38"/>
    <p:sldId id="1003" r:id="rId39"/>
    <p:sldId id="999" r:id="rId40"/>
    <p:sldId id="1000" r:id="rId41"/>
    <p:sldId id="972" r:id="rId42"/>
    <p:sldId id="541" r:id="rId43"/>
    <p:sldId id="460" r:id="rId44"/>
    <p:sldId id="697" r:id="rId45"/>
    <p:sldId id="751" r:id="rId46"/>
    <p:sldId id="752" r:id="rId47"/>
    <p:sldId id="906" r:id="rId48"/>
    <p:sldId id="1015" r:id="rId49"/>
    <p:sldId id="540" r:id="rId50"/>
    <p:sldId id="1008" r:id="rId51"/>
    <p:sldId id="897" r:id="rId52"/>
    <p:sldId id="1017" r:id="rId53"/>
    <p:sldId id="1005" r:id="rId54"/>
    <p:sldId id="1012" r:id="rId55"/>
    <p:sldId id="1013" r:id="rId56"/>
    <p:sldId id="585" r:id="rId57"/>
    <p:sldId id="740" r:id="rId58"/>
    <p:sldId id="867" r:id="rId59"/>
    <p:sldId id="895" r:id="rId60"/>
    <p:sldId id="285" r:id="rId61"/>
    <p:sldId id="317" r:id="rId62"/>
    <p:sldId id="908" r:id="rId63"/>
    <p:sldId id="1006" r:id="rId64"/>
    <p:sldId id="1007" r:id="rId65"/>
    <p:sldId id="733" r:id="rId66"/>
    <p:sldId id="877" r:id="rId67"/>
    <p:sldId id="818" r:id="rId68"/>
    <p:sldId id="1018" r:id="rId69"/>
    <p:sldId id="680" r:id="rId70"/>
    <p:sldId id="681" r:id="rId71"/>
    <p:sldId id="876" r:id="rId72"/>
    <p:sldId id="586" r:id="rId73"/>
    <p:sldId id="1014" r:id="rId74"/>
    <p:sldId id="1019" r:id="rId75"/>
    <p:sldId id="1020" r:id="rId76"/>
    <p:sldId id="1021" r:id="rId77"/>
    <p:sldId id="1022" r:id="rId78"/>
    <p:sldId id="1023" r:id="rId79"/>
    <p:sldId id="1025" r:id="rId80"/>
    <p:sldId id="1026" r:id="rId81"/>
    <p:sldId id="1027" r:id="rId82"/>
    <p:sldId id="1030" r:id="rId83"/>
    <p:sldId id="1032" r:id="rId84"/>
    <p:sldId id="1034" r:id="rId85"/>
    <p:sldId id="1035" r:id="rId86"/>
    <p:sldId id="1036" r:id="rId87"/>
    <p:sldId id="1038" r:id="rId88"/>
    <p:sldId id="1039" r:id="rId89"/>
    <p:sldId id="1040" r:id="rId90"/>
    <p:sldId id="1041" r:id="rId91"/>
    <p:sldId id="1042" r:id="rId92"/>
    <p:sldId id="1043" r:id="rId93"/>
    <p:sldId id="1044" r:id="rId94"/>
    <p:sldId id="1045" r:id="rId95"/>
    <p:sldId id="1046" r:id="rId96"/>
    <p:sldId id="1047" r:id="rId97"/>
    <p:sldId id="1049" r:id="rId98"/>
    <p:sldId id="1050" r:id="rId99"/>
    <p:sldId id="1051" r:id="rId100"/>
    <p:sldId id="1052" r:id="rId101"/>
    <p:sldId id="1083" r:id="rId102"/>
    <p:sldId id="1053" r:id="rId103"/>
    <p:sldId id="1054" r:id="rId104"/>
    <p:sldId id="1055" r:id="rId105"/>
    <p:sldId id="1056" r:id="rId106"/>
    <p:sldId id="1057" r:id="rId107"/>
    <p:sldId id="1058" r:id="rId108"/>
    <p:sldId id="1059" r:id="rId109"/>
    <p:sldId id="1061" r:id="rId110"/>
    <p:sldId id="1062" r:id="rId111"/>
    <p:sldId id="1063" r:id="rId112"/>
    <p:sldId id="1064" r:id="rId113"/>
    <p:sldId id="1067" r:id="rId114"/>
    <p:sldId id="1068" r:id="rId115"/>
    <p:sldId id="1070" r:id="rId116"/>
    <p:sldId id="1073" r:id="rId117"/>
    <p:sldId id="1082" r:id="rId11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506"/>
    <a:srgbClr val="29666B"/>
    <a:srgbClr val="0B4606"/>
    <a:srgbClr val="35578A"/>
    <a:srgbClr val="FF33CC"/>
    <a:srgbClr val="CF2413"/>
    <a:srgbClr val="2B5A9B"/>
    <a:srgbClr val="C10000"/>
    <a:srgbClr val="FBB560"/>
    <a:srgbClr val="003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46" autoAdjust="0"/>
    <p:restoredTop sz="94660"/>
  </p:normalViewPr>
  <p:slideViewPr>
    <p:cSldViewPr snapToGrid="0">
      <p:cViewPr varScale="1">
        <p:scale>
          <a:sx n="120" d="100"/>
          <a:sy n="120" d="100"/>
        </p:scale>
        <p:origin x="1338" y="84"/>
      </p:cViewPr>
      <p:guideLst>
        <p:guide orient="horz" pos="2160"/>
        <p:guide pos="2880"/>
      </p:guideLst>
    </p:cSldViewPr>
  </p:slideViewPr>
  <p:notesTextViewPr>
    <p:cViewPr>
      <p:scale>
        <a:sx n="1" d="1"/>
        <a:sy n="1" d="1"/>
      </p:scale>
      <p:origin x="0" y="0"/>
    </p:cViewPr>
  </p:notesTextViewPr>
  <p:sorterViewPr>
    <p:cViewPr>
      <p:scale>
        <a:sx n="63" d="100"/>
        <a:sy n="63" d="100"/>
      </p:scale>
      <p:origin x="0" y="-670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slide" Target="slides/slide65.xml"/><Relationship Id="rId90" Type="http://schemas.openxmlformats.org/officeDocument/2006/relationships/slide" Target="slides/slide73.xml"/><Relationship Id="rId95" Type="http://schemas.openxmlformats.org/officeDocument/2006/relationships/slide" Target="slides/slide78.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13" Type="http://schemas.openxmlformats.org/officeDocument/2006/relationships/slide" Target="slides/slide96.xml"/><Relationship Id="rId118" Type="http://schemas.openxmlformats.org/officeDocument/2006/relationships/slide" Target="slides/slide10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slide" Target="slides/slide86.xml"/><Relationship Id="rId108" Type="http://schemas.openxmlformats.org/officeDocument/2006/relationships/slide" Target="slides/slide91.xml"/><Relationship Id="rId116" Type="http://schemas.openxmlformats.org/officeDocument/2006/relationships/slide" Target="slides/slide99.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slide" Target="slides/slide97.xml"/><Relationship Id="rId119"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75360-EE13-4D91-BDE7-D50C3649E6A5}" type="datetimeFigureOut">
              <a:rPr lang="it-IT" smtClean="0"/>
              <a:t>06/04/2022</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68517-67BC-4EF2-B042-C6EFBAF6D355}" type="slidenum">
              <a:rPr lang="it-IT" smtClean="0"/>
              <a:t>‹N›</a:t>
            </a:fld>
            <a:endParaRPr lang="it-IT"/>
          </a:p>
        </p:txBody>
      </p:sp>
    </p:spTree>
    <p:extLst>
      <p:ext uri="{BB962C8B-B14F-4D97-AF65-F5344CB8AC3E}">
        <p14:creationId xmlns:p14="http://schemas.microsoft.com/office/powerpoint/2010/main" val="2969330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8E3D-FEBF-4197-AAD6-1577A7492BF7}" type="slidenum">
              <a:rPr kumimoji="0" lang="it-I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4242180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1122361"/>
            <a:ext cx="7772400" cy="2387598"/>
          </a:xfrm>
        </p:spPr>
        <p:txBody>
          <a:bodyPr anchor="b" anchorCtr="1"/>
          <a:lstStyle>
            <a:lvl1pPr algn="ctr">
              <a:defRPr sz="6000"/>
            </a:lvl1pPr>
          </a:lstStyle>
          <a:p>
            <a:pPr lvl="0"/>
            <a:r>
              <a:rPr lang="it-IT"/>
              <a:t>Fare clic per modificare lo stile del titolo</a:t>
            </a:r>
            <a:endParaRPr lang="en-US"/>
          </a:p>
        </p:txBody>
      </p:sp>
      <p:sp>
        <p:nvSpPr>
          <p:cNvPr id="3" name="Subtitle 2"/>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it-IT"/>
              <a:t>Fare clic per modificare lo stile del sottotitolo dello schema</a:t>
            </a:r>
            <a:endParaRPr lang="en-US"/>
          </a:p>
        </p:txBody>
      </p:sp>
      <p:sp>
        <p:nvSpPr>
          <p:cNvPr id="4" name="Date Placeholder 3"/>
          <p:cNvSpPr txBox="1">
            <a:spLocks noGrp="1"/>
          </p:cNvSpPr>
          <p:nvPr>
            <p:ph type="dt" sz="half" idx="7"/>
          </p:nvPr>
        </p:nvSpPr>
        <p:spPr/>
        <p:txBody>
          <a:bodyPr/>
          <a:lstStyle>
            <a:lvl1pPr>
              <a:defRPr/>
            </a:lvl1pPr>
          </a:lstStyle>
          <a:p>
            <a:r>
              <a:t>23/09/2015</a:t>
            </a:r>
          </a:p>
        </p:txBody>
      </p:sp>
      <p:sp>
        <p:nvSpPr>
          <p:cNvPr id="5" name="Footer Placeholder 4"/>
          <p:cNvSpPr txBox="1">
            <a:spLocks noGrp="1"/>
          </p:cNvSpPr>
          <p:nvPr>
            <p:ph type="ftr" sz="quarter" idx="9"/>
          </p:nvPr>
        </p:nvSpPr>
        <p:spPr/>
        <p:txBody>
          <a:bodyPr/>
          <a:lstStyle>
            <a:lvl1pPr>
              <a:defRPr/>
            </a:lvl1pPr>
          </a:lstStyle>
          <a:p>
            <a:r>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fld id="{BE08A330-3D36-4C64-BDF2-2D8EA2147DF8}" type="slidenum">
              <a:rPr/>
              <a:pPr/>
              <a:t>‹N›</a:t>
            </a:fld>
            <a:endParaRPr/>
          </a:p>
        </p:txBody>
      </p:sp>
    </p:spTree>
    <p:extLst>
      <p:ext uri="{BB962C8B-B14F-4D97-AF65-F5344CB8AC3E}">
        <p14:creationId xmlns:p14="http://schemas.microsoft.com/office/powerpoint/2010/main" val="43695605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r>
              <a:t>23/09/2015</a:t>
            </a:r>
          </a:p>
        </p:txBody>
      </p:sp>
      <p:sp>
        <p:nvSpPr>
          <p:cNvPr id="5" name="Footer Placeholder 4"/>
          <p:cNvSpPr txBox="1">
            <a:spLocks noGrp="1"/>
          </p:cNvSpPr>
          <p:nvPr>
            <p:ph type="ftr" sz="quarter" idx="9"/>
          </p:nvPr>
        </p:nvSpPr>
        <p:spPr/>
        <p:txBody>
          <a:bodyPr/>
          <a:lstStyle>
            <a:lvl1pPr>
              <a:defRPr/>
            </a:lvl1pPr>
          </a:lstStyle>
          <a:p>
            <a:r>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fld id="{3604CB9D-3A65-4CB7-B526-E66188783421}" type="slidenum">
              <a:rPr/>
              <a:pPr/>
              <a:t>‹N›</a:t>
            </a:fld>
            <a:endParaRPr/>
          </a:p>
        </p:txBody>
      </p:sp>
    </p:spTree>
    <p:extLst>
      <p:ext uri="{BB962C8B-B14F-4D97-AF65-F5344CB8AC3E}">
        <p14:creationId xmlns:p14="http://schemas.microsoft.com/office/powerpoint/2010/main" val="25063096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EADC8E9-5214-445A-B78E-49944BD84F41}" type="datetimeFigureOut">
              <a:rPr lang="it-IT" smtClean="0"/>
              <a:t>06/04/2022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25908104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EADC8E9-5214-445A-B78E-49944BD84F41}" type="datetimeFigureOut">
              <a:rPr lang="it-IT" smtClean="0"/>
              <a:t>06/04/2022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38146327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5EADC8E9-5214-445A-B78E-49944BD84F41}" type="datetimeFigureOut">
              <a:rPr lang="it-IT" smtClean="0"/>
              <a:t>06/04/2022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38315015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EADC8E9-5214-445A-B78E-49944BD84F41}" type="datetimeFigureOut">
              <a:rPr lang="it-IT" smtClean="0"/>
              <a:t>06/04/2022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36153216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EADC8E9-5214-445A-B78E-49944BD84F41}" type="datetimeFigureOut">
              <a:rPr lang="it-IT" smtClean="0"/>
              <a:t>06/04/2022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2092354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5EADC8E9-5214-445A-B78E-49944BD84F41}" type="datetimeFigureOut">
              <a:rPr lang="it-IT" smtClean="0"/>
              <a:t>06/04/2022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39910613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ADC8E9-5214-445A-B78E-49944BD84F41}" type="datetimeFigureOut">
              <a:rPr lang="it-IT" smtClean="0"/>
              <a:t>06/04/2022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25754204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5EADC8E9-5214-445A-B78E-49944BD84F41}" type="datetimeFigureOut">
              <a:rPr lang="it-IT" smtClean="0"/>
              <a:t>06/04/2022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21129864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5EADC8E9-5214-445A-B78E-49944BD84F41}" type="datetimeFigureOut">
              <a:rPr lang="it-IT" smtClean="0"/>
              <a:t>06/04/2022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10999784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EADC8E9-5214-445A-B78E-49944BD84F41}" type="datetimeFigureOut">
              <a:rPr lang="it-IT" smtClean="0"/>
              <a:t>06/04/2022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123696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675" y="365129"/>
            <a:ext cx="1971674" cy="5811834"/>
          </a:xfrm>
        </p:spPr>
        <p:txBody>
          <a:bodyPr vert="eaVert"/>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r>
              <a:t>23/09/2015</a:t>
            </a:r>
          </a:p>
        </p:txBody>
      </p:sp>
      <p:sp>
        <p:nvSpPr>
          <p:cNvPr id="5" name="Footer Placeholder 4"/>
          <p:cNvSpPr txBox="1">
            <a:spLocks noGrp="1"/>
          </p:cNvSpPr>
          <p:nvPr>
            <p:ph type="ftr" sz="quarter" idx="9"/>
          </p:nvPr>
        </p:nvSpPr>
        <p:spPr/>
        <p:txBody>
          <a:bodyPr/>
          <a:lstStyle>
            <a:lvl1pPr>
              <a:defRPr/>
            </a:lvl1pPr>
          </a:lstStyle>
          <a:p>
            <a:r>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fld id="{683238E1-FC1E-461D-ABE2-62CD8906F76B}" type="slidenum">
              <a:rPr/>
              <a:pPr/>
              <a:t>‹N›</a:t>
            </a:fld>
            <a:endParaRPr/>
          </a:p>
        </p:txBody>
      </p:sp>
    </p:spTree>
    <p:extLst>
      <p:ext uri="{BB962C8B-B14F-4D97-AF65-F5344CB8AC3E}">
        <p14:creationId xmlns:p14="http://schemas.microsoft.com/office/powerpoint/2010/main" val="685506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EADC8E9-5214-445A-B78E-49944BD84F41}" type="datetimeFigureOut">
              <a:rPr lang="it-IT" smtClean="0"/>
              <a:t>06/04/2022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2477119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1122361"/>
            <a:ext cx="7772400" cy="2387598"/>
          </a:xfrm>
        </p:spPr>
        <p:txBody>
          <a:bodyPr anchor="b" anchorCtr="1"/>
          <a:lstStyle>
            <a:lvl1pPr algn="ctr">
              <a:defRPr sz="6000"/>
            </a:lvl1pPr>
          </a:lstStyle>
          <a:p>
            <a:pPr lvl="0"/>
            <a:r>
              <a:rPr lang="it-IT"/>
              <a:t>Fare clic per modificare lo stile del titolo</a:t>
            </a:r>
            <a:endParaRPr lang="en-US"/>
          </a:p>
        </p:txBody>
      </p:sp>
      <p:sp>
        <p:nvSpPr>
          <p:cNvPr id="3" name="Subtitle 2"/>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it-IT"/>
              <a:t>Fare clic per modificare lo stile del sottotitolo dello schema</a:t>
            </a:r>
            <a:endParaRPr lang="en-US"/>
          </a:p>
        </p:txBody>
      </p:sp>
      <p:sp>
        <p:nvSpPr>
          <p:cNvPr id="4" name="Date Placeholder 3"/>
          <p:cNvSpPr txBox="1">
            <a:spLocks noGrp="1"/>
          </p:cNvSpPr>
          <p:nvPr>
            <p:ph type="dt" sz="half" idx="7"/>
          </p:nvPr>
        </p:nvSpPr>
        <p:spPr/>
        <p:txBody>
          <a:bodyPr/>
          <a:lstStyle>
            <a:lvl1pPr>
              <a:defRPr/>
            </a:lvl1pPr>
          </a:lstStyle>
          <a:p>
            <a:pPr lvl="0"/>
            <a:fld id="{F9851BAC-C1C2-4349-AC5E-5A78A6EDF4E9}" type="datetime1">
              <a:rPr lang="it-IT"/>
              <a:pPr lvl="0"/>
              <a:t>06/04/2022</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B9190B55-E669-43D9-9DA0-2D935306A55A}" type="slidenum">
              <a:rPr/>
              <a:pPr lvl="0"/>
              <a:t>‹N›</a:t>
            </a:fld>
            <a:endParaRPr lang="it-IT"/>
          </a:p>
        </p:txBody>
      </p:sp>
    </p:spTree>
    <p:extLst>
      <p:ext uri="{BB962C8B-B14F-4D97-AF65-F5344CB8AC3E}">
        <p14:creationId xmlns:p14="http://schemas.microsoft.com/office/powerpoint/2010/main" val="1949114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fld id="{898B5CDC-8CD4-4BE8-BF03-3681E00264E6}" type="datetime1">
              <a:rPr lang="it-IT"/>
              <a:pPr lvl="0"/>
              <a:t>06/04/2022</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BF67821E-819E-40D6-B7A8-741559CB7230}" type="slidenum">
              <a:rPr/>
              <a:pPr lvl="0"/>
              <a:t>‹N›</a:t>
            </a:fld>
            <a:endParaRPr lang="it-IT"/>
          </a:p>
        </p:txBody>
      </p:sp>
    </p:spTree>
    <p:extLst>
      <p:ext uri="{BB962C8B-B14F-4D97-AF65-F5344CB8AC3E}">
        <p14:creationId xmlns:p14="http://schemas.microsoft.com/office/powerpoint/2010/main" val="3256332020"/>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623885" y="1709735"/>
            <a:ext cx="7886700" cy="2852735"/>
          </a:xfrm>
        </p:spPr>
        <p:txBody>
          <a:bodyPr anchor="b"/>
          <a:lstStyle>
            <a:lvl1pPr>
              <a:defRPr sz="6000"/>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3885" y="4589465"/>
            <a:ext cx="7886700" cy="1500182"/>
          </a:xfrm>
        </p:spPr>
        <p:txBody>
          <a:bodyPr/>
          <a:lstStyle>
            <a:lvl1pPr marL="0" indent="0">
              <a:buNone/>
              <a:defRPr sz="2400"/>
            </a:lvl1pPr>
          </a:lstStyle>
          <a:p>
            <a:pPr lvl="0"/>
            <a:r>
              <a:rPr lang="it-IT"/>
              <a:t>Fare clic per modificare stili del testo dello schema</a:t>
            </a:r>
          </a:p>
        </p:txBody>
      </p:sp>
      <p:sp>
        <p:nvSpPr>
          <p:cNvPr id="4" name="Date Placeholder 3"/>
          <p:cNvSpPr txBox="1">
            <a:spLocks noGrp="1"/>
          </p:cNvSpPr>
          <p:nvPr>
            <p:ph type="dt" sz="half" idx="7"/>
          </p:nvPr>
        </p:nvSpPr>
        <p:spPr/>
        <p:txBody>
          <a:bodyPr/>
          <a:lstStyle>
            <a:lvl1pPr>
              <a:defRPr/>
            </a:lvl1pPr>
          </a:lstStyle>
          <a:p>
            <a:pPr lvl="0"/>
            <a:fld id="{C854A129-2796-4048-9271-024EC1253151}" type="datetime1">
              <a:rPr lang="it-IT"/>
              <a:pPr lvl="0"/>
              <a:t>06/04/2022</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DDFC10FE-5ECA-4CD6-848A-F29F9C6550AC}" type="slidenum">
              <a:rPr/>
              <a:pPr lvl="0"/>
              <a:t>‹N›</a:t>
            </a:fld>
            <a:endParaRPr lang="it-IT"/>
          </a:p>
        </p:txBody>
      </p:sp>
    </p:spTree>
    <p:extLst>
      <p:ext uri="{BB962C8B-B14F-4D97-AF65-F5344CB8AC3E}">
        <p14:creationId xmlns:p14="http://schemas.microsoft.com/office/powerpoint/2010/main" val="19973874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txBox="1">
            <a:spLocks noGrp="1"/>
          </p:cNvSpPr>
          <p:nvPr>
            <p:ph type="dt" sz="half" idx="7"/>
          </p:nvPr>
        </p:nvSpPr>
        <p:spPr/>
        <p:txBody>
          <a:bodyPr/>
          <a:lstStyle>
            <a:lvl1pPr>
              <a:defRPr/>
            </a:lvl1pPr>
          </a:lstStyle>
          <a:p>
            <a:pPr lvl="0"/>
            <a:fld id="{F2210C08-08D7-4AD5-AF72-882CA98AC420}" type="datetime1">
              <a:rPr lang="it-IT"/>
              <a:pPr lvl="0"/>
              <a:t>06/04/2022</a:t>
            </a:fld>
            <a:endParaRPr lang="it-IT"/>
          </a:p>
        </p:txBody>
      </p:sp>
      <p:sp>
        <p:nvSpPr>
          <p:cNvPr id="6" name="Footer Placeholder 5"/>
          <p:cNvSpPr txBox="1">
            <a:spLocks noGrp="1"/>
          </p:cNvSpPr>
          <p:nvPr>
            <p:ph type="ftr" sz="quarter" idx="9"/>
          </p:nvPr>
        </p:nvSpPr>
        <p:spPr/>
        <p:txBody>
          <a:bodyPr/>
          <a:lstStyle>
            <a:lvl1pPr>
              <a:defRPr/>
            </a:lvl1pPr>
          </a:lstStyle>
          <a:p>
            <a:pPr lvl="0"/>
            <a:endParaRPr lang="it-IT"/>
          </a:p>
        </p:txBody>
      </p:sp>
      <p:sp>
        <p:nvSpPr>
          <p:cNvPr id="7" name="Slide Number Placeholder 6"/>
          <p:cNvSpPr txBox="1">
            <a:spLocks noGrp="1"/>
          </p:cNvSpPr>
          <p:nvPr>
            <p:ph type="sldNum" sz="quarter" idx="8"/>
          </p:nvPr>
        </p:nvSpPr>
        <p:spPr/>
        <p:txBody>
          <a:bodyPr/>
          <a:lstStyle>
            <a:lvl1pPr>
              <a:defRPr/>
            </a:lvl1pPr>
          </a:lstStyle>
          <a:p>
            <a:pPr lvl="0"/>
            <a:fld id="{9DC37031-DED2-464B-945A-C53E5806452E}" type="slidenum">
              <a:rPr/>
              <a:pPr lvl="0"/>
              <a:t>‹N›</a:t>
            </a:fld>
            <a:endParaRPr lang="it-IT"/>
          </a:p>
        </p:txBody>
      </p:sp>
    </p:spTree>
    <p:extLst>
      <p:ext uri="{BB962C8B-B14F-4D97-AF65-F5344CB8AC3E}">
        <p14:creationId xmlns:p14="http://schemas.microsoft.com/office/powerpoint/2010/main" val="37038868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365129"/>
            <a:ext cx="7886700" cy="1325559"/>
          </a:xfrm>
        </p:spPr>
        <p:txBody>
          <a:bodyPr/>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9838" y="1681160"/>
            <a:ext cx="3868341" cy="823910"/>
          </a:xfrm>
        </p:spPr>
        <p:txBody>
          <a:bodyPr anchor="b"/>
          <a:lstStyle>
            <a:lvl1pPr marL="0" indent="0">
              <a:buNone/>
              <a:defRPr sz="2400" b="1"/>
            </a:lvl1pPr>
          </a:lstStyle>
          <a:p>
            <a:pPr lvl="0"/>
            <a:r>
              <a:rPr lang="it-IT"/>
              <a:t>Fare clic per modificare stili del testo dello schema</a:t>
            </a:r>
          </a:p>
        </p:txBody>
      </p:sp>
      <p:sp>
        <p:nvSpPr>
          <p:cNvPr id="4" name="Content Placeholder 3"/>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txBox="1">
            <a:spLocks noGrp="1"/>
          </p:cNvSpPr>
          <p:nvPr>
            <p:ph type="body" idx="3"/>
          </p:nvPr>
        </p:nvSpPr>
        <p:spPr>
          <a:xfrm>
            <a:off x="4629149" y="1681160"/>
            <a:ext cx="3887388" cy="823910"/>
          </a:xfrm>
        </p:spPr>
        <p:txBody>
          <a:bodyPr anchor="b"/>
          <a:lstStyle>
            <a:lvl1pPr marL="0" indent="0">
              <a:buNone/>
              <a:defRPr sz="2400" b="1"/>
            </a:lvl1pPr>
          </a:lstStyle>
          <a:p>
            <a:pPr lvl="0"/>
            <a:r>
              <a:rPr lang="it-IT"/>
              <a:t>Fare clic per modificare stili del testo dello schema</a:t>
            </a:r>
          </a:p>
        </p:txBody>
      </p:sp>
      <p:sp>
        <p:nvSpPr>
          <p:cNvPr id="6" name="Content Placeholder 5"/>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txBox="1">
            <a:spLocks noGrp="1"/>
          </p:cNvSpPr>
          <p:nvPr>
            <p:ph type="dt" sz="half" idx="7"/>
          </p:nvPr>
        </p:nvSpPr>
        <p:spPr/>
        <p:txBody>
          <a:bodyPr/>
          <a:lstStyle>
            <a:lvl1pPr>
              <a:defRPr/>
            </a:lvl1pPr>
          </a:lstStyle>
          <a:p>
            <a:pPr lvl="0"/>
            <a:fld id="{564E457D-4569-456B-8BF5-2241C0427129}" type="datetime1">
              <a:rPr lang="it-IT"/>
              <a:pPr lvl="0"/>
              <a:t>06/04/2022</a:t>
            </a:fld>
            <a:endParaRPr lang="it-IT"/>
          </a:p>
        </p:txBody>
      </p:sp>
      <p:sp>
        <p:nvSpPr>
          <p:cNvPr id="8" name="Footer Placeholder 7"/>
          <p:cNvSpPr txBox="1">
            <a:spLocks noGrp="1"/>
          </p:cNvSpPr>
          <p:nvPr>
            <p:ph type="ftr" sz="quarter" idx="9"/>
          </p:nvPr>
        </p:nvSpPr>
        <p:spPr/>
        <p:txBody>
          <a:bodyPr/>
          <a:lstStyle>
            <a:lvl1pPr>
              <a:defRPr/>
            </a:lvl1pPr>
          </a:lstStyle>
          <a:p>
            <a:pPr lvl="0"/>
            <a:endParaRPr lang="it-IT"/>
          </a:p>
        </p:txBody>
      </p:sp>
      <p:sp>
        <p:nvSpPr>
          <p:cNvPr id="9" name="Slide Number Placeholder 8"/>
          <p:cNvSpPr txBox="1">
            <a:spLocks noGrp="1"/>
          </p:cNvSpPr>
          <p:nvPr>
            <p:ph type="sldNum" sz="quarter" idx="8"/>
          </p:nvPr>
        </p:nvSpPr>
        <p:spPr/>
        <p:txBody>
          <a:bodyPr/>
          <a:lstStyle>
            <a:lvl1pPr>
              <a:defRPr/>
            </a:lvl1pPr>
          </a:lstStyle>
          <a:p>
            <a:pPr lvl="0"/>
            <a:fld id="{63532333-08BD-46E7-AD14-9D911E15A1F9}" type="slidenum">
              <a:rPr/>
              <a:pPr lvl="0"/>
              <a:t>‹N›</a:t>
            </a:fld>
            <a:endParaRPr lang="it-IT"/>
          </a:p>
        </p:txBody>
      </p:sp>
    </p:spTree>
    <p:extLst>
      <p:ext uri="{BB962C8B-B14F-4D97-AF65-F5344CB8AC3E}">
        <p14:creationId xmlns:p14="http://schemas.microsoft.com/office/powerpoint/2010/main" val="11704107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Date Placeholder 2"/>
          <p:cNvSpPr txBox="1">
            <a:spLocks noGrp="1"/>
          </p:cNvSpPr>
          <p:nvPr>
            <p:ph type="dt" sz="half" idx="7"/>
          </p:nvPr>
        </p:nvSpPr>
        <p:spPr/>
        <p:txBody>
          <a:bodyPr/>
          <a:lstStyle>
            <a:lvl1pPr>
              <a:defRPr/>
            </a:lvl1pPr>
          </a:lstStyle>
          <a:p>
            <a:pPr lvl="0"/>
            <a:fld id="{4041AF70-C230-4CCD-B690-BA2D2753D5FC}" type="datetime1">
              <a:rPr lang="it-IT"/>
              <a:pPr lvl="0"/>
              <a:t>06/04/2022</a:t>
            </a:fld>
            <a:endParaRPr lang="it-IT"/>
          </a:p>
        </p:txBody>
      </p:sp>
      <p:sp>
        <p:nvSpPr>
          <p:cNvPr id="4" name="Footer Placeholder 3"/>
          <p:cNvSpPr txBox="1">
            <a:spLocks noGrp="1"/>
          </p:cNvSpPr>
          <p:nvPr>
            <p:ph type="ftr" sz="quarter" idx="9"/>
          </p:nvPr>
        </p:nvSpPr>
        <p:spPr/>
        <p:txBody>
          <a:bodyPr/>
          <a:lstStyle>
            <a:lvl1pPr>
              <a:defRPr/>
            </a:lvl1pPr>
          </a:lstStyle>
          <a:p>
            <a:pPr lvl="0"/>
            <a:endParaRPr lang="it-IT"/>
          </a:p>
        </p:txBody>
      </p:sp>
      <p:sp>
        <p:nvSpPr>
          <p:cNvPr id="5" name="Slide Number Placeholder 4"/>
          <p:cNvSpPr txBox="1">
            <a:spLocks noGrp="1"/>
          </p:cNvSpPr>
          <p:nvPr>
            <p:ph type="sldNum" sz="quarter" idx="8"/>
          </p:nvPr>
        </p:nvSpPr>
        <p:spPr/>
        <p:txBody>
          <a:bodyPr/>
          <a:lstStyle>
            <a:lvl1pPr>
              <a:defRPr/>
            </a:lvl1pPr>
          </a:lstStyle>
          <a:p>
            <a:pPr lvl="0"/>
            <a:fld id="{7E5F3E88-6760-498A-BB08-D65BDBE51595}" type="slidenum">
              <a:rPr/>
              <a:pPr lvl="0"/>
              <a:t>‹N›</a:t>
            </a:fld>
            <a:endParaRPr lang="it-IT"/>
          </a:p>
        </p:txBody>
      </p:sp>
    </p:spTree>
    <p:extLst>
      <p:ext uri="{BB962C8B-B14F-4D97-AF65-F5344CB8AC3E}">
        <p14:creationId xmlns:p14="http://schemas.microsoft.com/office/powerpoint/2010/main" val="19258897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7DEC27AC-D1DF-4B0F-A46A-4DB364C3F4FD}" type="datetime1">
              <a:rPr lang="it-IT"/>
              <a:pPr lvl="0"/>
              <a:t>06/04/2022</a:t>
            </a:fld>
            <a:endParaRPr lang="it-IT"/>
          </a:p>
        </p:txBody>
      </p:sp>
      <p:sp>
        <p:nvSpPr>
          <p:cNvPr id="3" name="Footer Placeholder 2"/>
          <p:cNvSpPr txBox="1">
            <a:spLocks noGrp="1"/>
          </p:cNvSpPr>
          <p:nvPr>
            <p:ph type="ftr" sz="quarter" idx="9"/>
          </p:nvPr>
        </p:nvSpPr>
        <p:spPr/>
        <p:txBody>
          <a:bodyPr/>
          <a:lstStyle>
            <a:lvl1pPr>
              <a:defRPr/>
            </a:lvl1pPr>
          </a:lstStyle>
          <a:p>
            <a:pPr lvl="0"/>
            <a:endParaRPr lang="it-IT"/>
          </a:p>
        </p:txBody>
      </p:sp>
      <p:sp>
        <p:nvSpPr>
          <p:cNvPr id="4" name="Slide Number Placeholder 3"/>
          <p:cNvSpPr txBox="1">
            <a:spLocks noGrp="1"/>
          </p:cNvSpPr>
          <p:nvPr>
            <p:ph type="sldNum" sz="quarter" idx="8"/>
          </p:nvPr>
        </p:nvSpPr>
        <p:spPr/>
        <p:txBody>
          <a:bodyPr/>
          <a:lstStyle>
            <a:lvl1pPr>
              <a:defRPr/>
            </a:lvl1pPr>
          </a:lstStyle>
          <a:p>
            <a:pPr lvl="0"/>
            <a:fld id="{01C94580-FFCA-4620-A653-6CE02B0D53AC}" type="slidenum">
              <a:rPr/>
              <a:pPr lvl="0"/>
              <a:t>‹N›</a:t>
            </a:fld>
            <a:endParaRPr lang="it-IT"/>
          </a:p>
        </p:txBody>
      </p:sp>
    </p:spTree>
    <p:extLst>
      <p:ext uri="{BB962C8B-B14F-4D97-AF65-F5344CB8AC3E}">
        <p14:creationId xmlns:p14="http://schemas.microsoft.com/office/powerpoint/2010/main" val="2112814283"/>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Content Placeholder 2"/>
          <p:cNvSpPr txBox="1">
            <a:spLocks noGrp="1"/>
          </p:cNvSpPr>
          <p:nvPr>
            <p:ph idx="1"/>
          </p:nvPr>
        </p:nvSpPr>
        <p:spPr>
          <a:xfrm>
            <a:off x="3887388" y="987423"/>
            <a:ext cx="4629149" cy="4873623"/>
          </a:xfrm>
        </p:spPr>
        <p:txBody>
          <a:bodyPr/>
          <a:lstStyle>
            <a:lvl1pPr>
              <a:defRPr sz="3200"/>
            </a:lvl1pPr>
            <a:lvl2pPr>
              <a:defRPr sz="2800"/>
            </a:lvl2pPr>
            <a:lvl3pPr>
              <a:defRPr sz="2400"/>
            </a:lvl3pPr>
            <a:lvl4pPr>
              <a:defRPr sz="2000"/>
            </a:lvl4pPr>
            <a:lvl5pPr>
              <a:defRPr sz="20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pPr lvl="0"/>
            <a:fld id="{5AB81721-0787-4ACD-8DEE-0CA99518E6C9}" type="datetime1">
              <a:rPr lang="it-IT"/>
              <a:pPr lvl="0"/>
              <a:t>06/04/2022</a:t>
            </a:fld>
            <a:endParaRPr lang="it-IT"/>
          </a:p>
        </p:txBody>
      </p:sp>
      <p:sp>
        <p:nvSpPr>
          <p:cNvPr id="6" name="Footer Placeholder 5"/>
          <p:cNvSpPr txBox="1">
            <a:spLocks noGrp="1"/>
          </p:cNvSpPr>
          <p:nvPr>
            <p:ph type="ftr" sz="quarter" idx="9"/>
          </p:nvPr>
        </p:nvSpPr>
        <p:spPr/>
        <p:txBody>
          <a:bodyPr/>
          <a:lstStyle>
            <a:lvl1pPr>
              <a:defRPr/>
            </a:lvl1pPr>
          </a:lstStyle>
          <a:p>
            <a:pPr lvl="0"/>
            <a:endParaRPr lang="it-IT"/>
          </a:p>
        </p:txBody>
      </p:sp>
      <p:sp>
        <p:nvSpPr>
          <p:cNvPr id="7" name="Slide Number Placeholder 6"/>
          <p:cNvSpPr txBox="1">
            <a:spLocks noGrp="1"/>
          </p:cNvSpPr>
          <p:nvPr>
            <p:ph type="sldNum" sz="quarter" idx="8"/>
          </p:nvPr>
        </p:nvSpPr>
        <p:spPr/>
        <p:txBody>
          <a:bodyPr/>
          <a:lstStyle>
            <a:lvl1pPr>
              <a:defRPr/>
            </a:lvl1pPr>
          </a:lstStyle>
          <a:p>
            <a:pPr lvl="0"/>
            <a:fld id="{B54ABB31-E6AC-4473-A8A0-09199309F9ED}" type="slidenum">
              <a:rPr/>
              <a:pPr lvl="0"/>
              <a:t>‹N›</a:t>
            </a:fld>
            <a:endParaRPr lang="it-IT"/>
          </a:p>
        </p:txBody>
      </p:sp>
    </p:spTree>
    <p:extLst>
      <p:ext uri="{BB962C8B-B14F-4D97-AF65-F5344CB8AC3E}">
        <p14:creationId xmlns:p14="http://schemas.microsoft.com/office/powerpoint/2010/main" val="10193498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Picture Placeholder 2"/>
          <p:cNvSpPr txBox="1">
            <a:spLocks noGrp="1"/>
          </p:cNvSpPr>
          <p:nvPr>
            <p:ph type="pic" idx="1"/>
          </p:nvPr>
        </p:nvSpPr>
        <p:spPr>
          <a:xfrm>
            <a:off x="3887388" y="987423"/>
            <a:ext cx="4629149" cy="4873623"/>
          </a:xfrm>
        </p:spPr>
        <p:txBody>
          <a:bodyPr/>
          <a:lstStyle>
            <a:lvl1pPr marL="0" indent="0">
              <a:buNone/>
              <a:defRPr sz="3200"/>
            </a:lvl1pPr>
          </a:lstStyle>
          <a:p>
            <a:pPr lvl="0"/>
            <a:r>
              <a:rPr lang="it-IT"/>
              <a:t>Fare clic sull'icona per inserire un'immagine</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pPr lvl="0"/>
            <a:fld id="{F5378B03-A239-4D61-8FFC-255FA996E9D5}" type="datetime1">
              <a:rPr lang="it-IT"/>
              <a:pPr lvl="0"/>
              <a:t>06/04/2022</a:t>
            </a:fld>
            <a:endParaRPr lang="it-IT"/>
          </a:p>
        </p:txBody>
      </p:sp>
      <p:sp>
        <p:nvSpPr>
          <p:cNvPr id="6" name="Footer Placeholder 5"/>
          <p:cNvSpPr txBox="1">
            <a:spLocks noGrp="1"/>
          </p:cNvSpPr>
          <p:nvPr>
            <p:ph type="ftr" sz="quarter" idx="9"/>
          </p:nvPr>
        </p:nvSpPr>
        <p:spPr/>
        <p:txBody>
          <a:bodyPr/>
          <a:lstStyle>
            <a:lvl1pPr>
              <a:defRPr/>
            </a:lvl1pPr>
          </a:lstStyle>
          <a:p>
            <a:pPr lvl="0"/>
            <a:endParaRPr lang="it-IT"/>
          </a:p>
        </p:txBody>
      </p:sp>
      <p:sp>
        <p:nvSpPr>
          <p:cNvPr id="7" name="Slide Number Placeholder 6"/>
          <p:cNvSpPr txBox="1">
            <a:spLocks noGrp="1"/>
          </p:cNvSpPr>
          <p:nvPr>
            <p:ph type="sldNum" sz="quarter" idx="8"/>
          </p:nvPr>
        </p:nvSpPr>
        <p:spPr/>
        <p:txBody>
          <a:bodyPr/>
          <a:lstStyle>
            <a:lvl1pPr>
              <a:defRPr/>
            </a:lvl1pPr>
          </a:lstStyle>
          <a:p>
            <a:pPr lvl="0"/>
            <a:fld id="{3F56F163-3E89-4CC5-9258-0304F051EB2A}" type="slidenum">
              <a:rPr/>
              <a:pPr lvl="0"/>
              <a:t>‹N›</a:t>
            </a:fld>
            <a:endParaRPr lang="it-IT"/>
          </a:p>
        </p:txBody>
      </p:sp>
    </p:spTree>
    <p:extLst>
      <p:ext uri="{BB962C8B-B14F-4D97-AF65-F5344CB8AC3E}">
        <p14:creationId xmlns:p14="http://schemas.microsoft.com/office/powerpoint/2010/main" val="2095936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1122361"/>
            <a:ext cx="7772400" cy="2387598"/>
          </a:xfrm>
        </p:spPr>
        <p:txBody>
          <a:bodyPr anchor="b" anchorCtr="1"/>
          <a:lstStyle>
            <a:lvl1pPr algn="ctr">
              <a:defRPr sz="6000"/>
            </a:lvl1pPr>
          </a:lstStyle>
          <a:p>
            <a:pPr lvl="0"/>
            <a:r>
              <a:rPr lang="it-IT"/>
              <a:t>Fare clic per modificare lo stile del titolo</a:t>
            </a:r>
            <a:endParaRPr lang="en-US"/>
          </a:p>
        </p:txBody>
      </p:sp>
      <p:sp>
        <p:nvSpPr>
          <p:cNvPr id="3" name="Subtitle 2"/>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it-IT"/>
              <a:t>Fare clic per modificare lo stile del sottotitolo dello schema</a:t>
            </a:r>
            <a:endParaRPr lang="en-US"/>
          </a:p>
        </p:txBody>
      </p:sp>
      <p:sp>
        <p:nvSpPr>
          <p:cNvPr id="4" name="Date Placeholder 3"/>
          <p:cNvSpPr txBox="1">
            <a:spLocks noGrp="1"/>
          </p:cNvSpPr>
          <p:nvPr>
            <p:ph type="dt" sz="half" idx="7"/>
          </p:nvPr>
        </p:nvSpPr>
        <p:spPr/>
        <p:txBody>
          <a:bodyPr/>
          <a:lstStyle>
            <a:lvl1pPr>
              <a:defRPr/>
            </a:lvl1pPr>
          </a:lstStyle>
          <a:p>
            <a:fld id="{F9851BAC-C1C2-4349-AC5E-5A78A6EDF4E9}" type="datetime1">
              <a:rPr lang="it-IT"/>
              <a:pPr/>
              <a:t>06/04/2022</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B9190B55-E669-43D9-9DA0-2D935306A55A}" type="slidenum">
              <a:rPr/>
              <a:pPr/>
              <a:t>‹N›</a:t>
            </a:fld>
            <a:endParaRPr/>
          </a:p>
        </p:txBody>
      </p:sp>
    </p:spTree>
    <p:extLst>
      <p:ext uri="{BB962C8B-B14F-4D97-AF65-F5344CB8AC3E}">
        <p14:creationId xmlns:p14="http://schemas.microsoft.com/office/powerpoint/2010/main" val="40338956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fld id="{29C98275-510F-4066-8083-59A2F42EE43D}" type="datetime1">
              <a:rPr lang="it-IT"/>
              <a:pPr lvl="0"/>
              <a:t>06/04/2022</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7E0B05C2-3D0B-452D-AAEA-AFE12F403A2C}" type="slidenum">
              <a:rPr/>
              <a:pPr lvl="0"/>
              <a:t>‹N›</a:t>
            </a:fld>
            <a:endParaRPr lang="it-IT"/>
          </a:p>
        </p:txBody>
      </p:sp>
    </p:spTree>
    <p:extLst>
      <p:ext uri="{BB962C8B-B14F-4D97-AF65-F5344CB8AC3E}">
        <p14:creationId xmlns:p14="http://schemas.microsoft.com/office/powerpoint/2010/main" val="14100913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675" y="365129"/>
            <a:ext cx="1971674" cy="5811834"/>
          </a:xfrm>
        </p:spPr>
        <p:txBody>
          <a:bodyPr vert="eaVert"/>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fld id="{D30312B5-D470-4878-AED8-723FD96C5500}" type="datetime1">
              <a:rPr lang="it-IT"/>
              <a:pPr lvl="0"/>
              <a:t>06/04/2022</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CECBA1A3-5517-4BDE-8B8C-E2DEA2EE77A7}" type="slidenum">
              <a:rPr/>
              <a:pPr lvl="0"/>
              <a:t>‹N›</a:t>
            </a:fld>
            <a:endParaRPr lang="it-IT"/>
          </a:p>
        </p:txBody>
      </p:sp>
    </p:spTree>
    <p:extLst>
      <p:ext uri="{BB962C8B-B14F-4D97-AF65-F5344CB8AC3E}">
        <p14:creationId xmlns:p14="http://schemas.microsoft.com/office/powerpoint/2010/main" val="39188975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53AA615-7963-47F0-83CA-BF6F71300A4B}"/>
              </a:ext>
            </a:extLst>
          </p:cNvPr>
          <p:cNvSpPr/>
          <p:nvPr userDrawn="1"/>
        </p:nvSpPr>
        <p:spPr>
          <a:xfrm>
            <a:off x="250825" y="188913"/>
            <a:ext cx="936625" cy="6119812"/>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ttangolo 4">
            <a:extLst>
              <a:ext uri="{FF2B5EF4-FFF2-40B4-BE49-F238E27FC236}">
                <a16:creationId xmlns:a16="http://schemas.microsoft.com/office/drawing/2014/main" id="{980BD02C-BCAC-4D39-B731-B743761B996F}"/>
              </a:ext>
            </a:extLst>
          </p:cNvPr>
          <p:cNvSpPr/>
          <p:nvPr userDrawn="1"/>
        </p:nvSpPr>
        <p:spPr>
          <a:xfrm>
            <a:off x="5867400" y="188913"/>
            <a:ext cx="3097213" cy="215900"/>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ttangolo 5">
            <a:extLst>
              <a:ext uri="{FF2B5EF4-FFF2-40B4-BE49-F238E27FC236}">
                <a16:creationId xmlns:a16="http://schemas.microsoft.com/office/drawing/2014/main" id="{A91B2B0D-710B-4F16-8873-694FF279E544}"/>
              </a:ext>
            </a:extLst>
          </p:cNvPr>
          <p:cNvSpPr/>
          <p:nvPr userDrawn="1"/>
        </p:nvSpPr>
        <p:spPr>
          <a:xfrm>
            <a:off x="971550" y="1412875"/>
            <a:ext cx="7993063" cy="215900"/>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ttangolo 6">
            <a:extLst>
              <a:ext uri="{FF2B5EF4-FFF2-40B4-BE49-F238E27FC236}">
                <a16:creationId xmlns:a16="http://schemas.microsoft.com/office/drawing/2014/main" id="{6F8C3DDF-3788-4E35-8DAC-3DFEE4A86CD4}"/>
              </a:ext>
            </a:extLst>
          </p:cNvPr>
          <p:cNvSpPr/>
          <p:nvPr userDrawn="1"/>
        </p:nvSpPr>
        <p:spPr>
          <a:xfrm>
            <a:off x="971550" y="1628775"/>
            <a:ext cx="7993063" cy="2087563"/>
          </a:xfrm>
          <a:prstGeom prst="rect">
            <a:avLst/>
          </a:prstGeom>
          <a:solidFill>
            <a:srgbClr val="FFFFFF"/>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ttangolo 7">
            <a:extLst>
              <a:ext uri="{FF2B5EF4-FFF2-40B4-BE49-F238E27FC236}">
                <a16:creationId xmlns:a16="http://schemas.microsoft.com/office/drawing/2014/main" id="{75A983AD-213F-456A-85C8-4B95B9796553}"/>
              </a:ext>
            </a:extLst>
          </p:cNvPr>
          <p:cNvSpPr/>
          <p:nvPr userDrawn="1"/>
        </p:nvSpPr>
        <p:spPr>
          <a:xfrm>
            <a:off x="468313" y="6237288"/>
            <a:ext cx="7991475" cy="215900"/>
          </a:xfrm>
          <a:prstGeom prst="rect">
            <a:avLst/>
          </a:prstGeom>
          <a:solidFill>
            <a:srgbClr val="542A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ttangolo 8">
            <a:extLst>
              <a:ext uri="{FF2B5EF4-FFF2-40B4-BE49-F238E27FC236}">
                <a16:creationId xmlns:a16="http://schemas.microsoft.com/office/drawing/2014/main" id="{CE8476D4-4867-4B78-BC07-E6BD6C4C2976}"/>
              </a:ext>
            </a:extLst>
          </p:cNvPr>
          <p:cNvSpPr/>
          <p:nvPr userDrawn="1"/>
        </p:nvSpPr>
        <p:spPr>
          <a:xfrm>
            <a:off x="468313" y="4581525"/>
            <a:ext cx="7991475" cy="1655763"/>
          </a:xfrm>
          <a:prstGeom prst="rect">
            <a:avLst/>
          </a:prstGeom>
          <a:solidFill>
            <a:srgbClr val="FFFFFF"/>
          </a:solidFill>
          <a:ln>
            <a:solidFill>
              <a:srgbClr val="542A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olo 1"/>
          <p:cNvSpPr>
            <a:spLocks noGrp="1"/>
          </p:cNvSpPr>
          <p:nvPr>
            <p:ph type="ctrTitle"/>
          </p:nvPr>
        </p:nvSpPr>
        <p:spPr>
          <a:xfrm>
            <a:off x="1120080" y="2204864"/>
            <a:ext cx="7772400" cy="1470025"/>
          </a:xfrm>
        </p:spPr>
        <p:txBody>
          <a:bodyPr/>
          <a:lstStyle>
            <a:lvl1pPr>
              <a:defRPr>
                <a:solidFill>
                  <a:srgbClr val="462300"/>
                </a:solidFill>
              </a:defRPr>
            </a:lvl1pPr>
          </a:lstStyle>
          <a:p>
            <a:r>
              <a:rPr lang="it-IT" dirty="0"/>
              <a:t>Fare clic per modificare lo stile del titolo</a:t>
            </a:r>
          </a:p>
        </p:txBody>
      </p:sp>
      <p:sp>
        <p:nvSpPr>
          <p:cNvPr id="17" name="Sottotitolo 2"/>
          <p:cNvSpPr>
            <a:spLocks noGrp="1"/>
          </p:cNvSpPr>
          <p:nvPr>
            <p:ph type="subTitle" idx="1"/>
          </p:nvPr>
        </p:nvSpPr>
        <p:spPr>
          <a:xfrm>
            <a:off x="1043608" y="4725144"/>
            <a:ext cx="6400800" cy="1464568"/>
          </a:xfrm>
        </p:spPr>
        <p:txBody>
          <a:bodyPr/>
          <a:lstStyle>
            <a:lvl1pPr marL="0" indent="0" algn="ctr">
              <a:buNone/>
              <a:defRPr>
                <a:solidFill>
                  <a:srgbClr val="3E1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Fare clic per modificare lo stile del sottotitolo dello schema</a:t>
            </a:r>
          </a:p>
        </p:txBody>
      </p:sp>
      <p:sp>
        <p:nvSpPr>
          <p:cNvPr id="10" name="Segnaposto data 3">
            <a:extLst>
              <a:ext uri="{FF2B5EF4-FFF2-40B4-BE49-F238E27FC236}">
                <a16:creationId xmlns:a16="http://schemas.microsoft.com/office/drawing/2014/main" id="{51E07E9F-D1AB-4D23-A670-6B603116070E}"/>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3D1BC39-57C1-4368-BE20-0F790D20E4A2}"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Segnaposto piè di pagina 4">
            <a:extLst>
              <a:ext uri="{FF2B5EF4-FFF2-40B4-BE49-F238E27FC236}">
                <a16:creationId xmlns:a16="http://schemas.microsoft.com/office/drawing/2014/main" id="{62D2B313-6996-4566-82BF-9C7339424947}"/>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Segnaposto numero diapositiva 5">
            <a:extLst>
              <a:ext uri="{FF2B5EF4-FFF2-40B4-BE49-F238E27FC236}">
                <a16:creationId xmlns:a16="http://schemas.microsoft.com/office/drawing/2014/main" id="{B6B58E5B-6905-4F54-AE16-2D5215C6111D}"/>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D36F1C2-55DC-432B-BE9E-CFA0B8874D93}"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39179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DEA27CB-47F8-4FE3-A696-7C33E58468CB}"/>
              </a:ext>
            </a:extLst>
          </p:cNvPr>
          <p:cNvSpPr/>
          <p:nvPr userDrawn="1"/>
        </p:nvSpPr>
        <p:spPr>
          <a:xfrm>
            <a:off x="250825" y="188913"/>
            <a:ext cx="936625" cy="6119812"/>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2">
            <a:extLst>
              <a:ext uri="{FF2B5EF4-FFF2-40B4-BE49-F238E27FC236}">
                <a16:creationId xmlns:a16="http://schemas.microsoft.com/office/drawing/2014/main" id="{3F5FD2DA-7DDE-49D0-8E97-AF1FB31237F8}"/>
              </a:ext>
            </a:extLst>
          </p:cNvPr>
          <p:cNvSpPr>
            <a:spLocks noChangeArrowheads="1" noChangeShapeType="1"/>
          </p:cNvSpPr>
          <p:nvPr userDrawn="1"/>
        </p:nvSpPr>
        <p:spPr bwMode="auto">
          <a:xfrm>
            <a:off x="106860975" y="105289350"/>
            <a:ext cx="1343025" cy="7524750"/>
          </a:xfrm>
          <a:prstGeom prst="rect">
            <a:avLst/>
          </a:prstGeom>
          <a:solidFill>
            <a:srgbClr val="990033"/>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36576" tIns="36576" rIns="36576" bIns="3657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 name="Rettangolo 5">
            <a:extLst>
              <a:ext uri="{FF2B5EF4-FFF2-40B4-BE49-F238E27FC236}">
                <a16:creationId xmlns:a16="http://schemas.microsoft.com/office/drawing/2014/main" id="{7A978B48-767F-49F2-8CB9-868F8CF729FF}"/>
              </a:ext>
            </a:extLst>
          </p:cNvPr>
          <p:cNvSpPr/>
          <p:nvPr userDrawn="1"/>
        </p:nvSpPr>
        <p:spPr>
          <a:xfrm>
            <a:off x="5867400" y="188913"/>
            <a:ext cx="3097213" cy="215900"/>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uppo 12">
            <a:extLst>
              <a:ext uri="{FF2B5EF4-FFF2-40B4-BE49-F238E27FC236}">
                <a16:creationId xmlns:a16="http://schemas.microsoft.com/office/drawing/2014/main" id="{5C979018-E362-40E1-97D6-7EA3DC75B335}"/>
              </a:ext>
            </a:extLst>
          </p:cNvPr>
          <p:cNvGrpSpPr>
            <a:grpSpLocks/>
          </p:cNvGrpSpPr>
          <p:nvPr userDrawn="1"/>
        </p:nvGrpSpPr>
        <p:grpSpPr bwMode="auto">
          <a:xfrm>
            <a:off x="971550" y="1412875"/>
            <a:ext cx="7704138" cy="5256213"/>
            <a:chOff x="971600" y="1412776"/>
            <a:chExt cx="7704856" cy="5256584"/>
          </a:xfrm>
        </p:grpSpPr>
        <p:sp>
          <p:nvSpPr>
            <p:cNvPr id="8" name="Rettangolo 7">
              <a:extLst>
                <a:ext uri="{FF2B5EF4-FFF2-40B4-BE49-F238E27FC236}">
                  <a16:creationId xmlns:a16="http://schemas.microsoft.com/office/drawing/2014/main" id="{80D246C4-1FE0-46D3-8EBE-1C91B6C39040}"/>
                </a:ext>
              </a:extLst>
            </p:cNvPr>
            <p:cNvSpPr/>
            <p:nvPr userDrawn="1"/>
          </p:nvSpPr>
          <p:spPr>
            <a:xfrm>
              <a:off x="971600" y="1412776"/>
              <a:ext cx="7704856" cy="215915"/>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ttangolo 8">
              <a:extLst>
                <a:ext uri="{FF2B5EF4-FFF2-40B4-BE49-F238E27FC236}">
                  <a16:creationId xmlns:a16="http://schemas.microsoft.com/office/drawing/2014/main" id="{503BD647-76FE-4F48-A4F2-4A471E23D6D7}"/>
                </a:ext>
              </a:extLst>
            </p:cNvPr>
            <p:cNvSpPr/>
            <p:nvPr userDrawn="1"/>
          </p:nvSpPr>
          <p:spPr>
            <a:xfrm>
              <a:off x="971600" y="1628691"/>
              <a:ext cx="7704856" cy="5040669"/>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2" descr="http://api.ning.com/files/fht*aVUt2w9ZADUxfD6X37mI0rE1Lu2rR-FaKsvjzrF7CIhmmQMIe*p-aHGN3lRQ00vDFuZWG6g2qDKSAJpbkx65uO1Vlwxb/60x60.jpg">
            <a:extLst>
              <a:ext uri="{FF2B5EF4-FFF2-40B4-BE49-F238E27FC236}">
                <a16:creationId xmlns:a16="http://schemas.microsoft.com/office/drawing/2014/main" id="{BD43B50A-47C8-478F-BD93-27859DE1EA6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027988" y="1052513"/>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1187624" y="548680"/>
            <a:ext cx="7499176" cy="868958"/>
          </a:xfrm>
        </p:spPr>
        <p:txBody>
          <a:bodyPr>
            <a:noAutofit/>
          </a:bodyPr>
          <a:lstStyle>
            <a:lvl1pPr>
              <a:defRPr sz="4000" b="1">
                <a:solidFill>
                  <a:srgbClr val="7A2900"/>
                </a:solidFill>
              </a:defRPr>
            </a:lvl1pPr>
          </a:lstStyle>
          <a:p>
            <a:r>
              <a:rPr lang="it-IT" dirty="0"/>
              <a:t>Fare clic per modificare lo stile del titolo</a:t>
            </a:r>
          </a:p>
        </p:txBody>
      </p:sp>
      <p:sp>
        <p:nvSpPr>
          <p:cNvPr id="12" name="Segnaposto contenuto 2"/>
          <p:cNvSpPr>
            <a:spLocks noGrp="1"/>
          </p:cNvSpPr>
          <p:nvPr>
            <p:ph idx="1"/>
          </p:nvPr>
        </p:nvSpPr>
        <p:spPr>
          <a:xfrm>
            <a:off x="1115616" y="1772816"/>
            <a:ext cx="7427168" cy="4824536"/>
          </a:xfrm>
        </p:spPr>
        <p:txBody>
          <a:bodyPr/>
          <a:lstStyle>
            <a:lvl1pPr>
              <a:defRPr>
                <a:solidFill>
                  <a:srgbClr val="462300"/>
                </a:solidFill>
              </a:defRPr>
            </a:lvl1pPr>
            <a:lvl2pPr>
              <a:buFont typeface="Wingdings 2" pitchFamily="18" charset="2"/>
              <a:buChar char="P"/>
              <a:defRPr>
                <a:solidFill>
                  <a:srgbClr val="462300"/>
                </a:solidFill>
              </a:defRPr>
            </a:lvl2pPr>
            <a:lvl3pPr>
              <a:defRPr>
                <a:solidFill>
                  <a:srgbClr val="462300"/>
                </a:solidFill>
              </a:defRPr>
            </a:lvl3pPr>
            <a:lvl4pPr>
              <a:defRPr>
                <a:solidFill>
                  <a:srgbClr val="462300"/>
                </a:solidFill>
              </a:defRPr>
            </a:lvl4pPr>
            <a:lvl5pPr>
              <a:defRPr>
                <a:solidFill>
                  <a:srgbClr val="462300"/>
                </a:solidFill>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1" name="Segnaposto data 3">
            <a:extLst>
              <a:ext uri="{FF2B5EF4-FFF2-40B4-BE49-F238E27FC236}">
                <a16:creationId xmlns:a16="http://schemas.microsoft.com/office/drawing/2014/main" id="{45F0C956-2A25-41F0-9ADA-2D1EF9F30F21}"/>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0A2DB25-0D21-47D1-BD59-6F7E7808AC4C}"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3" name="Segnaposto piè di pagina 4">
            <a:extLst>
              <a:ext uri="{FF2B5EF4-FFF2-40B4-BE49-F238E27FC236}">
                <a16:creationId xmlns:a16="http://schemas.microsoft.com/office/drawing/2014/main" id="{B5966AFD-9D4D-48FE-81B5-C19FEF0BEB3D}"/>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Segnaposto numero diapositiva 5">
            <a:extLst>
              <a:ext uri="{FF2B5EF4-FFF2-40B4-BE49-F238E27FC236}">
                <a16:creationId xmlns:a16="http://schemas.microsoft.com/office/drawing/2014/main" id="{8FED4BF3-E078-44A8-AA33-1E758D1241EB}"/>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EBA2D62-A275-4F0C-9F86-A0841898D455}"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43022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E5975E18-107D-4C8C-8E97-05BA4F5B28C4}"/>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08FB4DD-0D14-445D-BF2A-246850710F39}"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a:extLst>
              <a:ext uri="{FF2B5EF4-FFF2-40B4-BE49-F238E27FC236}">
                <a16:creationId xmlns:a16="http://schemas.microsoft.com/office/drawing/2014/main" id="{1DC6A95A-95D4-473C-ABA8-9AA667CB8EFC}"/>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F9826AC2-DAD6-4873-84B1-E74EBA721B7B}"/>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534DD64-7B4C-4686-A336-478700F9AFE2}"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36710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06774E31-3540-45E0-AC0F-FE73DB2A00C1}"/>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4BF3951-293A-4358-B2CB-C964DD316E9B}"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4">
            <a:extLst>
              <a:ext uri="{FF2B5EF4-FFF2-40B4-BE49-F238E27FC236}">
                <a16:creationId xmlns:a16="http://schemas.microsoft.com/office/drawing/2014/main" id="{C41A7DDB-C9E1-4C88-B189-CABBF953AC97}"/>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5">
            <a:extLst>
              <a:ext uri="{FF2B5EF4-FFF2-40B4-BE49-F238E27FC236}">
                <a16:creationId xmlns:a16="http://schemas.microsoft.com/office/drawing/2014/main" id="{B3655E27-2F33-49C2-A20F-1FA143CBF96C}"/>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C554FF6-4A03-4C69-A0A0-A13BB640CD78}"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96546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A1D55AEA-E6AB-41AF-B66C-D37760A6B46C}"/>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64D03D0-5713-4154-85CC-4487A7479D58}"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Segnaposto piè di pagina 4">
            <a:extLst>
              <a:ext uri="{FF2B5EF4-FFF2-40B4-BE49-F238E27FC236}">
                <a16:creationId xmlns:a16="http://schemas.microsoft.com/office/drawing/2014/main" id="{F1283AF7-F8DB-4CD3-A8D3-F1B2C56419AD}"/>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egnaposto numero diapositiva 5">
            <a:extLst>
              <a:ext uri="{FF2B5EF4-FFF2-40B4-BE49-F238E27FC236}">
                <a16:creationId xmlns:a16="http://schemas.microsoft.com/office/drawing/2014/main" id="{FEDE51B4-DC89-4D61-995D-2AD2B2836E87}"/>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703AE0B-3E51-4410-9956-3DC3A5AAA901}"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97995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FC7AEA60-F2C2-490A-A060-54927D614C9D}"/>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227F0E0-E875-45C1-8421-3673FEE0BB76}"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egnaposto piè di pagina 4">
            <a:extLst>
              <a:ext uri="{FF2B5EF4-FFF2-40B4-BE49-F238E27FC236}">
                <a16:creationId xmlns:a16="http://schemas.microsoft.com/office/drawing/2014/main" id="{063F678C-CC64-45E6-A645-48EF469503E4}"/>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numero diapositiva 5">
            <a:extLst>
              <a:ext uri="{FF2B5EF4-FFF2-40B4-BE49-F238E27FC236}">
                <a16:creationId xmlns:a16="http://schemas.microsoft.com/office/drawing/2014/main" id="{DDA57AD4-6128-443A-B5BD-7F6ABE89F665}"/>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5BABAA-587D-48FC-9393-13C26EBB3ADB}"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69009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E99A713-8E7B-49BF-AEFD-17F9431DE5A7}"/>
              </a:ext>
            </a:extLst>
          </p:cNvPr>
          <p:cNvSpPr/>
          <p:nvPr userDrawn="1"/>
        </p:nvSpPr>
        <p:spPr>
          <a:xfrm>
            <a:off x="250825" y="188913"/>
            <a:ext cx="936625" cy="6119812"/>
          </a:xfrm>
          <a:prstGeom prst="rect">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ttangolo 2">
            <a:extLst>
              <a:ext uri="{FF2B5EF4-FFF2-40B4-BE49-F238E27FC236}">
                <a16:creationId xmlns:a16="http://schemas.microsoft.com/office/drawing/2014/main" id="{720C90D3-03D8-4234-9C62-916EFAD1B7A6}"/>
              </a:ext>
            </a:extLst>
          </p:cNvPr>
          <p:cNvSpPr/>
          <p:nvPr userDrawn="1"/>
        </p:nvSpPr>
        <p:spPr>
          <a:xfrm>
            <a:off x="5867400" y="188913"/>
            <a:ext cx="3097213" cy="215900"/>
          </a:xfrm>
          <a:prstGeom prst="rect">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egnaposto data 1">
            <a:extLst>
              <a:ext uri="{FF2B5EF4-FFF2-40B4-BE49-F238E27FC236}">
                <a16:creationId xmlns:a16="http://schemas.microsoft.com/office/drawing/2014/main" id="{B12E401C-F4AC-443D-954A-98C16BD02F39}"/>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ED85544-00B1-46ED-9D30-5C14190E1D15}"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2">
            <a:extLst>
              <a:ext uri="{FF2B5EF4-FFF2-40B4-BE49-F238E27FC236}">
                <a16:creationId xmlns:a16="http://schemas.microsoft.com/office/drawing/2014/main" id="{383688EF-1F02-42F1-940C-CD9729A8FA2D}"/>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3">
            <a:extLst>
              <a:ext uri="{FF2B5EF4-FFF2-40B4-BE49-F238E27FC236}">
                <a16:creationId xmlns:a16="http://schemas.microsoft.com/office/drawing/2014/main" id="{25186697-EDFE-4523-B5EF-02CB69F72450}"/>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91FF7BC-827B-4C41-A2F8-D5DC9D2C1AC7}"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88350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95D71ED6-F7AC-4847-ADDD-52CF91BB6320}"/>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8951E40-E751-40DC-BB20-F6B34AF75E6F}"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4">
            <a:extLst>
              <a:ext uri="{FF2B5EF4-FFF2-40B4-BE49-F238E27FC236}">
                <a16:creationId xmlns:a16="http://schemas.microsoft.com/office/drawing/2014/main" id="{6495C6EB-0A22-429A-832F-6F5D2728E261}"/>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5">
            <a:extLst>
              <a:ext uri="{FF2B5EF4-FFF2-40B4-BE49-F238E27FC236}">
                <a16:creationId xmlns:a16="http://schemas.microsoft.com/office/drawing/2014/main" id="{2CF51CA8-4A69-496F-973B-518E3DE937E0}"/>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BAF02EE-CF56-41C1-A5D2-AE1D1FCCDEEA}"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4658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fld id="{898B5CDC-8CD4-4BE8-BF03-3681E00264E6}" type="datetime1">
              <a:rPr lang="it-IT"/>
              <a:pPr/>
              <a:t>06/04/2022</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BF67821E-819E-40D6-B7A8-741559CB7230}" type="slidenum">
              <a:rPr/>
              <a:pPr/>
              <a:t>‹N›</a:t>
            </a:fld>
            <a:endParaRPr/>
          </a:p>
        </p:txBody>
      </p:sp>
    </p:spTree>
    <p:extLst>
      <p:ext uri="{BB962C8B-B14F-4D97-AF65-F5344CB8AC3E}">
        <p14:creationId xmlns:p14="http://schemas.microsoft.com/office/powerpoint/2010/main" val="3229875061"/>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6D78E736-0DB1-450F-8E7C-2769ECEB1F9A}"/>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2204693-5BBF-4BB1-8A94-252CCE0D9A57}"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4">
            <a:extLst>
              <a:ext uri="{FF2B5EF4-FFF2-40B4-BE49-F238E27FC236}">
                <a16:creationId xmlns:a16="http://schemas.microsoft.com/office/drawing/2014/main" id="{46975582-C918-4B03-AB4C-B220138B2503}"/>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5">
            <a:extLst>
              <a:ext uri="{FF2B5EF4-FFF2-40B4-BE49-F238E27FC236}">
                <a16:creationId xmlns:a16="http://schemas.microsoft.com/office/drawing/2014/main" id="{49479305-54E0-4536-8530-126A70BAD513}"/>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F275C7C-9C70-4514-87AA-4894FEF0AA50}"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79203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2C772EB-3991-45FA-8B41-1FC3BB1ABC03}"/>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8452BB-863B-4967-9D11-696F2A66AF59}"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a:extLst>
              <a:ext uri="{FF2B5EF4-FFF2-40B4-BE49-F238E27FC236}">
                <a16:creationId xmlns:a16="http://schemas.microsoft.com/office/drawing/2014/main" id="{E78F3354-15B4-4B92-806B-FA9AC6403F0D}"/>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43A6D6FD-F46F-4B28-B476-23509FC924EF}"/>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988E51F-3F09-47C6-B59A-DECC99490C3F}"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11860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DBBA6E9-5333-45D1-A459-2133A8B9C596}"/>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7EF7B06-73ED-477F-B8A1-327D2B50D00D}"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a:extLst>
              <a:ext uri="{FF2B5EF4-FFF2-40B4-BE49-F238E27FC236}">
                <a16:creationId xmlns:a16="http://schemas.microsoft.com/office/drawing/2014/main" id="{F1E0F499-F0C9-4A7E-9A7D-C696474CF07E}"/>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32B4A0AB-A2DF-40EC-B3D8-6B61119A7480}"/>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2CA4F26-6979-4859-A7B7-D07FFFB7218B}"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34991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1122361"/>
            <a:ext cx="7772400" cy="2387598"/>
          </a:xfrm>
        </p:spPr>
        <p:txBody>
          <a:bodyPr anchor="b" anchorCtr="1"/>
          <a:lstStyle>
            <a:lvl1pPr algn="ctr">
              <a:defRPr sz="6000"/>
            </a:lvl1pPr>
          </a:lstStyle>
          <a:p>
            <a:pPr lvl="0"/>
            <a:r>
              <a:rPr lang="it-IT"/>
              <a:t>Fare clic per modificare lo stile del titolo</a:t>
            </a:r>
            <a:endParaRPr lang="en-US"/>
          </a:p>
        </p:txBody>
      </p:sp>
      <p:sp>
        <p:nvSpPr>
          <p:cNvPr id="3" name="Subtitle 2"/>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it-IT"/>
              <a:t>Fare clic per modificare lo stile del sottotitolo dello schema</a:t>
            </a:r>
            <a:endParaRPr lang="en-US"/>
          </a:p>
        </p:txBody>
      </p:sp>
      <p:sp>
        <p:nvSpPr>
          <p:cNvPr id="4" name="Date Placeholder 3"/>
          <p:cNvSpPr txBox="1">
            <a:spLocks noGrp="1"/>
          </p:cNvSpPr>
          <p:nvPr>
            <p:ph type="dt" sz="half" idx="10"/>
          </p:nvPr>
        </p:nvSpPr>
        <p:spPr>
          <a:ln/>
        </p:spPr>
        <p:txBody>
          <a:bodyPr/>
          <a:lstStyle>
            <a:lvl1pPr>
              <a:defRPr/>
            </a:lvl1pPr>
          </a:lstStyle>
          <a:p>
            <a:pPr>
              <a:defRPr/>
            </a:pPr>
            <a:fld id="{51B538A0-29DF-4A8C-A4AD-6B52E21AB146}" type="datetime1">
              <a:rPr lang="it-IT"/>
              <a:pPr>
                <a:defRPr/>
              </a:pPr>
              <a:t>06/04/2022</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69FBB24B-D761-4188-AC24-82E6ED616178}" type="slidenum">
              <a:rPr/>
              <a:pPr>
                <a:defRPr/>
              </a:pPr>
              <a:t>‹N›</a:t>
            </a:fld>
            <a:endParaRPr/>
          </a:p>
        </p:txBody>
      </p:sp>
    </p:spTree>
    <p:extLst>
      <p:ext uri="{BB962C8B-B14F-4D97-AF65-F5344CB8AC3E}">
        <p14:creationId xmlns:p14="http://schemas.microsoft.com/office/powerpoint/2010/main" val="200213547"/>
      </p:ext>
    </p:extLst>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10"/>
          </p:nvPr>
        </p:nvSpPr>
        <p:spPr>
          <a:ln/>
        </p:spPr>
        <p:txBody>
          <a:bodyPr/>
          <a:lstStyle>
            <a:lvl1pPr>
              <a:defRPr/>
            </a:lvl1pPr>
          </a:lstStyle>
          <a:p>
            <a:pPr>
              <a:defRPr/>
            </a:pPr>
            <a:fld id="{51B538A0-29DF-4A8C-A4AD-6B52E21AB146}" type="datetime1">
              <a:rPr lang="it-IT"/>
              <a:pPr>
                <a:defRPr/>
              </a:pPr>
              <a:t>06/04/2022</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642231EF-D517-4F7E-A946-257070BC077E}" type="slidenum">
              <a:rPr/>
              <a:pPr>
                <a:defRPr/>
              </a:pPr>
              <a:t>‹N›</a:t>
            </a:fld>
            <a:endParaRPr/>
          </a:p>
        </p:txBody>
      </p:sp>
    </p:spTree>
    <p:extLst>
      <p:ext uri="{BB962C8B-B14F-4D97-AF65-F5344CB8AC3E}">
        <p14:creationId xmlns:p14="http://schemas.microsoft.com/office/powerpoint/2010/main" val="518236182"/>
      </p:ext>
    </p:extLst>
  </p:cSld>
  <p:clrMapOvr>
    <a:masterClrMapping/>
  </p:clrMapOvr>
  <p:transition spd="slow"/>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623885" y="1709735"/>
            <a:ext cx="7886700" cy="2852735"/>
          </a:xfrm>
        </p:spPr>
        <p:txBody>
          <a:bodyPr anchor="b"/>
          <a:lstStyle>
            <a:lvl1pPr>
              <a:defRPr sz="6000"/>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3885" y="4589465"/>
            <a:ext cx="7886700" cy="1500182"/>
          </a:xfrm>
        </p:spPr>
        <p:txBody>
          <a:bodyPr/>
          <a:lstStyle>
            <a:lvl1pPr marL="0" indent="0">
              <a:buNone/>
              <a:defRPr sz="2400"/>
            </a:lvl1pPr>
          </a:lstStyle>
          <a:p>
            <a:pPr lvl="0"/>
            <a:r>
              <a:rPr lang="it-IT"/>
              <a:t>Fare clic per modificare stili del testo dello schema</a:t>
            </a:r>
          </a:p>
        </p:txBody>
      </p:sp>
      <p:sp>
        <p:nvSpPr>
          <p:cNvPr id="4" name="Date Placeholder 3"/>
          <p:cNvSpPr txBox="1">
            <a:spLocks noGrp="1"/>
          </p:cNvSpPr>
          <p:nvPr>
            <p:ph type="dt" sz="half" idx="10"/>
          </p:nvPr>
        </p:nvSpPr>
        <p:spPr>
          <a:ln/>
        </p:spPr>
        <p:txBody>
          <a:bodyPr/>
          <a:lstStyle>
            <a:lvl1pPr>
              <a:defRPr/>
            </a:lvl1pPr>
          </a:lstStyle>
          <a:p>
            <a:pPr>
              <a:defRPr/>
            </a:pPr>
            <a:fld id="{51B538A0-29DF-4A8C-A4AD-6B52E21AB146}" type="datetime1">
              <a:rPr lang="it-IT"/>
              <a:pPr>
                <a:defRPr/>
              </a:pPr>
              <a:t>06/04/2022</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920F7F29-17DB-4048-8D67-51D1BF9359CF}" type="slidenum">
              <a:rPr/>
              <a:pPr>
                <a:defRPr/>
              </a:pPr>
              <a:t>‹N›</a:t>
            </a:fld>
            <a:endParaRPr/>
          </a:p>
        </p:txBody>
      </p:sp>
    </p:spTree>
    <p:extLst>
      <p:ext uri="{BB962C8B-B14F-4D97-AF65-F5344CB8AC3E}">
        <p14:creationId xmlns:p14="http://schemas.microsoft.com/office/powerpoint/2010/main" val="1081929609"/>
      </p:ext>
    </p:extLst>
  </p:cSld>
  <p:clrMapOvr>
    <a:masterClrMapping/>
  </p:clrMapOvr>
  <p:transition spd="slow"/>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3"/>
          <p:cNvSpPr txBox="1">
            <a:spLocks noGrp="1"/>
          </p:cNvSpPr>
          <p:nvPr>
            <p:ph type="dt" sz="half" idx="10"/>
          </p:nvPr>
        </p:nvSpPr>
        <p:spPr>
          <a:ln/>
        </p:spPr>
        <p:txBody>
          <a:bodyPr/>
          <a:lstStyle>
            <a:lvl1pPr>
              <a:defRPr/>
            </a:lvl1pPr>
          </a:lstStyle>
          <a:p>
            <a:pPr>
              <a:defRPr/>
            </a:pPr>
            <a:fld id="{51B538A0-29DF-4A8C-A4AD-6B52E21AB146}" type="datetime1">
              <a:rPr lang="it-IT"/>
              <a:pPr>
                <a:defRPr/>
              </a:pPr>
              <a:t>06/04/2022</a:t>
            </a:fld>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4A391F39-6863-4BD0-AB68-2C3825142159}" type="slidenum">
              <a:rPr/>
              <a:pPr>
                <a:defRPr/>
              </a:pPr>
              <a:t>‹N›</a:t>
            </a:fld>
            <a:endParaRPr/>
          </a:p>
        </p:txBody>
      </p:sp>
    </p:spTree>
    <p:extLst>
      <p:ext uri="{BB962C8B-B14F-4D97-AF65-F5344CB8AC3E}">
        <p14:creationId xmlns:p14="http://schemas.microsoft.com/office/powerpoint/2010/main" val="47274030"/>
      </p:ext>
    </p:extLst>
  </p:cSld>
  <p:clrMapOvr>
    <a:masterClrMapping/>
  </p:clrMapOvr>
  <p:transition spd="slow"/>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365129"/>
            <a:ext cx="7886700" cy="1325559"/>
          </a:xfrm>
        </p:spPr>
        <p:txBody>
          <a:bodyPr/>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9838" y="1681160"/>
            <a:ext cx="3868341" cy="823910"/>
          </a:xfrm>
        </p:spPr>
        <p:txBody>
          <a:bodyPr anchor="b"/>
          <a:lstStyle>
            <a:lvl1pPr marL="0" indent="0">
              <a:buNone/>
              <a:defRPr sz="2400" b="1"/>
            </a:lvl1pPr>
          </a:lstStyle>
          <a:p>
            <a:pPr lvl="0"/>
            <a:r>
              <a:rPr lang="it-IT"/>
              <a:t>Fare clic per modificare stili del testo dello schema</a:t>
            </a:r>
          </a:p>
        </p:txBody>
      </p:sp>
      <p:sp>
        <p:nvSpPr>
          <p:cNvPr id="4" name="Content Placeholder 3"/>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txBox="1">
            <a:spLocks noGrp="1"/>
          </p:cNvSpPr>
          <p:nvPr>
            <p:ph type="body" idx="3"/>
          </p:nvPr>
        </p:nvSpPr>
        <p:spPr>
          <a:xfrm>
            <a:off x="4629149" y="1681160"/>
            <a:ext cx="3887388" cy="823910"/>
          </a:xfrm>
        </p:spPr>
        <p:txBody>
          <a:bodyPr anchor="b"/>
          <a:lstStyle>
            <a:lvl1pPr marL="0" indent="0">
              <a:buNone/>
              <a:defRPr sz="2400" b="1"/>
            </a:lvl1pPr>
          </a:lstStyle>
          <a:p>
            <a:pPr lvl="0"/>
            <a:r>
              <a:rPr lang="it-IT"/>
              <a:t>Fare clic per modificare stili del testo dello schema</a:t>
            </a:r>
          </a:p>
        </p:txBody>
      </p:sp>
      <p:sp>
        <p:nvSpPr>
          <p:cNvPr id="6" name="Content Placeholder 5"/>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3"/>
          <p:cNvSpPr txBox="1">
            <a:spLocks noGrp="1"/>
          </p:cNvSpPr>
          <p:nvPr>
            <p:ph type="dt" sz="half" idx="10"/>
          </p:nvPr>
        </p:nvSpPr>
        <p:spPr>
          <a:ln/>
        </p:spPr>
        <p:txBody>
          <a:bodyPr/>
          <a:lstStyle>
            <a:lvl1pPr>
              <a:defRPr/>
            </a:lvl1pPr>
          </a:lstStyle>
          <a:p>
            <a:pPr>
              <a:defRPr/>
            </a:pPr>
            <a:fld id="{51B538A0-29DF-4A8C-A4AD-6B52E21AB146}" type="datetime1">
              <a:rPr lang="it-IT"/>
              <a:pPr>
                <a:defRPr/>
              </a:pPr>
              <a:t>06/04/2022</a:t>
            </a:fld>
            <a:endParaRPr/>
          </a:p>
        </p:txBody>
      </p:sp>
      <p:sp>
        <p:nvSpPr>
          <p:cNvPr id="8" name="Footer Placeholder 4"/>
          <p:cNvSpPr txBox="1">
            <a:spLocks noGrp="1"/>
          </p:cNvSpPr>
          <p:nvPr>
            <p:ph type="ftr" sz="quarter" idx="11"/>
          </p:nvPr>
        </p:nvSpPr>
        <p:spPr>
          <a:ln/>
        </p:spPr>
        <p:txBody>
          <a:bodyPr/>
          <a:lstStyle>
            <a:lvl1pPr>
              <a:defRPr/>
            </a:lvl1pPr>
          </a:lstStyle>
          <a:p>
            <a:pPr>
              <a:defRPr/>
            </a:pPr>
            <a:endParaRPr/>
          </a:p>
        </p:txBody>
      </p:sp>
      <p:sp>
        <p:nvSpPr>
          <p:cNvPr id="9" name="Slide Number Placeholder 5"/>
          <p:cNvSpPr txBox="1">
            <a:spLocks noGrp="1"/>
          </p:cNvSpPr>
          <p:nvPr>
            <p:ph type="sldNum" sz="quarter" idx="12"/>
          </p:nvPr>
        </p:nvSpPr>
        <p:spPr>
          <a:ln/>
        </p:spPr>
        <p:txBody>
          <a:bodyPr/>
          <a:lstStyle>
            <a:lvl1pPr>
              <a:defRPr/>
            </a:lvl1pPr>
          </a:lstStyle>
          <a:p>
            <a:pPr>
              <a:defRPr/>
            </a:pPr>
            <a:fld id="{3B404F24-B55C-4B78-A797-8DB82F8592C4}" type="slidenum">
              <a:rPr/>
              <a:pPr>
                <a:defRPr/>
              </a:pPr>
              <a:t>‹N›</a:t>
            </a:fld>
            <a:endParaRPr/>
          </a:p>
        </p:txBody>
      </p:sp>
    </p:spTree>
    <p:extLst>
      <p:ext uri="{BB962C8B-B14F-4D97-AF65-F5344CB8AC3E}">
        <p14:creationId xmlns:p14="http://schemas.microsoft.com/office/powerpoint/2010/main" val="3302141637"/>
      </p:ext>
    </p:extLst>
  </p:cSld>
  <p:clrMapOvr>
    <a:masterClrMapping/>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Date Placeholder 3"/>
          <p:cNvSpPr txBox="1">
            <a:spLocks noGrp="1"/>
          </p:cNvSpPr>
          <p:nvPr>
            <p:ph type="dt" sz="half" idx="10"/>
          </p:nvPr>
        </p:nvSpPr>
        <p:spPr>
          <a:ln/>
        </p:spPr>
        <p:txBody>
          <a:bodyPr/>
          <a:lstStyle>
            <a:lvl1pPr>
              <a:defRPr/>
            </a:lvl1pPr>
          </a:lstStyle>
          <a:p>
            <a:pPr>
              <a:defRPr/>
            </a:pPr>
            <a:fld id="{51B538A0-29DF-4A8C-A4AD-6B52E21AB146}" type="datetime1">
              <a:rPr lang="it-IT"/>
              <a:pPr>
                <a:defRPr/>
              </a:pPr>
              <a:t>06/04/2022</a:t>
            </a:fld>
            <a:endParaRPr/>
          </a:p>
        </p:txBody>
      </p:sp>
      <p:sp>
        <p:nvSpPr>
          <p:cNvPr id="4" name="Footer Placeholder 4"/>
          <p:cNvSpPr txBox="1">
            <a:spLocks noGrp="1"/>
          </p:cNvSpPr>
          <p:nvPr>
            <p:ph type="ftr" sz="quarter" idx="11"/>
          </p:nvPr>
        </p:nvSpPr>
        <p:spPr>
          <a:ln/>
        </p:spPr>
        <p:txBody>
          <a:bodyPr/>
          <a:lstStyle>
            <a:lvl1pPr>
              <a:defRPr/>
            </a:lvl1pPr>
          </a:lstStyle>
          <a:p>
            <a:pPr>
              <a:defRPr/>
            </a:pPr>
            <a:endParaRPr/>
          </a:p>
        </p:txBody>
      </p:sp>
      <p:sp>
        <p:nvSpPr>
          <p:cNvPr id="5" name="Slide Number Placeholder 5"/>
          <p:cNvSpPr txBox="1">
            <a:spLocks noGrp="1"/>
          </p:cNvSpPr>
          <p:nvPr>
            <p:ph type="sldNum" sz="quarter" idx="12"/>
          </p:nvPr>
        </p:nvSpPr>
        <p:spPr>
          <a:ln/>
        </p:spPr>
        <p:txBody>
          <a:bodyPr/>
          <a:lstStyle>
            <a:lvl1pPr>
              <a:defRPr/>
            </a:lvl1pPr>
          </a:lstStyle>
          <a:p>
            <a:pPr>
              <a:defRPr/>
            </a:pPr>
            <a:fld id="{21A219DE-B16C-449B-BA20-D9A017DCDC48}" type="slidenum">
              <a:rPr/>
              <a:pPr>
                <a:defRPr/>
              </a:pPr>
              <a:t>‹N›</a:t>
            </a:fld>
            <a:endParaRPr/>
          </a:p>
        </p:txBody>
      </p:sp>
    </p:spTree>
    <p:extLst>
      <p:ext uri="{BB962C8B-B14F-4D97-AF65-F5344CB8AC3E}">
        <p14:creationId xmlns:p14="http://schemas.microsoft.com/office/powerpoint/2010/main" val="4073940069"/>
      </p:ext>
    </p:extLst>
  </p:cSld>
  <p:clrMapOvr>
    <a:masterClrMapping/>
  </p:clrMapOvr>
  <p:transition spd="slow"/>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txBox="1">
            <a:spLocks noGrp="1"/>
          </p:cNvSpPr>
          <p:nvPr>
            <p:ph type="dt" sz="half" idx="10"/>
          </p:nvPr>
        </p:nvSpPr>
        <p:spPr>
          <a:ln/>
        </p:spPr>
        <p:txBody>
          <a:bodyPr/>
          <a:lstStyle>
            <a:lvl1pPr>
              <a:defRPr/>
            </a:lvl1pPr>
          </a:lstStyle>
          <a:p>
            <a:pPr>
              <a:defRPr/>
            </a:pPr>
            <a:fld id="{51B538A0-29DF-4A8C-A4AD-6B52E21AB146}" type="datetime1">
              <a:rPr lang="it-IT"/>
              <a:pPr>
                <a:defRPr/>
              </a:pPr>
              <a:t>06/04/2022</a:t>
            </a:fld>
            <a:endParaRPr/>
          </a:p>
        </p:txBody>
      </p:sp>
      <p:sp>
        <p:nvSpPr>
          <p:cNvPr id="3" name="Footer Placeholder 4"/>
          <p:cNvSpPr txBox="1">
            <a:spLocks noGrp="1"/>
          </p:cNvSpPr>
          <p:nvPr>
            <p:ph type="ftr" sz="quarter" idx="11"/>
          </p:nvPr>
        </p:nvSpPr>
        <p:spPr>
          <a:ln/>
        </p:spPr>
        <p:txBody>
          <a:bodyPr/>
          <a:lstStyle>
            <a:lvl1pPr>
              <a:defRPr/>
            </a:lvl1pPr>
          </a:lstStyle>
          <a:p>
            <a:pPr>
              <a:defRPr/>
            </a:pPr>
            <a:endParaRPr/>
          </a:p>
        </p:txBody>
      </p:sp>
      <p:sp>
        <p:nvSpPr>
          <p:cNvPr id="4" name="Slide Number Placeholder 5"/>
          <p:cNvSpPr txBox="1">
            <a:spLocks noGrp="1"/>
          </p:cNvSpPr>
          <p:nvPr>
            <p:ph type="sldNum" sz="quarter" idx="12"/>
          </p:nvPr>
        </p:nvSpPr>
        <p:spPr>
          <a:ln/>
        </p:spPr>
        <p:txBody>
          <a:bodyPr/>
          <a:lstStyle>
            <a:lvl1pPr>
              <a:defRPr/>
            </a:lvl1pPr>
          </a:lstStyle>
          <a:p>
            <a:pPr>
              <a:defRPr/>
            </a:pPr>
            <a:fld id="{401942CB-B291-4F49-8A22-4317F4973008}" type="slidenum">
              <a:rPr/>
              <a:pPr>
                <a:defRPr/>
              </a:pPr>
              <a:t>‹N›</a:t>
            </a:fld>
            <a:endParaRPr/>
          </a:p>
        </p:txBody>
      </p:sp>
    </p:spTree>
    <p:extLst>
      <p:ext uri="{BB962C8B-B14F-4D97-AF65-F5344CB8AC3E}">
        <p14:creationId xmlns:p14="http://schemas.microsoft.com/office/powerpoint/2010/main" val="1149324681"/>
      </p:ext>
    </p:extLst>
  </p:cSld>
  <p:clrMapOvr>
    <a:masterClrMapping/>
  </p:clrMapOvr>
  <p:transition spd="slow"/>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623885" y="1709735"/>
            <a:ext cx="7886700" cy="2852735"/>
          </a:xfrm>
        </p:spPr>
        <p:txBody>
          <a:bodyPr anchor="b"/>
          <a:lstStyle>
            <a:lvl1pPr>
              <a:defRPr sz="6000"/>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3885" y="4589465"/>
            <a:ext cx="7886700" cy="1500182"/>
          </a:xfrm>
        </p:spPr>
        <p:txBody>
          <a:bodyPr/>
          <a:lstStyle>
            <a:lvl1pPr marL="0" indent="0">
              <a:buNone/>
              <a:defRPr sz="2400"/>
            </a:lvl1pPr>
          </a:lstStyle>
          <a:p>
            <a:pPr lvl="0"/>
            <a:r>
              <a:rPr lang="it-IT"/>
              <a:t>Fare clic per modificare stili del testo dello schema</a:t>
            </a:r>
          </a:p>
        </p:txBody>
      </p:sp>
      <p:sp>
        <p:nvSpPr>
          <p:cNvPr id="4" name="Date Placeholder 3"/>
          <p:cNvSpPr txBox="1">
            <a:spLocks noGrp="1"/>
          </p:cNvSpPr>
          <p:nvPr>
            <p:ph type="dt" sz="half" idx="7"/>
          </p:nvPr>
        </p:nvSpPr>
        <p:spPr/>
        <p:txBody>
          <a:bodyPr/>
          <a:lstStyle>
            <a:lvl1pPr>
              <a:defRPr/>
            </a:lvl1pPr>
          </a:lstStyle>
          <a:p>
            <a:fld id="{C854A129-2796-4048-9271-024EC1253151}" type="datetime1">
              <a:rPr lang="it-IT"/>
              <a:pPr/>
              <a:t>06/04/2022</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DDFC10FE-5ECA-4CD6-848A-F29F9C6550AC}" type="slidenum">
              <a:rPr/>
              <a:pPr/>
              <a:t>‹N›</a:t>
            </a:fld>
            <a:endParaRPr/>
          </a:p>
        </p:txBody>
      </p:sp>
    </p:spTree>
    <p:extLst>
      <p:ext uri="{BB962C8B-B14F-4D97-AF65-F5344CB8AC3E}">
        <p14:creationId xmlns:p14="http://schemas.microsoft.com/office/powerpoint/2010/main" val="42896821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Content Placeholder 2"/>
          <p:cNvSpPr txBox="1">
            <a:spLocks noGrp="1"/>
          </p:cNvSpPr>
          <p:nvPr>
            <p:ph idx="1"/>
          </p:nvPr>
        </p:nvSpPr>
        <p:spPr>
          <a:xfrm>
            <a:off x="3887388" y="987423"/>
            <a:ext cx="4629149" cy="4873623"/>
          </a:xfrm>
        </p:spPr>
        <p:txBody>
          <a:bodyPr/>
          <a:lstStyle>
            <a:lvl1pPr>
              <a:defRPr sz="3200"/>
            </a:lvl1pPr>
            <a:lvl2pPr>
              <a:defRPr sz="2800"/>
            </a:lvl2pPr>
            <a:lvl3pPr>
              <a:defRPr sz="2400"/>
            </a:lvl3pPr>
            <a:lvl4pPr>
              <a:defRPr sz="2000"/>
            </a:lvl4pPr>
            <a:lvl5pPr>
              <a:defRPr sz="20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3"/>
          <p:cNvSpPr txBox="1">
            <a:spLocks noGrp="1"/>
          </p:cNvSpPr>
          <p:nvPr>
            <p:ph type="dt" sz="half" idx="10"/>
          </p:nvPr>
        </p:nvSpPr>
        <p:spPr>
          <a:ln/>
        </p:spPr>
        <p:txBody>
          <a:bodyPr/>
          <a:lstStyle>
            <a:lvl1pPr>
              <a:defRPr/>
            </a:lvl1pPr>
          </a:lstStyle>
          <a:p>
            <a:pPr>
              <a:defRPr/>
            </a:pPr>
            <a:fld id="{51B538A0-29DF-4A8C-A4AD-6B52E21AB146}" type="datetime1">
              <a:rPr lang="it-IT"/>
              <a:pPr>
                <a:defRPr/>
              </a:pPr>
              <a:t>06/04/2022</a:t>
            </a:fld>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8C51DEBF-4678-41EA-A286-72FF61524BED}" type="slidenum">
              <a:rPr/>
              <a:pPr>
                <a:defRPr/>
              </a:pPr>
              <a:t>‹N›</a:t>
            </a:fld>
            <a:endParaRPr/>
          </a:p>
        </p:txBody>
      </p:sp>
    </p:spTree>
    <p:extLst>
      <p:ext uri="{BB962C8B-B14F-4D97-AF65-F5344CB8AC3E}">
        <p14:creationId xmlns:p14="http://schemas.microsoft.com/office/powerpoint/2010/main" val="623037008"/>
      </p:ext>
    </p:extLst>
  </p:cSld>
  <p:clrMapOvr>
    <a:masterClrMapping/>
  </p:clrMapOvr>
  <p:transition spd="slow"/>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Picture Placeholder 2"/>
          <p:cNvSpPr txBox="1">
            <a:spLocks noGrp="1"/>
          </p:cNvSpPr>
          <p:nvPr>
            <p:ph type="pic" idx="1"/>
          </p:nvPr>
        </p:nvSpPr>
        <p:spPr>
          <a:xfrm>
            <a:off x="3887388" y="987423"/>
            <a:ext cx="4629149" cy="4873623"/>
          </a:xfrm>
        </p:spPr>
        <p:txBody>
          <a:bodyPr/>
          <a:lstStyle>
            <a:lvl1pPr marL="0" indent="0">
              <a:buNone/>
              <a:defRPr sz="3200"/>
            </a:lvl1pPr>
          </a:lstStyle>
          <a:p>
            <a:pPr lvl="0"/>
            <a:r>
              <a:rPr lang="it-IT" noProof="0"/>
              <a:t>Fare clic sull'icona per inserire un'immagine</a:t>
            </a:r>
            <a:endParaRPr lang="en-US" noProof="0"/>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3"/>
          <p:cNvSpPr txBox="1">
            <a:spLocks noGrp="1"/>
          </p:cNvSpPr>
          <p:nvPr>
            <p:ph type="dt" sz="half" idx="10"/>
          </p:nvPr>
        </p:nvSpPr>
        <p:spPr>
          <a:ln/>
        </p:spPr>
        <p:txBody>
          <a:bodyPr/>
          <a:lstStyle>
            <a:lvl1pPr>
              <a:defRPr/>
            </a:lvl1pPr>
          </a:lstStyle>
          <a:p>
            <a:pPr>
              <a:defRPr/>
            </a:pPr>
            <a:fld id="{51B538A0-29DF-4A8C-A4AD-6B52E21AB146}" type="datetime1">
              <a:rPr lang="it-IT"/>
              <a:pPr>
                <a:defRPr/>
              </a:pPr>
              <a:t>06/04/2022</a:t>
            </a:fld>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A0A58686-CB38-43BB-992D-06AF4BA6B02C}" type="slidenum">
              <a:rPr/>
              <a:pPr>
                <a:defRPr/>
              </a:pPr>
              <a:t>‹N›</a:t>
            </a:fld>
            <a:endParaRPr/>
          </a:p>
        </p:txBody>
      </p:sp>
    </p:spTree>
    <p:extLst>
      <p:ext uri="{BB962C8B-B14F-4D97-AF65-F5344CB8AC3E}">
        <p14:creationId xmlns:p14="http://schemas.microsoft.com/office/powerpoint/2010/main" val="1261801756"/>
      </p:ext>
    </p:extLst>
  </p:cSld>
  <p:clrMapOvr>
    <a:masterClrMapping/>
  </p:clrMapOvr>
  <p:transition spd="slow"/>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10"/>
          </p:nvPr>
        </p:nvSpPr>
        <p:spPr>
          <a:ln/>
        </p:spPr>
        <p:txBody>
          <a:bodyPr/>
          <a:lstStyle>
            <a:lvl1pPr>
              <a:defRPr/>
            </a:lvl1pPr>
          </a:lstStyle>
          <a:p>
            <a:pPr>
              <a:defRPr/>
            </a:pPr>
            <a:fld id="{51B538A0-29DF-4A8C-A4AD-6B52E21AB146}" type="datetime1">
              <a:rPr lang="it-IT"/>
              <a:pPr>
                <a:defRPr/>
              </a:pPr>
              <a:t>06/04/2022</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32EB6A63-51ED-4FA3-A48C-BDADE3F358A6}" type="slidenum">
              <a:rPr/>
              <a:pPr>
                <a:defRPr/>
              </a:pPr>
              <a:t>‹N›</a:t>
            </a:fld>
            <a:endParaRPr/>
          </a:p>
        </p:txBody>
      </p:sp>
    </p:spTree>
    <p:extLst>
      <p:ext uri="{BB962C8B-B14F-4D97-AF65-F5344CB8AC3E}">
        <p14:creationId xmlns:p14="http://schemas.microsoft.com/office/powerpoint/2010/main" val="1394934594"/>
      </p:ext>
    </p:extLst>
  </p:cSld>
  <p:clrMapOvr>
    <a:masterClrMapping/>
  </p:clrMapOvr>
  <p:transition spd="slow"/>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675" y="365129"/>
            <a:ext cx="1971674" cy="5811834"/>
          </a:xfrm>
        </p:spPr>
        <p:txBody>
          <a:bodyPr vert="eaVert"/>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10"/>
          </p:nvPr>
        </p:nvSpPr>
        <p:spPr>
          <a:ln/>
        </p:spPr>
        <p:txBody>
          <a:bodyPr/>
          <a:lstStyle>
            <a:lvl1pPr>
              <a:defRPr/>
            </a:lvl1pPr>
          </a:lstStyle>
          <a:p>
            <a:pPr>
              <a:defRPr/>
            </a:pPr>
            <a:fld id="{51B538A0-29DF-4A8C-A4AD-6B52E21AB146}" type="datetime1">
              <a:rPr lang="it-IT"/>
              <a:pPr>
                <a:defRPr/>
              </a:pPr>
              <a:t>06/04/2022</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6B3AA294-F4BC-407C-B211-8AD24D6D1E7F}" type="slidenum">
              <a:rPr/>
              <a:pPr>
                <a:defRPr/>
              </a:pPr>
              <a:t>‹N›</a:t>
            </a:fld>
            <a:endParaRPr/>
          </a:p>
        </p:txBody>
      </p:sp>
    </p:spTree>
    <p:extLst>
      <p:ext uri="{BB962C8B-B14F-4D97-AF65-F5344CB8AC3E}">
        <p14:creationId xmlns:p14="http://schemas.microsoft.com/office/powerpoint/2010/main" val="2556935022"/>
      </p:ext>
    </p:extLst>
  </p:cSld>
  <p:clrMapOvr>
    <a:masterClrMapping/>
  </p:clrMapOvr>
  <p:transition spd="slow"/>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3673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17" name="PlaceHolder 1"/>
          <p:cNvSpPr>
            <a:spLocks noGrp="1"/>
          </p:cNvSpPr>
          <p:nvPr>
            <p:ph type="title"/>
          </p:nvPr>
        </p:nvSpPr>
        <p:spPr>
          <a:xfrm>
            <a:off x="669769" y="312609"/>
            <a:ext cx="7804350" cy="1517738"/>
          </a:xfrm>
          <a:prstGeom prst="rect">
            <a:avLst/>
          </a:prstGeom>
        </p:spPr>
        <p:txBody>
          <a:bodyPr lIns="0" tIns="0" rIns="0" bIns="0" anchor="ctr"/>
          <a:lstStyle/>
          <a:p>
            <a:pPr algn="ctr"/>
            <a:endParaRPr lang="it-IT" sz="2531" b="0" strike="noStrike" spc="-1">
              <a:solidFill>
                <a:srgbClr val="000000"/>
              </a:solidFill>
              <a:latin typeface="Helvetica Neue"/>
            </a:endParaRPr>
          </a:p>
        </p:txBody>
      </p:sp>
      <p:sp>
        <p:nvSpPr>
          <p:cNvPr id="318" name="PlaceHolder 2"/>
          <p:cNvSpPr>
            <a:spLocks noGrp="1"/>
          </p:cNvSpPr>
          <p:nvPr>
            <p:ph type="subTitle"/>
          </p:nvPr>
        </p:nvSpPr>
        <p:spPr>
          <a:xfrm>
            <a:off x="669769" y="1830600"/>
            <a:ext cx="7804350" cy="4420069"/>
          </a:xfrm>
          <a:prstGeom prst="rect">
            <a:avLst/>
          </a:prstGeom>
        </p:spPr>
        <p:txBody>
          <a:bodyPr lIns="0" tIns="0" rIns="0" bIns="0" anchor="ctr"/>
          <a:lstStyle/>
          <a:p>
            <a:pPr algn="ctr"/>
            <a:endParaRPr lang="it-IT" sz="2250" b="0" strike="noStrike" spc="-1">
              <a:latin typeface="Arial"/>
            </a:endParaRPr>
          </a:p>
        </p:txBody>
      </p:sp>
    </p:spTree>
    <p:extLst>
      <p:ext uri="{BB962C8B-B14F-4D97-AF65-F5344CB8AC3E}">
        <p14:creationId xmlns:p14="http://schemas.microsoft.com/office/powerpoint/2010/main" val="18483603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669769" y="312609"/>
            <a:ext cx="7804350" cy="1517738"/>
          </a:xfrm>
          <a:prstGeom prst="rect">
            <a:avLst/>
          </a:prstGeom>
        </p:spPr>
        <p:txBody>
          <a:bodyPr lIns="0" tIns="0" rIns="0" bIns="0" anchor="ctr"/>
          <a:lstStyle/>
          <a:p>
            <a:pPr algn="ctr"/>
            <a:endParaRPr lang="it-IT" sz="2531" b="0" strike="noStrike" spc="-1">
              <a:solidFill>
                <a:srgbClr val="000000"/>
              </a:solidFill>
              <a:latin typeface="Helvetica Neue"/>
            </a:endParaRPr>
          </a:p>
        </p:txBody>
      </p:sp>
      <p:sp>
        <p:nvSpPr>
          <p:cNvPr id="320" name="PlaceHolder 2"/>
          <p:cNvSpPr>
            <a:spLocks noGrp="1"/>
          </p:cNvSpPr>
          <p:nvPr>
            <p:ph type="body"/>
          </p:nvPr>
        </p:nvSpPr>
        <p:spPr>
          <a:xfrm>
            <a:off x="669769" y="1830600"/>
            <a:ext cx="7804350" cy="4420069"/>
          </a:xfrm>
          <a:prstGeom prst="rect">
            <a:avLst/>
          </a:prstGeom>
        </p:spPr>
        <p:txBody>
          <a:bodyPr lIns="0" tIns="0" rIns="0" bIns="0">
            <a:normAutofit/>
          </a:bodyPr>
          <a:lstStyle/>
          <a:p>
            <a:endParaRPr lang="it-IT" sz="2531" b="0" strike="noStrike" spc="-1">
              <a:solidFill>
                <a:srgbClr val="000000"/>
              </a:solidFill>
              <a:latin typeface="Helvetica Light"/>
            </a:endParaRPr>
          </a:p>
        </p:txBody>
      </p:sp>
    </p:spTree>
    <p:extLst>
      <p:ext uri="{BB962C8B-B14F-4D97-AF65-F5344CB8AC3E}">
        <p14:creationId xmlns:p14="http://schemas.microsoft.com/office/powerpoint/2010/main" val="11531800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669769" y="312609"/>
            <a:ext cx="7804350" cy="1517738"/>
          </a:xfrm>
          <a:prstGeom prst="rect">
            <a:avLst/>
          </a:prstGeom>
        </p:spPr>
        <p:txBody>
          <a:bodyPr lIns="0" tIns="0" rIns="0" bIns="0" anchor="ctr"/>
          <a:lstStyle/>
          <a:p>
            <a:pPr algn="ctr"/>
            <a:endParaRPr lang="it-IT" sz="2531" b="0" strike="noStrike" spc="-1">
              <a:solidFill>
                <a:srgbClr val="000000"/>
              </a:solidFill>
              <a:latin typeface="Helvetica Neue"/>
            </a:endParaRPr>
          </a:p>
        </p:txBody>
      </p:sp>
      <p:sp>
        <p:nvSpPr>
          <p:cNvPr id="322" name="PlaceHolder 2"/>
          <p:cNvSpPr>
            <a:spLocks noGrp="1"/>
          </p:cNvSpPr>
          <p:nvPr>
            <p:ph type="body"/>
          </p:nvPr>
        </p:nvSpPr>
        <p:spPr>
          <a:xfrm>
            <a:off x="669769" y="1830600"/>
            <a:ext cx="3808519" cy="4420069"/>
          </a:xfrm>
          <a:prstGeom prst="rect">
            <a:avLst/>
          </a:prstGeom>
        </p:spPr>
        <p:txBody>
          <a:bodyPr lIns="0" tIns="0" rIns="0" bIns="0">
            <a:normAutofit/>
          </a:bodyPr>
          <a:lstStyle/>
          <a:p>
            <a:endParaRPr lang="it-IT" sz="2531" b="0" strike="noStrike" spc="-1">
              <a:solidFill>
                <a:srgbClr val="000000"/>
              </a:solidFill>
              <a:latin typeface="Helvetica Light"/>
            </a:endParaRPr>
          </a:p>
        </p:txBody>
      </p:sp>
      <p:sp>
        <p:nvSpPr>
          <p:cNvPr id="323" name="PlaceHolder 3"/>
          <p:cNvSpPr>
            <a:spLocks noGrp="1"/>
          </p:cNvSpPr>
          <p:nvPr>
            <p:ph type="body"/>
          </p:nvPr>
        </p:nvSpPr>
        <p:spPr>
          <a:xfrm>
            <a:off x="4668891" y="1830600"/>
            <a:ext cx="3808519" cy="4420069"/>
          </a:xfrm>
          <a:prstGeom prst="rect">
            <a:avLst/>
          </a:prstGeom>
        </p:spPr>
        <p:txBody>
          <a:bodyPr lIns="0" tIns="0" rIns="0" bIns="0">
            <a:normAutofit/>
          </a:bodyPr>
          <a:lstStyle/>
          <a:p>
            <a:endParaRPr lang="it-IT" sz="2531" b="0" strike="noStrike" spc="-1">
              <a:solidFill>
                <a:srgbClr val="000000"/>
              </a:solidFill>
              <a:latin typeface="Helvetica Light"/>
            </a:endParaRPr>
          </a:p>
        </p:txBody>
      </p:sp>
    </p:spTree>
    <p:extLst>
      <p:ext uri="{BB962C8B-B14F-4D97-AF65-F5344CB8AC3E}">
        <p14:creationId xmlns:p14="http://schemas.microsoft.com/office/powerpoint/2010/main" val="9365488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24" name="PlaceHolder 1"/>
          <p:cNvSpPr>
            <a:spLocks noGrp="1"/>
          </p:cNvSpPr>
          <p:nvPr>
            <p:ph type="title"/>
          </p:nvPr>
        </p:nvSpPr>
        <p:spPr>
          <a:xfrm>
            <a:off x="669769" y="312609"/>
            <a:ext cx="7804350" cy="1517738"/>
          </a:xfrm>
          <a:prstGeom prst="rect">
            <a:avLst/>
          </a:prstGeom>
        </p:spPr>
        <p:txBody>
          <a:bodyPr lIns="0" tIns="0" rIns="0" bIns="0" anchor="ctr"/>
          <a:lstStyle/>
          <a:p>
            <a:pPr algn="ctr"/>
            <a:endParaRPr lang="it-IT" sz="2531" b="0" strike="noStrike" spc="-1">
              <a:solidFill>
                <a:srgbClr val="000000"/>
              </a:solidFill>
              <a:latin typeface="Helvetica Neue"/>
            </a:endParaRPr>
          </a:p>
        </p:txBody>
      </p:sp>
    </p:spTree>
    <p:extLst>
      <p:ext uri="{BB962C8B-B14F-4D97-AF65-F5344CB8AC3E}">
        <p14:creationId xmlns:p14="http://schemas.microsoft.com/office/powerpoint/2010/main" val="30154033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25" name="PlaceHolder 1"/>
          <p:cNvSpPr>
            <a:spLocks noGrp="1"/>
          </p:cNvSpPr>
          <p:nvPr>
            <p:ph type="subTitle"/>
          </p:nvPr>
        </p:nvSpPr>
        <p:spPr>
          <a:xfrm>
            <a:off x="669769" y="312609"/>
            <a:ext cx="7804350" cy="7036116"/>
          </a:xfrm>
          <a:prstGeom prst="rect">
            <a:avLst/>
          </a:prstGeom>
        </p:spPr>
        <p:txBody>
          <a:bodyPr lIns="0" tIns="0" rIns="0" bIns="0" anchor="ctr"/>
          <a:lstStyle/>
          <a:p>
            <a:pPr algn="ctr"/>
            <a:endParaRPr lang="it-IT" sz="2250" b="0" strike="noStrike" spc="-1">
              <a:latin typeface="Arial"/>
            </a:endParaRPr>
          </a:p>
        </p:txBody>
      </p:sp>
    </p:spTree>
    <p:extLst>
      <p:ext uri="{BB962C8B-B14F-4D97-AF65-F5344CB8AC3E}">
        <p14:creationId xmlns:p14="http://schemas.microsoft.com/office/powerpoint/2010/main" val="2880785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txBox="1">
            <a:spLocks noGrp="1"/>
          </p:cNvSpPr>
          <p:nvPr>
            <p:ph type="dt" sz="half" idx="7"/>
          </p:nvPr>
        </p:nvSpPr>
        <p:spPr/>
        <p:txBody>
          <a:bodyPr/>
          <a:lstStyle>
            <a:lvl1pPr>
              <a:defRPr/>
            </a:lvl1pPr>
          </a:lstStyle>
          <a:p>
            <a:fld id="{F2210C08-08D7-4AD5-AF72-882CA98AC420}" type="datetime1">
              <a:rPr lang="it-IT"/>
              <a:pPr/>
              <a:t>06/04/2022</a:t>
            </a:fld>
            <a:endParaRPr/>
          </a:p>
        </p:txBody>
      </p:sp>
      <p:sp>
        <p:nvSpPr>
          <p:cNvPr id="6" name="Footer Placeholder 5"/>
          <p:cNvSpPr txBox="1">
            <a:spLocks noGrp="1"/>
          </p:cNvSpPr>
          <p:nvPr>
            <p:ph type="ftr" sz="quarter" idx="9"/>
          </p:nvPr>
        </p:nvSpPr>
        <p:spPr/>
        <p:txBody>
          <a:bodyPr/>
          <a:lstStyle>
            <a:lvl1pPr>
              <a:defRPr/>
            </a:lvl1pPr>
          </a:lstStyle>
          <a:p>
            <a:endParaRPr/>
          </a:p>
        </p:txBody>
      </p:sp>
      <p:sp>
        <p:nvSpPr>
          <p:cNvPr id="7" name="Slide Number Placeholder 6"/>
          <p:cNvSpPr txBox="1">
            <a:spLocks noGrp="1"/>
          </p:cNvSpPr>
          <p:nvPr>
            <p:ph type="sldNum" sz="quarter" idx="8"/>
          </p:nvPr>
        </p:nvSpPr>
        <p:spPr/>
        <p:txBody>
          <a:bodyPr/>
          <a:lstStyle>
            <a:lvl1pPr>
              <a:defRPr/>
            </a:lvl1pPr>
          </a:lstStyle>
          <a:p>
            <a:fld id="{9DC37031-DED2-464B-945A-C53E5806452E}" type="slidenum">
              <a:rPr/>
              <a:pPr/>
              <a:t>‹N›</a:t>
            </a:fld>
            <a:endParaRPr/>
          </a:p>
        </p:txBody>
      </p:sp>
    </p:spTree>
    <p:extLst>
      <p:ext uri="{BB962C8B-B14F-4D97-AF65-F5344CB8AC3E}">
        <p14:creationId xmlns:p14="http://schemas.microsoft.com/office/powerpoint/2010/main" val="36211757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26" name="PlaceHolder 1"/>
          <p:cNvSpPr>
            <a:spLocks noGrp="1"/>
          </p:cNvSpPr>
          <p:nvPr>
            <p:ph type="title"/>
          </p:nvPr>
        </p:nvSpPr>
        <p:spPr>
          <a:xfrm>
            <a:off x="669769" y="312609"/>
            <a:ext cx="7804350" cy="1517738"/>
          </a:xfrm>
          <a:prstGeom prst="rect">
            <a:avLst/>
          </a:prstGeom>
        </p:spPr>
        <p:txBody>
          <a:bodyPr lIns="0" tIns="0" rIns="0" bIns="0" anchor="ctr"/>
          <a:lstStyle/>
          <a:p>
            <a:pPr algn="ctr"/>
            <a:endParaRPr lang="it-IT" sz="2531" b="0" strike="noStrike" spc="-1">
              <a:solidFill>
                <a:srgbClr val="000000"/>
              </a:solidFill>
              <a:latin typeface="Helvetica Neue"/>
            </a:endParaRPr>
          </a:p>
        </p:txBody>
      </p:sp>
      <p:sp>
        <p:nvSpPr>
          <p:cNvPr id="327" name="PlaceHolder 2"/>
          <p:cNvSpPr>
            <a:spLocks noGrp="1"/>
          </p:cNvSpPr>
          <p:nvPr>
            <p:ph type="body"/>
          </p:nvPr>
        </p:nvSpPr>
        <p:spPr>
          <a:xfrm>
            <a:off x="669769" y="1830600"/>
            <a:ext cx="3808519"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
        <p:nvSpPr>
          <p:cNvPr id="328" name="PlaceHolder 3"/>
          <p:cNvSpPr>
            <a:spLocks noGrp="1"/>
          </p:cNvSpPr>
          <p:nvPr>
            <p:ph type="body"/>
          </p:nvPr>
        </p:nvSpPr>
        <p:spPr>
          <a:xfrm>
            <a:off x="669769" y="4139353"/>
            <a:ext cx="3808519"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
        <p:nvSpPr>
          <p:cNvPr id="329" name="PlaceHolder 4"/>
          <p:cNvSpPr>
            <a:spLocks noGrp="1"/>
          </p:cNvSpPr>
          <p:nvPr>
            <p:ph type="body"/>
          </p:nvPr>
        </p:nvSpPr>
        <p:spPr>
          <a:xfrm>
            <a:off x="4668891" y="1830600"/>
            <a:ext cx="3808519" cy="4420069"/>
          </a:xfrm>
          <a:prstGeom prst="rect">
            <a:avLst/>
          </a:prstGeom>
        </p:spPr>
        <p:txBody>
          <a:bodyPr lIns="0" tIns="0" rIns="0" bIns="0">
            <a:normAutofit/>
          </a:bodyPr>
          <a:lstStyle/>
          <a:p>
            <a:endParaRPr lang="it-IT" sz="2531" b="0" strike="noStrike" spc="-1">
              <a:solidFill>
                <a:srgbClr val="000000"/>
              </a:solidFill>
              <a:latin typeface="Helvetica Light"/>
            </a:endParaRPr>
          </a:p>
        </p:txBody>
      </p:sp>
    </p:spTree>
    <p:extLst>
      <p:ext uri="{BB962C8B-B14F-4D97-AF65-F5344CB8AC3E}">
        <p14:creationId xmlns:p14="http://schemas.microsoft.com/office/powerpoint/2010/main" val="37092457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30" name="PlaceHolder 1"/>
          <p:cNvSpPr>
            <a:spLocks noGrp="1"/>
          </p:cNvSpPr>
          <p:nvPr>
            <p:ph type="title"/>
          </p:nvPr>
        </p:nvSpPr>
        <p:spPr>
          <a:xfrm>
            <a:off x="669769" y="312609"/>
            <a:ext cx="7804350" cy="1517738"/>
          </a:xfrm>
          <a:prstGeom prst="rect">
            <a:avLst/>
          </a:prstGeom>
        </p:spPr>
        <p:txBody>
          <a:bodyPr lIns="0" tIns="0" rIns="0" bIns="0" anchor="ctr"/>
          <a:lstStyle/>
          <a:p>
            <a:pPr algn="ctr"/>
            <a:endParaRPr lang="it-IT" sz="2531" b="0" strike="noStrike" spc="-1">
              <a:solidFill>
                <a:srgbClr val="000000"/>
              </a:solidFill>
              <a:latin typeface="Helvetica Neue"/>
            </a:endParaRPr>
          </a:p>
        </p:txBody>
      </p:sp>
      <p:sp>
        <p:nvSpPr>
          <p:cNvPr id="331" name="PlaceHolder 2"/>
          <p:cNvSpPr>
            <a:spLocks noGrp="1"/>
          </p:cNvSpPr>
          <p:nvPr>
            <p:ph type="body"/>
          </p:nvPr>
        </p:nvSpPr>
        <p:spPr>
          <a:xfrm>
            <a:off x="669769" y="1830600"/>
            <a:ext cx="3808519" cy="4420069"/>
          </a:xfrm>
          <a:prstGeom prst="rect">
            <a:avLst/>
          </a:prstGeom>
        </p:spPr>
        <p:txBody>
          <a:bodyPr lIns="0" tIns="0" rIns="0" bIns="0">
            <a:normAutofit/>
          </a:bodyPr>
          <a:lstStyle/>
          <a:p>
            <a:endParaRPr lang="it-IT" sz="2531" b="0" strike="noStrike" spc="-1">
              <a:solidFill>
                <a:srgbClr val="000000"/>
              </a:solidFill>
              <a:latin typeface="Helvetica Light"/>
            </a:endParaRPr>
          </a:p>
        </p:txBody>
      </p:sp>
      <p:sp>
        <p:nvSpPr>
          <p:cNvPr id="332" name="PlaceHolder 3"/>
          <p:cNvSpPr>
            <a:spLocks noGrp="1"/>
          </p:cNvSpPr>
          <p:nvPr>
            <p:ph type="body"/>
          </p:nvPr>
        </p:nvSpPr>
        <p:spPr>
          <a:xfrm>
            <a:off x="4668891" y="1830600"/>
            <a:ext cx="3808519"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
        <p:nvSpPr>
          <p:cNvPr id="333" name="PlaceHolder 4"/>
          <p:cNvSpPr>
            <a:spLocks noGrp="1"/>
          </p:cNvSpPr>
          <p:nvPr>
            <p:ph type="body"/>
          </p:nvPr>
        </p:nvSpPr>
        <p:spPr>
          <a:xfrm>
            <a:off x="4668891" y="4139353"/>
            <a:ext cx="3808519"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Tree>
    <p:extLst>
      <p:ext uri="{BB962C8B-B14F-4D97-AF65-F5344CB8AC3E}">
        <p14:creationId xmlns:p14="http://schemas.microsoft.com/office/powerpoint/2010/main" val="12819877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34" name="PlaceHolder 1"/>
          <p:cNvSpPr>
            <a:spLocks noGrp="1"/>
          </p:cNvSpPr>
          <p:nvPr>
            <p:ph type="title"/>
          </p:nvPr>
        </p:nvSpPr>
        <p:spPr>
          <a:xfrm>
            <a:off x="669769" y="312609"/>
            <a:ext cx="7804350" cy="1517738"/>
          </a:xfrm>
          <a:prstGeom prst="rect">
            <a:avLst/>
          </a:prstGeom>
        </p:spPr>
        <p:txBody>
          <a:bodyPr lIns="0" tIns="0" rIns="0" bIns="0" anchor="ctr"/>
          <a:lstStyle/>
          <a:p>
            <a:pPr algn="ctr"/>
            <a:endParaRPr lang="it-IT" sz="2531" b="0" strike="noStrike" spc="-1">
              <a:solidFill>
                <a:srgbClr val="000000"/>
              </a:solidFill>
              <a:latin typeface="Helvetica Neue"/>
            </a:endParaRPr>
          </a:p>
        </p:txBody>
      </p:sp>
      <p:sp>
        <p:nvSpPr>
          <p:cNvPr id="335" name="PlaceHolder 2"/>
          <p:cNvSpPr>
            <a:spLocks noGrp="1"/>
          </p:cNvSpPr>
          <p:nvPr>
            <p:ph type="body"/>
          </p:nvPr>
        </p:nvSpPr>
        <p:spPr>
          <a:xfrm>
            <a:off x="669769" y="1830600"/>
            <a:ext cx="3808519"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
        <p:nvSpPr>
          <p:cNvPr id="336" name="PlaceHolder 3"/>
          <p:cNvSpPr>
            <a:spLocks noGrp="1"/>
          </p:cNvSpPr>
          <p:nvPr>
            <p:ph type="body"/>
          </p:nvPr>
        </p:nvSpPr>
        <p:spPr>
          <a:xfrm>
            <a:off x="4668891" y="1830600"/>
            <a:ext cx="3808519"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
        <p:nvSpPr>
          <p:cNvPr id="337" name="PlaceHolder 4"/>
          <p:cNvSpPr>
            <a:spLocks noGrp="1"/>
          </p:cNvSpPr>
          <p:nvPr>
            <p:ph type="body"/>
          </p:nvPr>
        </p:nvSpPr>
        <p:spPr>
          <a:xfrm>
            <a:off x="669769" y="4139353"/>
            <a:ext cx="7804350"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Tree>
    <p:extLst>
      <p:ext uri="{BB962C8B-B14F-4D97-AF65-F5344CB8AC3E}">
        <p14:creationId xmlns:p14="http://schemas.microsoft.com/office/powerpoint/2010/main" val="22843623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38" name="PlaceHolder 1"/>
          <p:cNvSpPr>
            <a:spLocks noGrp="1"/>
          </p:cNvSpPr>
          <p:nvPr>
            <p:ph type="title"/>
          </p:nvPr>
        </p:nvSpPr>
        <p:spPr>
          <a:xfrm>
            <a:off x="669769" y="312609"/>
            <a:ext cx="7804350" cy="1517738"/>
          </a:xfrm>
          <a:prstGeom prst="rect">
            <a:avLst/>
          </a:prstGeom>
        </p:spPr>
        <p:txBody>
          <a:bodyPr lIns="0" tIns="0" rIns="0" bIns="0" anchor="ctr"/>
          <a:lstStyle/>
          <a:p>
            <a:pPr algn="ctr"/>
            <a:endParaRPr lang="it-IT" sz="2531" b="0" strike="noStrike" spc="-1">
              <a:solidFill>
                <a:srgbClr val="000000"/>
              </a:solidFill>
              <a:latin typeface="Helvetica Neue"/>
            </a:endParaRPr>
          </a:p>
        </p:txBody>
      </p:sp>
      <p:sp>
        <p:nvSpPr>
          <p:cNvPr id="339" name="PlaceHolder 2"/>
          <p:cNvSpPr>
            <a:spLocks noGrp="1"/>
          </p:cNvSpPr>
          <p:nvPr>
            <p:ph type="body"/>
          </p:nvPr>
        </p:nvSpPr>
        <p:spPr>
          <a:xfrm>
            <a:off x="669769" y="1830600"/>
            <a:ext cx="7804350"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
        <p:nvSpPr>
          <p:cNvPr id="340" name="PlaceHolder 3"/>
          <p:cNvSpPr>
            <a:spLocks noGrp="1"/>
          </p:cNvSpPr>
          <p:nvPr>
            <p:ph type="body"/>
          </p:nvPr>
        </p:nvSpPr>
        <p:spPr>
          <a:xfrm>
            <a:off x="669769" y="4139353"/>
            <a:ext cx="7804350"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Tree>
    <p:extLst>
      <p:ext uri="{BB962C8B-B14F-4D97-AF65-F5344CB8AC3E}">
        <p14:creationId xmlns:p14="http://schemas.microsoft.com/office/powerpoint/2010/main" val="24153033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669769" y="312609"/>
            <a:ext cx="7804350" cy="1517738"/>
          </a:xfrm>
          <a:prstGeom prst="rect">
            <a:avLst/>
          </a:prstGeom>
        </p:spPr>
        <p:txBody>
          <a:bodyPr lIns="0" tIns="0" rIns="0" bIns="0" anchor="ctr"/>
          <a:lstStyle/>
          <a:p>
            <a:pPr algn="ctr"/>
            <a:endParaRPr lang="it-IT" sz="2531" b="0" strike="noStrike" spc="-1">
              <a:solidFill>
                <a:srgbClr val="000000"/>
              </a:solidFill>
              <a:latin typeface="Helvetica Neue"/>
            </a:endParaRPr>
          </a:p>
        </p:txBody>
      </p:sp>
      <p:sp>
        <p:nvSpPr>
          <p:cNvPr id="342" name="PlaceHolder 2"/>
          <p:cNvSpPr>
            <a:spLocks noGrp="1"/>
          </p:cNvSpPr>
          <p:nvPr>
            <p:ph type="body"/>
          </p:nvPr>
        </p:nvSpPr>
        <p:spPr>
          <a:xfrm>
            <a:off x="669769" y="1830600"/>
            <a:ext cx="3808519"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
        <p:nvSpPr>
          <p:cNvPr id="343" name="PlaceHolder 3"/>
          <p:cNvSpPr>
            <a:spLocks noGrp="1"/>
          </p:cNvSpPr>
          <p:nvPr>
            <p:ph type="body"/>
          </p:nvPr>
        </p:nvSpPr>
        <p:spPr>
          <a:xfrm>
            <a:off x="4668891" y="1830600"/>
            <a:ext cx="3808519"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
        <p:nvSpPr>
          <p:cNvPr id="344" name="PlaceHolder 4"/>
          <p:cNvSpPr>
            <a:spLocks noGrp="1"/>
          </p:cNvSpPr>
          <p:nvPr>
            <p:ph type="body"/>
          </p:nvPr>
        </p:nvSpPr>
        <p:spPr>
          <a:xfrm>
            <a:off x="4668891" y="4139353"/>
            <a:ext cx="3808519"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
        <p:nvSpPr>
          <p:cNvPr id="345" name="PlaceHolder 5"/>
          <p:cNvSpPr>
            <a:spLocks noGrp="1"/>
          </p:cNvSpPr>
          <p:nvPr>
            <p:ph type="body"/>
          </p:nvPr>
        </p:nvSpPr>
        <p:spPr>
          <a:xfrm>
            <a:off x="669769" y="4139353"/>
            <a:ext cx="3808519"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Tree>
    <p:extLst>
      <p:ext uri="{BB962C8B-B14F-4D97-AF65-F5344CB8AC3E}">
        <p14:creationId xmlns:p14="http://schemas.microsoft.com/office/powerpoint/2010/main" val="36403062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6" name="PlaceHolder 1"/>
          <p:cNvSpPr>
            <a:spLocks noGrp="1"/>
          </p:cNvSpPr>
          <p:nvPr>
            <p:ph type="title"/>
          </p:nvPr>
        </p:nvSpPr>
        <p:spPr>
          <a:xfrm>
            <a:off x="669769" y="312609"/>
            <a:ext cx="7804350" cy="1517738"/>
          </a:xfrm>
          <a:prstGeom prst="rect">
            <a:avLst/>
          </a:prstGeom>
        </p:spPr>
        <p:txBody>
          <a:bodyPr lIns="0" tIns="0" rIns="0" bIns="0" anchor="ctr"/>
          <a:lstStyle/>
          <a:p>
            <a:pPr algn="ctr"/>
            <a:endParaRPr lang="it-IT" sz="2531" b="0" strike="noStrike" spc="-1">
              <a:solidFill>
                <a:srgbClr val="000000"/>
              </a:solidFill>
              <a:latin typeface="Helvetica Neue"/>
            </a:endParaRPr>
          </a:p>
        </p:txBody>
      </p:sp>
      <p:sp>
        <p:nvSpPr>
          <p:cNvPr id="347" name="PlaceHolder 2"/>
          <p:cNvSpPr>
            <a:spLocks noGrp="1"/>
          </p:cNvSpPr>
          <p:nvPr>
            <p:ph type="body"/>
          </p:nvPr>
        </p:nvSpPr>
        <p:spPr>
          <a:xfrm>
            <a:off x="669769" y="1830600"/>
            <a:ext cx="2512772"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
        <p:nvSpPr>
          <p:cNvPr id="348" name="PlaceHolder 3"/>
          <p:cNvSpPr>
            <a:spLocks noGrp="1"/>
          </p:cNvSpPr>
          <p:nvPr>
            <p:ph type="body"/>
          </p:nvPr>
        </p:nvSpPr>
        <p:spPr>
          <a:xfrm>
            <a:off x="3308344" y="1830600"/>
            <a:ext cx="2512772"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
        <p:nvSpPr>
          <p:cNvPr id="349" name="PlaceHolder 4"/>
          <p:cNvSpPr>
            <a:spLocks noGrp="1"/>
          </p:cNvSpPr>
          <p:nvPr>
            <p:ph type="body"/>
          </p:nvPr>
        </p:nvSpPr>
        <p:spPr>
          <a:xfrm>
            <a:off x="5947172" y="1830600"/>
            <a:ext cx="2512772"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
        <p:nvSpPr>
          <p:cNvPr id="350" name="PlaceHolder 5"/>
          <p:cNvSpPr>
            <a:spLocks noGrp="1"/>
          </p:cNvSpPr>
          <p:nvPr>
            <p:ph type="body"/>
          </p:nvPr>
        </p:nvSpPr>
        <p:spPr>
          <a:xfrm>
            <a:off x="5947172" y="4139353"/>
            <a:ext cx="2512772"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
        <p:nvSpPr>
          <p:cNvPr id="351" name="PlaceHolder 6"/>
          <p:cNvSpPr>
            <a:spLocks noGrp="1"/>
          </p:cNvSpPr>
          <p:nvPr>
            <p:ph type="body"/>
          </p:nvPr>
        </p:nvSpPr>
        <p:spPr>
          <a:xfrm>
            <a:off x="3308344" y="4139353"/>
            <a:ext cx="2512772"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
        <p:nvSpPr>
          <p:cNvPr id="352" name="PlaceHolder 7"/>
          <p:cNvSpPr>
            <a:spLocks noGrp="1"/>
          </p:cNvSpPr>
          <p:nvPr>
            <p:ph type="body"/>
          </p:nvPr>
        </p:nvSpPr>
        <p:spPr>
          <a:xfrm>
            <a:off x="669769" y="4139353"/>
            <a:ext cx="2512772" cy="2108278"/>
          </a:xfrm>
          <a:prstGeom prst="rect">
            <a:avLst/>
          </a:prstGeom>
        </p:spPr>
        <p:txBody>
          <a:bodyPr lIns="0" tIns="0" rIns="0" bIns="0">
            <a:normAutofit/>
          </a:bodyPr>
          <a:lstStyle/>
          <a:p>
            <a:endParaRPr lang="it-IT" sz="2531" b="0" strike="noStrike" spc="-1">
              <a:solidFill>
                <a:srgbClr val="000000"/>
              </a:solidFill>
              <a:latin typeface="Helvetica Light"/>
            </a:endParaRPr>
          </a:p>
        </p:txBody>
      </p:sp>
    </p:spTree>
    <p:extLst>
      <p:ext uri="{BB962C8B-B14F-4D97-AF65-F5344CB8AC3E}">
        <p14:creationId xmlns:p14="http://schemas.microsoft.com/office/powerpoint/2010/main" val="3216832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8F403A-5E42-4B7A-B82D-6A23B38646F6}"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922FC-BD58-4157-9FF3-CC265E4AB27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6861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8F403A-5E42-4B7A-B82D-6A23B38646F6}"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922FC-BD58-4157-9FF3-CC265E4AB27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586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8F403A-5E42-4B7A-B82D-6A23B38646F6}"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922FC-BD58-4157-9FF3-CC265E4AB27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7457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8F403A-5E42-4B7A-B82D-6A23B38646F6}"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922FC-BD58-4157-9FF3-CC265E4AB27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390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365129"/>
            <a:ext cx="7886700" cy="1325559"/>
          </a:xfrm>
        </p:spPr>
        <p:txBody>
          <a:bodyPr/>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9838" y="1681160"/>
            <a:ext cx="3868341" cy="823910"/>
          </a:xfrm>
        </p:spPr>
        <p:txBody>
          <a:bodyPr anchor="b"/>
          <a:lstStyle>
            <a:lvl1pPr marL="0" indent="0">
              <a:buNone/>
              <a:defRPr sz="2400" b="1"/>
            </a:lvl1pPr>
          </a:lstStyle>
          <a:p>
            <a:pPr lvl="0"/>
            <a:r>
              <a:rPr lang="it-IT"/>
              <a:t>Fare clic per modificare stili del testo dello schema</a:t>
            </a:r>
          </a:p>
        </p:txBody>
      </p:sp>
      <p:sp>
        <p:nvSpPr>
          <p:cNvPr id="4" name="Content Placeholder 3"/>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txBox="1">
            <a:spLocks noGrp="1"/>
          </p:cNvSpPr>
          <p:nvPr>
            <p:ph type="body" idx="3"/>
          </p:nvPr>
        </p:nvSpPr>
        <p:spPr>
          <a:xfrm>
            <a:off x="4629149" y="1681160"/>
            <a:ext cx="3887388" cy="823910"/>
          </a:xfrm>
        </p:spPr>
        <p:txBody>
          <a:bodyPr anchor="b"/>
          <a:lstStyle>
            <a:lvl1pPr marL="0" indent="0">
              <a:buNone/>
              <a:defRPr sz="2400" b="1"/>
            </a:lvl1pPr>
          </a:lstStyle>
          <a:p>
            <a:pPr lvl="0"/>
            <a:r>
              <a:rPr lang="it-IT"/>
              <a:t>Fare clic per modificare stili del testo dello schema</a:t>
            </a:r>
          </a:p>
        </p:txBody>
      </p:sp>
      <p:sp>
        <p:nvSpPr>
          <p:cNvPr id="6" name="Content Placeholder 5"/>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txBox="1">
            <a:spLocks noGrp="1"/>
          </p:cNvSpPr>
          <p:nvPr>
            <p:ph type="dt" sz="half" idx="7"/>
          </p:nvPr>
        </p:nvSpPr>
        <p:spPr/>
        <p:txBody>
          <a:bodyPr/>
          <a:lstStyle>
            <a:lvl1pPr>
              <a:defRPr/>
            </a:lvl1pPr>
          </a:lstStyle>
          <a:p>
            <a:fld id="{564E457D-4569-456B-8BF5-2241C0427129}" type="datetime1">
              <a:rPr lang="it-IT"/>
              <a:pPr/>
              <a:t>06/04/2022</a:t>
            </a:fld>
            <a:endParaRPr/>
          </a:p>
        </p:txBody>
      </p:sp>
      <p:sp>
        <p:nvSpPr>
          <p:cNvPr id="8" name="Footer Placeholder 7"/>
          <p:cNvSpPr txBox="1">
            <a:spLocks noGrp="1"/>
          </p:cNvSpPr>
          <p:nvPr>
            <p:ph type="ftr" sz="quarter" idx="9"/>
          </p:nvPr>
        </p:nvSpPr>
        <p:spPr/>
        <p:txBody>
          <a:bodyPr/>
          <a:lstStyle>
            <a:lvl1pPr>
              <a:defRPr/>
            </a:lvl1pPr>
          </a:lstStyle>
          <a:p>
            <a:endParaRPr/>
          </a:p>
        </p:txBody>
      </p:sp>
      <p:sp>
        <p:nvSpPr>
          <p:cNvPr id="9" name="Slide Number Placeholder 8"/>
          <p:cNvSpPr txBox="1">
            <a:spLocks noGrp="1"/>
          </p:cNvSpPr>
          <p:nvPr>
            <p:ph type="sldNum" sz="quarter" idx="8"/>
          </p:nvPr>
        </p:nvSpPr>
        <p:spPr/>
        <p:txBody>
          <a:bodyPr/>
          <a:lstStyle>
            <a:lvl1pPr>
              <a:defRPr/>
            </a:lvl1pPr>
          </a:lstStyle>
          <a:p>
            <a:fld id="{63532333-08BD-46E7-AD14-9D911E15A1F9}" type="slidenum">
              <a:rPr/>
              <a:pPr/>
              <a:t>‹N›</a:t>
            </a:fld>
            <a:endParaRPr/>
          </a:p>
        </p:txBody>
      </p:sp>
    </p:spTree>
    <p:extLst>
      <p:ext uri="{BB962C8B-B14F-4D97-AF65-F5344CB8AC3E}">
        <p14:creationId xmlns:p14="http://schemas.microsoft.com/office/powerpoint/2010/main" val="5735130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8F403A-5E42-4B7A-B82D-6A23B38646F6}"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922FC-BD58-4157-9FF3-CC265E4AB27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6492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8F403A-5E42-4B7A-B82D-6A23B38646F6}"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922FC-BD58-4157-9FF3-CC265E4AB27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244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8F403A-5E42-4B7A-B82D-6A23B38646F6}"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922FC-BD58-4157-9FF3-CC265E4AB27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1627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8F403A-5E42-4B7A-B82D-6A23B38646F6}"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922FC-BD58-4157-9FF3-CC265E4AB27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1461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8F403A-5E42-4B7A-B82D-6A23B38646F6}"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922FC-BD58-4157-9FF3-CC265E4AB27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0473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8F403A-5E42-4B7A-B82D-6A23B38646F6}"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922FC-BD58-4157-9FF3-CC265E4AB27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2310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8F403A-5E42-4B7A-B82D-6A23B38646F6}"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922FC-BD58-4157-9FF3-CC265E4AB27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765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1122361"/>
            <a:ext cx="7772400" cy="2387598"/>
          </a:xfrm>
        </p:spPr>
        <p:txBody>
          <a:bodyPr anchor="b" anchorCtr="1"/>
          <a:lstStyle>
            <a:lvl1pPr algn="ctr">
              <a:defRPr sz="6000"/>
            </a:lvl1pPr>
          </a:lstStyle>
          <a:p>
            <a:pPr lvl="0"/>
            <a:r>
              <a:rPr lang="it-IT"/>
              <a:t>Fare clic per modificare lo stile del titolo</a:t>
            </a:r>
            <a:endParaRPr lang="en-US"/>
          </a:p>
        </p:txBody>
      </p:sp>
      <p:sp>
        <p:nvSpPr>
          <p:cNvPr id="3" name="Subtitle 2"/>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it-IT"/>
              <a:t>Fare clic per modificare lo stile del sottotitolo dello schema</a:t>
            </a:r>
            <a:endParaRPr lang="en-US"/>
          </a:p>
        </p:txBody>
      </p:sp>
      <p:sp>
        <p:nvSpPr>
          <p:cNvPr id="4" name="Date Placeholder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23/09/2015</a:t>
            </a:r>
          </a:p>
        </p:txBody>
      </p:sp>
      <p:sp>
        <p:nvSpPr>
          <p:cNvPr id="5" name="Footer Placeholder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08A330-3D36-4C64-BDF2-2D8EA2147DF8}"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926337024"/>
      </p:ext>
    </p:extLst>
  </p:cSld>
  <p:clrMapOvr>
    <a:masterClrMapping/>
  </p:clrMapOvr>
  <p:hf sldNum="0"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23/09/2015</a:t>
            </a:r>
          </a:p>
        </p:txBody>
      </p:sp>
      <p:sp>
        <p:nvSpPr>
          <p:cNvPr id="5" name="Footer Placeholder 4"/>
          <p:cNvSpPr txBox="1">
            <a:spLocks noGrp="1"/>
          </p:cNvSpPr>
          <p:nvPr>
            <p:ph type="ftr" sz="quarter" idx="9"/>
          </p:nvPr>
        </p:nvSpPr>
        <p:spPr/>
        <p:txBody>
          <a:bodyPr/>
          <a:lstStyle>
            <a:lvl1pPr>
              <a:defRPr lang="en-US"/>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6" name="Slide Number Placeholder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6EC384-CBCD-46E3-BE5B-52F157BD147B}"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315727155"/>
      </p:ext>
    </p:extLst>
  </p:cSld>
  <p:clrMapOvr>
    <a:masterClrMapping/>
  </p:clrMapOvr>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623885" y="1709735"/>
            <a:ext cx="7886700" cy="2852735"/>
          </a:xfrm>
        </p:spPr>
        <p:txBody>
          <a:bodyPr anchor="b"/>
          <a:lstStyle>
            <a:lvl1pPr>
              <a:defRPr sz="6000"/>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3885" y="4589465"/>
            <a:ext cx="7886700" cy="1500182"/>
          </a:xfrm>
        </p:spPr>
        <p:txBody>
          <a:bodyPr/>
          <a:lstStyle>
            <a:lvl1pPr marL="0" indent="0">
              <a:buNone/>
              <a:defRPr sz="2400"/>
            </a:lvl1pPr>
          </a:lstStyle>
          <a:p>
            <a:pPr lvl="0"/>
            <a:r>
              <a:rPr lang="it-IT"/>
              <a:t>Fare clic per modificare stili del testo dello schema</a:t>
            </a:r>
          </a:p>
        </p:txBody>
      </p:sp>
      <p:sp>
        <p:nvSpPr>
          <p:cNvPr id="4" name="Date Placeholder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23/09/2015</a:t>
            </a:r>
          </a:p>
        </p:txBody>
      </p:sp>
      <p:sp>
        <p:nvSpPr>
          <p:cNvPr id="5" name="Footer Placeholder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0D7C7E3-8E4E-480E-8383-0CC68CB0DD88}"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264126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Date Placeholder 2"/>
          <p:cNvSpPr txBox="1">
            <a:spLocks noGrp="1"/>
          </p:cNvSpPr>
          <p:nvPr>
            <p:ph type="dt" sz="half" idx="7"/>
          </p:nvPr>
        </p:nvSpPr>
        <p:spPr/>
        <p:txBody>
          <a:bodyPr/>
          <a:lstStyle>
            <a:lvl1pPr>
              <a:defRPr/>
            </a:lvl1pPr>
          </a:lstStyle>
          <a:p>
            <a:fld id="{4041AF70-C230-4CCD-B690-BA2D2753D5FC}" type="datetime1">
              <a:rPr lang="it-IT"/>
              <a:pPr/>
              <a:t>06/04/2022</a:t>
            </a:fld>
            <a:endParaRPr/>
          </a:p>
        </p:txBody>
      </p:sp>
      <p:sp>
        <p:nvSpPr>
          <p:cNvPr id="4" name="Footer Placeholder 3"/>
          <p:cNvSpPr txBox="1">
            <a:spLocks noGrp="1"/>
          </p:cNvSpPr>
          <p:nvPr>
            <p:ph type="ftr" sz="quarter" idx="9"/>
          </p:nvPr>
        </p:nvSpPr>
        <p:spPr/>
        <p:txBody>
          <a:bodyPr/>
          <a:lstStyle>
            <a:lvl1pPr>
              <a:defRPr/>
            </a:lvl1pPr>
          </a:lstStyle>
          <a:p>
            <a:endParaRPr/>
          </a:p>
        </p:txBody>
      </p:sp>
      <p:sp>
        <p:nvSpPr>
          <p:cNvPr id="5" name="Slide Number Placeholder 4"/>
          <p:cNvSpPr txBox="1">
            <a:spLocks noGrp="1"/>
          </p:cNvSpPr>
          <p:nvPr>
            <p:ph type="sldNum" sz="quarter" idx="8"/>
          </p:nvPr>
        </p:nvSpPr>
        <p:spPr/>
        <p:txBody>
          <a:bodyPr/>
          <a:lstStyle>
            <a:lvl1pPr>
              <a:defRPr/>
            </a:lvl1pPr>
          </a:lstStyle>
          <a:p>
            <a:fld id="{7E5F3E88-6760-498A-BB08-D65BDBE51595}" type="slidenum">
              <a:rPr/>
              <a:pPr/>
              <a:t>‹N›</a:t>
            </a:fld>
            <a:endParaRPr/>
          </a:p>
        </p:txBody>
      </p:sp>
    </p:spTree>
    <p:extLst>
      <p:ext uri="{BB962C8B-B14F-4D97-AF65-F5344CB8AC3E}">
        <p14:creationId xmlns:p14="http://schemas.microsoft.com/office/powerpoint/2010/main" val="10293099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23/09/2015</a:t>
            </a:r>
          </a:p>
        </p:txBody>
      </p:sp>
      <p:sp>
        <p:nvSpPr>
          <p:cNvPr id="6" name="Footer Placeholder 5"/>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E.Giglia, Open Access, ovvero...                                                   Aviano 23 settembre 2015</a:t>
            </a:r>
          </a:p>
        </p:txBody>
      </p:sp>
      <p:sp>
        <p:nvSpPr>
          <p:cNvPr id="7" name="Slide Number Placeholder 6"/>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29E651-261B-4B2D-A0C4-6605BA0E90E6}"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1098017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365129"/>
            <a:ext cx="7886700" cy="1325559"/>
          </a:xfrm>
        </p:spPr>
        <p:txBody>
          <a:bodyPr/>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9838" y="1681160"/>
            <a:ext cx="3868341" cy="823910"/>
          </a:xfrm>
        </p:spPr>
        <p:txBody>
          <a:bodyPr anchor="b"/>
          <a:lstStyle>
            <a:lvl1pPr marL="0" indent="0">
              <a:buNone/>
              <a:defRPr sz="2400" b="1"/>
            </a:lvl1pPr>
          </a:lstStyle>
          <a:p>
            <a:pPr lvl="0"/>
            <a:r>
              <a:rPr lang="it-IT"/>
              <a:t>Fare clic per modificare stili del testo dello schema</a:t>
            </a:r>
          </a:p>
        </p:txBody>
      </p:sp>
      <p:sp>
        <p:nvSpPr>
          <p:cNvPr id="4" name="Content Placeholder 3"/>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txBox="1">
            <a:spLocks noGrp="1"/>
          </p:cNvSpPr>
          <p:nvPr>
            <p:ph type="body" idx="3"/>
          </p:nvPr>
        </p:nvSpPr>
        <p:spPr>
          <a:xfrm>
            <a:off x="4629149" y="1681160"/>
            <a:ext cx="3887388" cy="823910"/>
          </a:xfrm>
        </p:spPr>
        <p:txBody>
          <a:bodyPr anchor="b"/>
          <a:lstStyle>
            <a:lvl1pPr marL="0" indent="0">
              <a:buNone/>
              <a:defRPr sz="2400" b="1"/>
            </a:lvl1pPr>
          </a:lstStyle>
          <a:p>
            <a:pPr lvl="0"/>
            <a:r>
              <a:rPr lang="it-IT"/>
              <a:t>Fare clic per modificare stili del testo dello schema</a:t>
            </a:r>
          </a:p>
        </p:txBody>
      </p:sp>
      <p:sp>
        <p:nvSpPr>
          <p:cNvPr id="6" name="Content Placeholder 5"/>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23/09/2015</a:t>
            </a:r>
          </a:p>
        </p:txBody>
      </p:sp>
      <p:sp>
        <p:nvSpPr>
          <p:cNvPr id="8" name="Footer Placeholder 7"/>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E.Giglia, Open Access, ovvero...                                                   Aviano 23 settembre 2015</a:t>
            </a:r>
          </a:p>
        </p:txBody>
      </p:sp>
      <p:sp>
        <p:nvSpPr>
          <p:cNvPr id="9" name="Slide Number Placeholder 8"/>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B24CA1A-F4C4-41A6-86AE-15F1FEC6098A}"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6788111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Date Placeholder 2"/>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23/09/2015</a:t>
            </a:r>
          </a:p>
        </p:txBody>
      </p:sp>
      <p:sp>
        <p:nvSpPr>
          <p:cNvPr id="4" name="Footer Placeholder 3"/>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E.Giglia, Open Access, ovvero...                                                   Aviano 23 settembre 2015</a:t>
            </a:r>
          </a:p>
        </p:txBody>
      </p:sp>
      <p:sp>
        <p:nvSpPr>
          <p:cNvPr id="5" name="Slide Number Placeholder 4"/>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78ED26-7C86-4E33-9C14-C64E947DAE03}"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3700331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23/09/2015</a:t>
            </a:r>
          </a:p>
        </p:txBody>
      </p:sp>
      <p:sp>
        <p:nvSpPr>
          <p:cNvPr id="3" name="Footer Placeholder 2"/>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E.Giglia, Open Access, ovvero...                                                   Aviano 23 settembre 2015</a:t>
            </a:r>
          </a:p>
        </p:txBody>
      </p:sp>
      <p:sp>
        <p:nvSpPr>
          <p:cNvPr id="4" name="Slide Number Placeholder 3"/>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ED4D80-6347-4771-A2BD-5748EBADB035}"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463648182"/>
      </p:ext>
    </p:extLst>
  </p:cSld>
  <p:clrMapOvr>
    <a:masterClrMapping/>
  </p:clrMapOvr>
  <p:hf sldNum="0"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Content Placeholder 2"/>
          <p:cNvSpPr txBox="1">
            <a:spLocks noGrp="1"/>
          </p:cNvSpPr>
          <p:nvPr>
            <p:ph idx="1"/>
          </p:nvPr>
        </p:nvSpPr>
        <p:spPr>
          <a:xfrm>
            <a:off x="3887388" y="987423"/>
            <a:ext cx="4629149" cy="4873623"/>
          </a:xfrm>
        </p:spPr>
        <p:txBody>
          <a:bodyPr/>
          <a:lstStyle>
            <a:lvl1pPr>
              <a:defRPr sz="3200"/>
            </a:lvl1pPr>
            <a:lvl2pPr>
              <a:defRPr sz="2800"/>
            </a:lvl2pPr>
            <a:lvl3pPr>
              <a:defRPr sz="2400"/>
            </a:lvl3pPr>
            <a:lvl4pPr>
              <a:defRPr sz="2000"/>
            </a:lvl4pPr>
            <a:lvl5pPr>
              <a:defRPr sz="20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23/09/2015</a:t>
            </a:r>
          </a:p>
        </p:txBody>
      </p:sp>
      <p:sp>
        <p:nvSpPr>
          <p:cNvPr id="6" name="Footer Placeholder 5"/>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E.Giglia, Open Access, ovvero...                                                   Aviano 23 settembre 2015</a:t>
            </a:r>
          </a:p>
        </p:txBody>
      </p:sp>
      <p:sp>
        <p:nvSpPr>
          <p:cNvPr id="7" name="Slide Number Placeholder 6"/>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B35F67-1347-460A-ACC5-AF9FB66B5B41}"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7561803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Picture Placeholder 2"/>
          <p:cNvSpPr txBox="1">
            <a:spLocks noGrp="1"/>
          </p:cNvSpPr>
          <p:nvPr>
            <p:ph type="pic" idx="1"/>
          </p:nvPr>
        </p:nvSpPr>
        <p:spPr>
          <a:xfrm>
            <a:off x="3887388" y="987423"/>
            <a:ext cx="4629149" cy="4873623"/>
          </a:xfrm>
        </p:spPr>
        <p:txBody>
          <a:bodyPr/>
          <a:lstStyle>
            <a:lvl1pPr marL="0" indent="0">
              <a:buNone/>
              <a:defRPr sz="3200"/>
            </a:lvl1pPr>
          </a:lstStyle>
          <a:p>
            <a:pPr lvl="0"/>
            <a:r>
              <a:rPr lang="it-IT"/>
              <a:t>Fare clic sull'icona per inserire un'immagine</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23/09/2015</a:t>
            </a:r>
          </a:p>
        </p:txBody>
      </p:sp>
      <p:sp>
        <p:nvSpPr>
          <p:cNvPr id="6" name="Footer Placeholder 5"/>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E.Giglia, Open Access, ovvero...                                                   Aviano 23 settembre 2015</a:t>
            </a:r>
          </a:p>
        </p:txBody>
      </p:sp>
      <p:sp>
        <p:nvSpPr>
          <p:cNvPr id="7" name="Slide Number Placeholder 6"/>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39C2C6-DCA4-4995-9CF0-7775A48FB1C3}"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3847281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23/09/2015</a:t>
            </a:r>
          </a:p>
        </p:txBody>
      </p:sp>
      <p:sp>
        <p:nvSpPr>
          <p:cNvPr id="5" name="Footer Placeholder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04CB9D-3A65-4CB7-B526-E66188783421}"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269100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675" y="365129"/>
            <a:ext cx="1971674" cy="5811834"/>
          </a:xfrm>
        </p:spPr>
        <p:txBody>
          <a:bodyPr vert="eaVert"/>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23/09/2015</a:t>
            </a:r>
          </a:p>
        </p:txBody>
      </p:sp>
      <p:sp>
        <p:nvSpPr>
          <p:cNvPr id="5" name="Footer Placeholder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898989"/>
                </a:solidFill>
                <a:effectLst/>
                <a:uLnTx/>
                <a:uFillTx/>
                <a:latin typeface="Calibri"/>
                <a:ea typeface="+mn-ea"/>
                <a:cs typeface="+mn-cs"/>
              </a:rPr>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83238E1-FC1E-461D-ABE2-62CD8906F76B}"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7851533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50FC7F6-3C91-450B-848C-7C5F1A4CCEDB}" type="datetimeFigureOut">
              <a:rPr lang="it-IT" smtClean="0"/>
              <a:t>06/04/2022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14227171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50FC7F6-3C91-450B-848C-7C5F1A4CCEDB}" type="datetimeFigureOut">
              <a:rPr lang="it-IT" smtClean="0"/>
              <a:t>06/04/2022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760334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fld id="{7DEC27AC-D1DF-4B0F-A46A-4DB364C3F4FD}" type="datetime1">
              <a:rPr lang="it-IT"/>
              <a:pPr/>
              <a:t>06/04/2022</a:t>
            </a:fld>
            <a:endParaRPr/>
          </a:p>
        </p:txBody>
      </p:sp>
      <p:sp>
        <p:nvSpPr>
          <p:cNvPr id="3" name="Footer Placeholder 2"/>
          <p:cNvSpPr txBox="1">
            <a:spLocks noGrp="1"/>
          </p:cNvSpPr>
          <p:nvPr>
            <p:ph type="ftr" sz="quarter" idx="9"/>
          </p:nvPr>
        </p:nvSpPr>
        <p:spPr/>
        <p:txBody>
          <a:bodyPr/>
          <a:lstStyle>
            <a:lvl1pPr>
              <a:defRPr/>
            </a:lvl1pPr>
          </a:lstStyle>
          <a:p>
            <a:endParaRPr/>
          </a:p>
        </p:txBody>
      </p:sp>
      <p:sp>
        <p:nvSpPr>
          <p:cNvPr id="4" name="Slide Number Placeholder 3"/>
          <p:cNvSpPr txBox="1">
            <a:spLocks noGrp="1"/>
          </p:cNvSpPr>
          <p:nvPr>
            <p:ph type="sldNum" sz="quarter" idx="8"/>
          </p:nvPr>
        </p:nvSpPr>
        <p:spPr/>
        <p:txBody>
          <a:bodyPr/>
          <a:lstStyle>
            <a:lvl1pPr>
              <a:defRPr/>
            </a:lvl1pPr>
          </a:lstStyle>
          <a:p>
            <a:fld id="{01C94580-FFCA-4620-A653-6CE02B0D53AC}" type="slidenum">
              <a:rPr/>
              <a:pPr/>
              <a:t>‹N›</a:t>
            </a:fld>
            <a:endParaRPr/>
          </a:p>
        </p:txBody>
      </p:sp>
    </p:spTree>
    <p:extLst>
      <p:ext uri="{BB962C8B-B14F-4D97-AF65-F5344CB8AC3E}">
        <p14:creationId xmlns:p14="http://schemas.microsoft.com/office/powerpoint/2010/main" val="1928762724"/>
      </p:ext>
    </p:extLst>
  </p:cSld>
  <p:clrMapOvr>
    <a:masterClrMapping/>
  </p:clrMapOvr>
  <p:hf sldNum="0"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D50FC7F6-3C91-450B-848C-7C5F1A4CCEDB}" type="datetimeFigureOut">
              <a:rPr lang="it-IT" smtClean="0"/>
              <a:t>06/04/2022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9108752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50FC7F6-3C91-450B-848C-7C5F1A4CCEDB}" type="datetimeFigureOut">
              <a:rPr lang="it-IT" smtClean="0"/>
              <a:t>06/04/2022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25825757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50FC7F6-3C91-450B-848C-7C5F1A4CCEDB}" type="datetimeFigureOut">
              <a:rPr lang="it-IT" smtClean="0"/>
              <a:t>06/04/2022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11418194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D50FC7F6-3C91-450B-848C-7C5F1A4CCEDB}" type="datetimeFigureOut">
              <a:rPr lang="it-IT" smtClean="0"/>
              <a:t>06/04/2022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25622985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0FC7F6-3C91-450B-848C-7C5F1A4CCEDB}" type="datetimeFigureOut">
              <a:rPr lang="it-IT" smtClean="0"/>
              <a:t>06/04/2022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7805587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D50FC7F6-3C91-450B-848C-7C5F1A4CCEDB}" type="datetimeFigureOut">
              <a:rPr lang="it-IT" smtClean="0"/>
              <a:t>06/04/2022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22009915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D50FC7F6-3C91-450B-848C-7C5F1A4CCEDB}" type="datetimeFigureOut">
              <a:rPr lang="it-IT" smtClean="0"/>
              <a:t>06/04/2022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14531627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50FC7F6-3C91-450B-848C-7C5F1A4CCEDB}" type="datetimeFigureOut">
              <a:rPr lang="it-IT" smtClean="0"/>
              <a:t>06/04/2022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36289770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50FC7F6-3C91-450B-848C-7C5F1A4CCEDB}" type="datetimeFigureOut">
              <a:rPr lang="it-IT" smtClean="0"/>
              <a:t>06/04/2022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1620839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Content Placeholder 2"/>
          <p:cNvSpPr txBox="1">
            <a:spLocks noGrp="1"/>
          </p:cNvSpPr>
          <p:nvPr>
            <p:ph idx="1"/>
          </p:nvPr>
        </p:nvSpPr>
        <p:spPr>
          <a:xfrm>
            <a:off x="3887388" y="987423"/>
            <a:ext cx="4629149" cy="4873623"/>
          </a:xfrm>
        </p:spPr>
        <p:txBody>
          <a:bodyPr/>
          <a:lstStyle>
            <a:lvl1pPr>
              <a:defRPr sz="3200"/>
            </a:lvl1pPr>
            <a:lvl2pPr>
              <a:defRPr sz="2800"/>
            </a:lvl2pPr>
            <a:lvl3pPr>
              <a:defRPr sz="2400"/>
            </a:lvl3pPr>
            <a:lvl4pPr>
              <a:defRPr sz="2000"/>
            </a:lvl4pPr>
            <a:lvl5pPr>
              <a:defRPr sz="20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fld id="{5AB81721-0787-4ACD-8DEE-0CA99518E6C9}" type="datetime1">
              <a:rPr lang="it-IT"/>
              <a:pPr/>
              <a:t>06/04/2022</a:t>
            </a:fld>
            <a:endParaRPr/>
          </a:p>
        </p:txBody>
      </p:sp>
      <p:sp>
        <p:nvSpPr>
          <p:cNvPr id="6" name="Footer Placeholder 5"/>
          <p:cNvSpPr txBox="1">
            <a:spLocks noGrp="1"/>
          </p:cNvSpPr>
          <p:nvPr>
            <p:ph type="ftr" sz="quarter" idx="9"/>
          </p:nvPr>
        </p:nvSpPr>
        <p:spPr/>
        <p:txBody>
          <a:bodyPr/>
          <a:lstStyle>
            <a:lvl1pPr>
              <a:defRPr/>
            </a:lvl1pPr>
          </a:lstStyle>
          <a:p>
            <a:endParaRPr/>
          </a:p>
        </p:txBody>
      </p:sp>
      <p:sp>
        <p:nvSpPr>
          <p:cNvPr id="7" name="Slide Number Placeholder 6"/>
          <p:cNvSpPr txBox="1">
            <a:spLocks noGrp="1"/>
          </p:cNvSpPr>
          <p:nvPr>
            <p:ph type="sldNum" sz="quarter" idx="8"/>
          </p:nvPr>
        </p:nvSpPr>
        <p:spPr/>
        <p:txBody>
          <a:bodyPr/>
          <a:lstStyle>
            <a:lvl1pPr>
              <a:defRPr/>
            </a:lvl1pPr>
          </a:lstStyle>
          <a:p>
            <a:fld id="{B54ABB31-E6AC-4473-A8A0-09199309F9ED}" type="slidenum">
              <a:rPr/>
              <a:pPr/>
              <a:t>‹N›</a:t>
            </a:fld>
            <a:endParaRPr/>
          </a:p>
        </p:txBody>
      </p:sp>
    </p:spTree>
    <p:extLst>
      <p:ext uri="{BB962C8B-B14F-4D97-AF65-F5344CB8AC3E}">
        <p14:creationId xmlns:p14="http://schemas.microsoft.com/office/powerpoint/2010/main" val="2570715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r>
              <a:t>23/09/2015</a:t>
            </a:r>
          </a:p>
        </p:txBody>
      </p:sp>
      <p:sp>
        <p:nvSpPr>
          <p:cNvPr id="5" name="Footer Placeholder 4"/>
          <p:cNvSpPr txBox="1">
            <a:spLocks noGrp="1"/>
          </p:cNvSpPr>
          <p:nvPr>
            <p:ph type="ftr" sz="quarter" idx="9"/>
          </p:nvPr>
        </p:nvSpPr>
        <p:spPr/>
        <p:txBody>
          <a:bodyPr/>
          <a:lstStyle>
            <a:lvl1pPr>
              <a:defRPr lang="en-US"/>
            </a:lvl1pPr>
          </a:lstStyle>
          <a:p>
            <a:endParaRPr/>
          </a:p>
        </p:txBody>
      </p:sp>
      <p:sp>
        <p:nvSpPr>
          <p:cNvPr id="6" name="Slide Number Placeholder 5"/>
          <p:cNvSpPr txBox="1">
            <a:spLocks noGrp="1"/>
          </p:cNvSpPr>
          <p:nvPr>
            <p:ph type="sldNum" sz="quarter" idx="8"/>
          </p:nvPr>
        </p:nvSpPr>
        <p:spPr/>
        <p:txBody>
          <a:bodyPr/>
          <a:lstStyle>
            <a:lvl1pPr>
              <a:defRPr/>
            </a:lvl1pPr>
          </a:lstStyle>
          <a:p>
            <a:fld id="{8D6EC384-CBCD-46E3-BE5B-52F157BD147B}" type="slidenum">
              <a:rPr/>
              <a:pPr/>
              <a:t>‹N›</a:t>
            </a:fld>
            <a:endParaRPr/>
          </a:p>
        </p:txBody>
      </p:sp>
    </p:spTree>
    <p:extLst>
      <p:ext uri="{BB962C8B-B14F-4D97-AF65-F5344CB8AC3E}">
        <p14:creationId xmlns:p14="http://schemas.microsoft.com/office/powerpoint/2010/main" val="240442792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Picture Placeholder 2"/>
          <p:cNvSpPr txBox="1">
            <a:spLocks noGrp="1"/>
          </p:cNvSpPr>
          <p:nvPr>
            <p:ph type="pic" idx="1"/>
          </p:nvPr>
        </p:nvSpPr>
        <p:spPr>
          <a:xfrm>
            <a:off x="3887388" y="987423"/>
            <a:ext cx="4629149" cy="4873623"/>
          </a:xfrm>
        </p:spPr>
        <p:txBody>
          <a:bodyPr/>
          <a:lstStyle>
            <a:lvl1pPr marL="0" indent="0">
              <a:buNone/>
              <a:defRPr sz="3200"/>
            </a:lvl1pPr>
          </a:lstStyle>
          <a:p>
            <a:pPr lvl="0"/>
            <a:r>
              <a:rPr lang="it-IT"/>
              <a:t>Fare clic sull'icona per inserire un'immagine</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fld id="{F5378B03-A239-4D61-8FFC-255FA996E9D5}" type="datetime1">
              <a:rPr lang="it-IT"/>
              <a:pPr/>
              <a:t>06/04/2022</a:t>
            </a:fld>
            <a:endParaRPr/>
          </a:p>
        </p:txBody>
      </p:sp>
      <p:sp>
        <p:nvSpPr>
          <p:cNvPr id="6" name="Footer Placeholder 5"/>
          <p:cNvSpPr txBox="1">
            <a:spLocks noGrp="1"/>
          </p:cNvSpPr>
          <p:nvPr>
            <p:ph type="ftr" sz="quarter" idx="9"/>
          </p:nvPr>
        </p:nvSpPr>
        <p:spPr/>
        <p:txBody>
          <a:bodyPr/>
          <a:lstStyle>
            <a:lvl1pPr>
              <a:defRPr/>
            </a:lvl1pPr>
          </a:lstStyle>
          <a:p>
            <a:endParaRPr/>
          </a:p>
        </p:txBody>
      </p:sp>
      <p:sp>
        <p:nvSpPr>
          <p:cNvPr id="7" name="Slide Number Placeholder 6"/>
          <p:cNvSpPr txBox="1">
            <a:spLocks noGrp="1"/>
          </p:cNvSpPr>
          <p:nvPr>
            <p:ph type="sldNum" sz="quarter" idx="8"/>
          </p:nvPr>
        </p:nvSpPr>
        <p:spPr/>
        <p:txBody>
          <a:bodyPr/>
          <a:lstStyle>
            <a:lvl1pPr>
              <a:defRPr/>
            </a:lvl1pPr>
          </a:lstStyle>
          <a:p>
            <a:fld id="{3F56F163-3E89-4CC5-9258-0304F051EB2A}" type="slidenum">
              <a:rPr/>
              <a:pPr/>
              <a:t>‹N›</a:t>
            </a:fld>
            <a:endParaRPr/>
          </a:p>
        </p:txBody>
      </p:sp>
    </p:spTree>
    <p:extLst>
      <p:ext uri="{BB962C8B-B14F-4D97-AF65-F5344CB8AC3E}">
        <p14:creationId xmlns:p14="http://schemas.microsoft.com/office/powerpoint/2010/main" val="306109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fld id="{29C98275-510F-4066-8083-59A2F42EE43D}" type="datetime1">
              <a:rPr lang="it-IT"/>
              <a:pPr/>
              <a:t>06/04/2022</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7E0B05C2-3D0B-452D-AAEA-AFE12F403A2C}" type="slidenum">
              <a:rPr/>
              <a:pPr/>
              <a:t>‹N›</a:t>
            </a:fld>
            <a:endParaRPr/>
          </a:p>
        </p:txBody>
      </p:sp>
    </p:spTree>
    <p:extLst>
      <p:ext uri="{BB962C8B-B14F-4D97-AF65-F5344CB8AC3E}">
        <p14:creationId xmlns:p14="http://schemas.microsoft.com/office/powerpoint/2010/main" val="679346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675" y="365129"/>
            <a:ext cx="1971674" cy="5811834"/>
          </a:xfrm>
        </p:spPr>
        <p:txBody>
          <a:bodyPr vert="eaVert"/>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fld id="{D30312B5-D470-4878-AED8-723FD96C5500}" type="datetime1">
              <a:rPr lang="it-IT"/>
              <a:pPr/>
              <a:t>06/04/2022</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CECBA1A3-5517-4BDE-8B8C-E2DEA2EE77A7}" type="slidenum">
              <a:rPr/>
              <a:pPr/>
              <a:t>‹N›</a:t>
            </a:fld>
            <a:endParaRPr/>
          </a:p>
        </p:txBody>
      </p:sp>
    </p:spTree>
    <p:extLst>
      <p:ext uri="{BB962C8B-B14F-4D97-AF65-F5344CB8AC3E}">
        <p14:creationId xmlns:p14="http://schemas.microsoft.com/office/powerpoint/2010/main" val="189836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B3F5B73A-C38A-4EF5-A1FA-069666DEE039}" type="datetimeFigureOut">
              <a:rPr lang="it-IT" smtClean="0">
                <a:solidFill>
                  <a:prstClr val="black">
                    <a:tint val="75000"/>
                  </a:prstClr>
                </a:solidFill>
              </a:rPr>
              <a:pPr/>
              <a:t>06/04/2022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
        <p:nvSpPr>
          <p:cNvPr id="7" name="Rettangolo 6"/>
          <p:cNvSpPr/>
          <p:nvPr userDrawn="1"/>
        </p:nvSpPr>
        <p:spPr>
          <a:xfrm>
            <a:off x="251520" y="188640"/>
            <a:ext cx="936104" cy="6120680"/>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1" name="Rettangolo 10"/>
          <p:cNvSpPr/>
          <p:nvPr userDrawn="1"/>
        </p:nvSpPr>
        <p:spPr>
          <a:xfrm>
            <a:off x="5868144" y="188640"/>
            <a:ext cx="3096344" cy="216024"/>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2" name="Rettangolo 11"/>
          <p:cNvSpPr/>
          <p:nvPr userDrawn="1"/>
        </p:nvSpPr>
        <p:spPr>
          <a:xfrm>
            <a:off x="971600" y="1412776"/>
            <a:ext cx="7992888" cy="216024"/>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3" name="Rettangolo 12"/>
          <p:cNvSpPr/>
          <p:nvPr userDrawn="1"/>
        </p:nvSpPr>
        <p:spPr>
          <a:xfrm>
            <a:off x="971600" y="1628800"/>
            <a:ext cx="7992888" cy="2088232"/>
          </a:xfrm>
          <a:prstGeom prst="rect">
            <a:avLst/>
          </a:prstGeom>
          <a:solidFill>
            <a:srgbClr val="FFFFFF"/>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4" name="Titolo 1"/>
          <p:cNvSpPr>
            <a:spLocks noGrp="1"/>
          </p:cNvSpPr>
          <p:nvPr>
            <p:ph type="ctrTitle"/>
          </p:nvPr>
        </p:nvSpPr>
        <p:spPr>
          <a:xfrm>
            <a:off x="1120080" y="2204864"/>
            <a:ext cx="7772400" cy="1470025"/>
          </a:xfrm>
        </p:spPr>
        <p:txBody>
          <a:bodyPr/>
          <a:lstStyle>
            <a:lvl1pPr>
              <a:defRPr>
                <a:solidFill>
                  <a:srgbClr val="462300"/>
                </a:solidFill>
              </a:defRPr>
            </a:lvl1pPr>
          </a:lstStyle>
          <a:p>
            <a:r>
              <a:rPr lang="it-IT" dirty="0"/>
              <a:t>Fare clic per modificare lo stile del titolo</a:t>
            </a:r>
          </a:p>
        </p:txBody>
      </p:sp>
      <p:sp>
        <p:nvSpPr>
          <p:cNvPr id="15" name="Rettangolo 14"/>
          <p:cNvSpPr/>
          <p:nvPr userDrawn="1"/>
        </p:nvSpPr>
        <p:spPr>
          <a:xfrm>
            <a:off x="467544" y="6237312"/>
            <a:ext cx="7992888" cy="216024"/>
          </a:xfrm>
          <a:prstGeom prst="rect">
            <a:avLst/>
          </a:prstGeom>
          <a:solidFill>
            <a:srgbClr val="542A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6" name="Rettangolo 15"/>
          <p:cNvSpPr/>
          <p:nvPr userDrawn="1"/>
        </p:nvSpPr>
        <p:spPr>
          <a:xfrm>
            <a:off x="467544" y="4581128"/>
            <a:ext cx="7992888" cy="1656184"/>
          </a:xfrm>
          <a:prstGeom prst="rect">
            <a:avLst/>
          </a:prstGeom>
          <a:solidFill>
            <a:srgbClr val="FFFFFF"/>
          </a:solidFill>
          <a:ln>
            <a:solidFill>
              <a:srgbClr val="542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7" name="Sottotitolo 2"/>
          <p:cNvSpPr>
            <a:spLocks noGrp="1"/>
          </p:cNvSpPr>
          <p:nvPr>
            <p:ph type="subTitle" idx="1"/>
          </p:nvPr>
        </p:nvSpPr>
        <p:spPr>
          <a:xfrm>
            <a:off x="1043608" y="4725144"/>
            <a:ext cx="6400800" cy="1464568"/>
          </a:xfrm>
        </p:spPr>
        <p:txBody>
          <a:bodyPr/>
          <a:lstStyle>
            <a:lvl1pPr marL="0" indent="0" algn="ctr">
              <a:buNone/>
              <a:defRPr>
                <a:solidFill>
                  <a:srgbClr val="3E1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Fare clic per modificare lo stile del sottotitolo dello schema</a:t>
            </a:r>
          </a:p>
        </p:txBody>
      </p:sp>
    </p:spTree>
    <p:extLst>
      <p:ext uri="{BB962C8B-B14F-4D97-AF65-F5344CB8AC3E}">
        <p14:creationId xmlns:p14="http://schemas.microsoft.com/office/powerpoint/2010/main" val="1806322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8" name="Rettangolo 7"/>
          <p:cNvSpPr/>
          <p:nvPr userDrawn="1"/>
        </p:nvSpPr>
        <p:spPr>
          <a:xfrm>
            <a:off x="251520" y="188640"/>
            <a:ext cx="936104" cy="6120680"/>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2" name="Titolo 1"/>
          <p:cNvSpPr>
            <a:spLocks noGrp="1"/>
          </p:cNvSpPr>
          <p:nvPr>
            <p:ph type="title"/>
          </p:nvPr>
        </p:nvSpPr>
        <p:spPr>
          <a:xfrm>
            <a:off x="1187624" y="548680"/>
            <a:ext cx="7499176" cy="868958"/>
          </a:xfrm>
        </p:spPr>
        <p:txBody>
          <a:bodyPr>
            <a:noAutofit/>
          </a:bodyPr>
          <a:lstStyle>
            <a:lvl1pPr>
              <a:defRPr sz="4000" b="1">
                <a:solidFill>
                  <a:srgbClr val="7A2900"/>
                </a:solidFill>
              </a:defRPr>
            </a:lvl1pPr>
          </a:lstStyle>
          <a:p>
            <a:r>
              <a:rPr lang="it-IT" dirty="0"/>
              <a:t>Fare clic per modificare lo stile del titolo</a:t>
            </a:r>
          </a:p>
        </p:txBody>
      </p:sp>
      <p:sp>
        <p:nvSpPr>
          <p:cNvPr id="4" name="Segnaposto data 3"/>
          <p:cNvSpPr>
            <a:spLocks noGrp="1"/>
          </p:cNvSpPr>
          <p:nvPr>
            <p:ph type="dt" sz="half" idx="10"/>
          </p:nvPr>
        </p:nvSpPr>
        <p:spPr/>
        <p:txBody>
          <a:bodyPr/>
          <a:lstStyle/>
          <a:p>
            <a:fld id="{B3F5B73A-C38A-4EF5-A1FA-069666DEE039}" type="datetimeFigureOut">
              <a:rPr lang="it-IT" smtClean="0">
                <a:solidFill>
                  <a:prstClr val="black">
                    <a:tint val="75000"/>
                  </a:prstClr>
                </a:solidFill>
              </a:rPr>
              <a:pPr/>
              <a:t>06/04/2022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
        <p:nvSpPr>
          <p:cNvPr id="1026" name="Rectangle 2"/>
          <p:cNvSpPr>
            <a:spLocks noChangeArrowheads="1" noChangeShapeType="1"/>
          </p:cNvSpPr>
          <p:nvPr userDrawn="1"/>
        </p:nvSpPr>
        <p:spPr bwMode="auto">
          <a:xfrm>
            <a:off x="106860975" y="105289350"/>
            <a:ext cx="1343025" cy="7524750"/>
          </a:xfrm>
          <a:prstGeom prst="rect">
            <a:avLst/>
          </a:prstGeom>
          <a:solidFill>
            <a:srgbClr val="990033"/>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it-IT">
              <a:solidFill>
                <a:prstClr val="black"/>
              </a:solidFill>
            </a:endParaRPr>
          </a:p>
        </p:txBody>
      </p:sp>
      <p:sp>
        <p:nvSpPr>
          <p:cNvPr id="9" name="Rettangolo 8"/>
          <p:cNvSpPr/>
          <p:nvPr userDrawn="1"/>
        </p:nvSpPr>
        <p:spPr>
          <a:xfrm>
            <a:off x="5868144" y="188640"/>
            <a:ext cx="3096344" cy="216024"/>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nvGrpSpPr>
          <p:cNvPr id="3" name="Gruppo 12"/>
          <p:cNvGrpSpPr/>
          <p:nvPr userDrawn="1"/>
        </p:nvGrpSpPr>
        <p:grpSpPr>
          <a:xfrm>
            <a:off x="971600" y="1412776"/>
            <a:ext cx="7704856" cy="5256584"/>
            <a:chOff x="971600" y="1412776"/>
            <a:chExt cx="7704856" cy="5256584"/>
          </a:xfrm>
        </p:grpSpPr>
        <p:sp>
          <p:nvSpPr>
            <p:cNvPr id="10" name="Rettangolo 9"/>
            <p:cNvSpPr/>
            <p:nvPr userDrawn="1"/>
          </p:nvSpPr>
          <p:spPr>
            <a:xfrm>
              <a:off x="971600" y="1412776"/>
              <a:ext cx="7704856" cy="216024"/>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1" name="Rettangolo 10"/>
            <p:cNvSpPr/>
            <p:nvPr userDrawn="1"/>
          </p:nvSpPr>
          <p:spPr>
            <a:xfrm>
              <a:off x="971600" y="1628800"/>
              <a:ext cx="7704856" cy="504056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sp>
        <p:nvSpPr>
          <p:cNvPr id="12" name="Segnaposto contenuto 2"/>
          <p:cNvSpPr>
            <a:spLocks noGrp="1"/>
          </p:cNvSpPr>
          <p:nvPr>
            <p:ph idx="1"/>
          </p:nvPr>
        </p:nvSpPr>
        <p:spPr>
          <a:xfrm>
            <a:off x="1115616" y="1772816"/>
            <a:ext cx="7427168" cy="4824536"/>
          </a:xfrm>
        </p:spPr>
        <p:txBody>
          <a:bodyPr/>
          <a:lstStyle>
            <a:lvl1pPr>
              <a:defRPr>
                <a:solidFill>
                  <a:srgbClr val="462300"/>
                </a:solidFill>
              </a:defRPr>
            </a:lvl1pPr>
            <a:lvl2pPr>
              <a:buFont typeface="Wingdings 2" pitchFamily="18" charset="2"/>
              <a:buChar char="P"/>
              <a:defRPr>
                <a:solidFill>
                  <a:srgbClr val="462300"/>
                </a:solidFill>
              </a:defRPr>
            </a:lvl2pPr>
            <a:lvl3pPr>
              <a:defRPr>
                <a:solidFill>
                  <a:srgbClr val="462300"/>
                </a:solidFill>
              </a:defRPr>
            </a:lvl3pPr>
            <a:lvl4pPr>
              <a:defRPr>
                <a:solidFill>
                  <a:srgbClr val="462300"/>
                </a:solidFill>
              </a:defRPr>
            </a:lvl4pPr>
            <a:lvl5pPr>
              <a:defRPr>
                <a:solidFill>
                  <a:srgbClr val="462300"/>
                </a:solidFill>
              </a:defRPr>
            </a:lvl5pPr>
          </a:lstStyle>
          <a:p>
            <a:pPr lvl="0"/>
            <a:r>
              <a:rPr lang="it-IT" dirty="0"/>
              <a:t>Fare clic per modificare stili del testo dello schema</a:t>
            </a:r>
          </a:p>
          <a:p>
            <a:pPr lvl="1"/>
            <a:r>
              <a:rPr lang="it-IT" dirty="0"/>
              <a:t>Secondo livello</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lang="it-IT" dirty="0"/>
              <a:t>Terzo livello</a:t>
            </a:r>
          </a:p>
          <a:p>
            <a:pPr lvl="3"/>
            <a:r>
              <a:rPr lang="it-IT" dirty="0"/>
              <a:t>Quarto livello</a:t>
            </a:r>
          </a:p>
          <a:p>
            <a:pPr lvl="4"/>
            <a:r>
              <a:rPr lang="it-IT" dirty="0"/>
              <a:t>Quinto livello</a:t>
            </a:r>
          </a:p>
        </p:txBody>
      </p:sp>
      <p:pic>
        <p:nvPicPr>
          <p:cNvPr id="40962" name="Picture 2" descr="http://api.ning.com/files/fht*aVUt2w9ZADUxfD6X37mI0rE1Lu2rR-FaKsvjzrF7CIhmmQMIe*p-aHGN3lRQ00vDFuZWG6g2qDKSAJpbkx65uO1Vlwxb/60x60.jpg"/>
          <p:cNvPicPr>
            <a:picLocks noChangeAspect="1" noChangeArrowheads="1"/>
          </p:cNvPicPr>
          <p:nvPr userDrawn="1"/>
        </p:nvPicPr>
        <p:blipFill>
          <a:blip r:embed="rId2" cstate="print"/>
          <a:srcRect/>
          <a:stretch>
            <a:fillRect/>
          </a:stretch>
        </p:blipFill>
        <p:spPr bwMode="auto">
          <a:xfrm>
            <a:off x="8028384" y="1052734"/>
            <a:ext cx="936104" cy="936106"/>
          </a:xfrm>
          <a:prstGeom prst="rect">
            <a:avLst/>
          </a:prstGeom>
          <a:noFill/>
        </p:spPr>
      </p:pic>
    </p:spTree>
    <p:extLst>
      <p:ext uri="{BB962C8B-B14F-4D97-AF65-F5344CB8AC3E}">
        <p14:creationId xmlns:p14="http://schemas.microsoft.com/office/powerpoint/2010/main" val="74882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3F5B73A-C38A-4EF5-A1FA-069666DEE039}" type="datetimeFigureOut">
              <a:rPr lang="it-IT" smtClean="0">
                <a:solidFill>
                  <a:prstClr val="black">
                    <a:tint val="75000"/>
                  </a:prstClr>
                </a:solidFill>
              </a:rPr>
              <a:pPr/>
              <a:t>06/04/2022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27177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3F5B73A-C38A-4EF5-A1FA-069666DEE039}" type="datetimeFigureOut">
              <a:rPr lang="it-IT" smtClean="0">
                <a:solidFill>
                  <a:prstClr val="black">
                    <a:tint val="75000"/>
                  </a:prstClr>
                </a:solidFill>
              </a:rPr>
              <a:pPr/>
              <a:t>06/04/2022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58200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3F5B73A-C38A-4EF5-A1FA-069666DEE039}" type="datetimeFigureOut">
              <a:rPr lang="it-IT" smtClean="0">
                <a:solidFill>
                  <a:prstClr val="black">
                    <a:tint val="75000"/>
                  </a:prstClr>
                </a:solidFill>
              </a:rPr>
              <a:pPr/>
              <a:t>06/04/2022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03419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3F5B73A-C38A-4EF5-A1FA-069666DEE039}" type="datetimeFigureOut">
              <a:rPr lang="it-IT" smtClean="0">
                <a:solidFill>
                  <a:prstClr val="black">
                    <a:tint val="75000"/>
                  </a:prstClr>
                </a:solidFill>
              </a:rPr>
              <a:pPr/>
              <a:t>06/04/2022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91719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3F5B73A-C38A-4EF5-A1FA-069666DEE039}" type="datetimeFigureOut">
              <a:rPr lang="it-IT" smtClean="0">
                <a:solidFill>
                  <a:prstClr val="black">
                    <a:tint val="75000"/>
                  </a:prstClr>
                </a:solidFill>
              </a:rPr>
              <a:pPr/>
              <a:t>06/04/2022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
        <p:nvSpPr>
          <p:cNvPr id="5" name="Rettangolo 4"/>
          <p:cNvSpPr/>
          <p:nvPr userDrawn="1"/>
        </p:nvSpPr>
        <p:spPr>
          <a:xfrm>
            <a:off x="251520" y="188640"/>
            <a:ext cx="936104" cy="6120680"/>
          </a:xfrm>
          <a:prstGeom prst="rect">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6" name="Rettangolo 5"/>
          <p:cNvSpPr/>
          <p:nvPr userDrawn="1"/>
        </p:nvSpPr>
        <p:spPr>
          <a:xfrm>
            <a:off x="5868144" y="188640"/>
            <a:ext cx="3096344" cy="216024"/>
          </a:xfrm>
          <a:prstGeom prst="rect">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133732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623885" y="1709735"/>
            <a:ext cx="7886700" cy="2852735"/>
          </a:xfrm>
        </p:spPr>
        <p:txBody>
          <a:bodyPr anchor="b"/>
          <a:lstStyle>
            <a:lvl1pPr>
              <a:defRPr sz="6000"/>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3885" y="4589465"/>
            <a:ext cx="7886700" cy="1500182"/>
          </a:xfrm>
        </p:spPr>
        <p:txBody>
          <a:bodyPr/>
          <a:lstStyle>
            <a:lvl1pPr marL="0" indent="0">
              <a:buNone/>
              <a:defRPr sz="2400"/>
            </a:lvl1pPr>
          </a:lstStyle>
          <a:p>
            <a:pPr lvl="0"/>
            <a:r>
              <a:rPr lang="it-IT"/>
              <a:t>Fare clic per modificare stili del testo dello schema</a:t>
            </a:r>
          </a:p>
        </p:txBody>
      </p:sp>
      <p:sp>
        <p:nvSpPr>
          <p:cNvPr id="4" name="Date Placeholder 3"/>
          <p:cNvSpPr txBox="1">
            <a:spLocks noGrp="1"/>
          </p:cNvSpPr>
          <p:nvPr>
            <p:ph type="dt" sz="half" idx="7"/>
          </p:nvPr>
        </p:nvSpPr>
        <p:spPr/>
        <p:txBody>
          <a:bodyPr/>
          <a:lstStyle>
            <a:lvl1pPr>
              <a:defRPr/>
            </a:lvl1pPr>
          </a:lstStyle>
          <a:p>
            <a:r>
              <a:t>23/09/2015</a:t>
            </a:r>
          </a:p>
        </p:txBody>
      </p:sp>
      <p:sp>
        <p:nvSpPr>
          <p:cNvPr id="5" name="Footer Placeholder 4"/>
          <p:cNvSpPr txBox="1">
            <a:spLocks noGrp="1"/>
          </p:cNvSpPr>
          <p:nvPr>
            <p:ph type="ftr" sz="quarter" idx="9"/>
          </p:nvPr>
        </p:nvSpPr>
        <p:spPr/>
        <p:txBody>
          <a:bodyPr/>
          <a:lstStyle>
            <a:lvl1pPr>
              <a:defRPr/>
            </a:lvl1pPr>
          </a:lstStyle>
          <a:p>
            <a:r>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fld id="{C0D7C7E3-8E4E-480E-8383-0CC68CB0DD88}" type="slidenum">
              <a:rPr/>
              <a:pPr/>
              <a:t>‹N›</a:t>
            </a:fld>
            <a:endParaRPr/>
          </a:p>
        </p:txBody>
      </p:sp>
    </p:spTree>
    <p:extLst>
      <p:ext uri="{BB962C8B-B14F-4D97-AF65-F5344CB8AC3E}">
        <p14:creationId xmlns:p14="http://schemas.microsoft.com/office/powerpoint/2010/main" val="639800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3F5B73A-C38A-4EF5-A1FA-069666DEE039}" type="datetimeFigureOut">
              <a:rPr lang="it-IT" smtClean="0">
                <a:solidFill>
                  <a:prstClr val="black">
                    <a:tint val="75000"/>
                  </a:prstClr>
                </a:solidFill>
              </a:rPr>
              <a:pPr/>
              <a:t>06/04/2022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48231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3F5B73A-C38A-4EF5-A1FA-069666DEE039}" type="datetimeFigureOut">
              <a:rPr lang="it-IT" smtClean="0">
                <a:solidFill>
                  <a:prstClr val="black">
                    <a:tint val="75000"/>
                  </a:prstClr>
                </a:solidFill>
              </a:rPr>
              <a:pPr/>
              <a:t>06/04/2022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64866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3F5B73A-C38A-4EF5-A1FA-069666DEE039}" type="datetimeFigureOut">
              <a:rPr lang="it-IT" smtClean="0">
                <a:solidFill>
                  <a:prstClr val="black">
                    <a:tint val="75000"/>
                  </a:prstClr>
                </a:solidFill>
              </a:rPr>
              <a:pPr/>
              <a:t>06/04/2022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11086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3F5B73A-C38A-4EF5-A1FA-069666DEE039}" type="datetimeFigureOut">
              <a:rPr lang="it-IT" smtClean="0">
                <a:solidFill>
                  <a:prstClr val="black">
                    <a:tint val="75000"/>
                  </a:prstClr>
                </a:solidFill>
              </a:rPr>
              <a:pPr/>
              <a:t>06/04/2022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69338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1122361"/>
            <a:ext cx="7772400" cy="2387598"/>
          </a:xfrm>
        </p:spPr>
        <p:txBody>
          <a:bodyPr anchor="b" anchorCtr="1"/>
          <a:lstStyle>
            <a:lvl1pPr algn="ctr">
              <a:defRPr sz="6000"/>
            </a:lvl1pPr>
          </a:lstStyle>
          <a:p>
            <a:pPr lvl="0"/>
            <a:r>
              <a:rPr lang="it-IT"/>
              <a:t>Fare clic per modificare lo stile del titolo</a:t>
            </a:r>
            <a:endParaRPr lang="en-US"/>
          </a:p>
        </p:txBody>
      </p:sp>
      <p:sp>
        <p:nvSpPr>
          <p:cNvPr id="3" name="Subtitle 2"/>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it-IT"/>
              <a:t>Fare clic per modificare lo stile del sottotitolo dello schema</a:t>
            </a:r>
            <a:endParaRPr lang="en-US"/>
          </a:p>
        </p:txBody>
      </p:sp>
      <p:sp>
        <p:nvSpPr>
          <p:cNvPr id="4" name="Date Placeholder 3"/>
          <p:cNvSpPr txBox="1">
            <a:spLocks noGrp="1"/>
          </p:cNvSpPr>
          <p:nvPr>
            <p:ph type="dt" sz="half" idx="7"/>
          </p:nvPr>
        </p:nvSpPr>
        <p:spPr/>
        <p:txBody>
          <a:bodyPr/>
          <a:lstStyle>
            <a:lvl1pPr>
              <a:defRPr/>
            </a:lvl1pPr>
          </a:lstStyle>
          <a:p>
            <a:fld id="{F9851BAC-C1C2-4349-AC5E-5A78A6EDF4E9}" type="datetime1">
              <a:rPr lang="it-IT"/>
              <a:pPr/>
              <a:t>06/04/2022</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B9190B55-E669-43D9-9DA0-2D935306A55A}" type="slidenum">
              <a:rPr/>
              <a:pPr/>
              <a:t>‹N›</a:t>
            </a:fld>
            <a:endParaRPr/>
          </a:p>
        </p:txBody>
      </p:sp>
    </p:spTree>
    <p:extLst>
      <p:ext uri="{BB962C8B-B14F-4D97-AF65-F5344CB8AC3E}">
        <p14:creationId xmlns:p14="http://schemas.microsoft.com/office/powerpoint/2010/main" val="4260395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fld id="{898B5CDC-8CD4-4BE8-BF03-3681E00264E6}" type="datetime1">
              <a:rPr lang="it-IT"/>
              <a:pPr/>
              <a:t>06/04/2022</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BF67821E-819E-40D6-B7A8-741559CB7230}" type="slidenum">
              <a:rPr/>
              <a:pPr/>
              <a:t>‹N›</a:t>
            </a:fld>
            <a:endParaRPr/>
          </a:p>
        </p:txBody>
      </p:sp>
    </p:spTree>
    <p:extLst>
      <p:ext uri="{BB962C8B-B14F-4D97-AF65-F5344CB8AC3E}">
        <p14:creationId xmlns:p14="http://schemas.microsoft.com/office/powerpoint/2010/main" val="3271921354"/>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623885" y="1709735"/>
            <a:ext cx="7886700" cy="2852735"/>
          </a:xfrm>
        </p:spPr>
        <p:txBody>
          <a:bodyPr anchor="b"/>
          <a:lstStyle>
            <a:lvl1pPr>
              <a:defRPr sz="6000"/>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3885" y="4589465"/>
            <a:ext cx="7886700" cy="1500182"/>
          </a:xfrm>
        </p:spPr>
        <p:txBody>
          <a:bodyPr/>
          <a:lstStyle>
            <a:lvl1pPr marL="0" indent="0">
              <a:buNone/>
              <a:defRPr sz="2400"/>
            </a:lvl1pPr>
          </a:lstStyle>
          <a:p>
            <a:pPr lvl="0"/>
            <a:r>
              <a:rPr lang="it-IT"/>
              <a:t>Fare clic per modificare stili del testo dello schema</a:t>
            </a:r>
          </a:p>
        </p:txBody>
      </p:sp>
      <p:sp>
        <p:nvSpPr>
          <p:cNvPr id="4" name="Date Placeholder 3"/>
          <p:cNvSpPr txBox="1">
            <a:spLocks noGrp="1"/>
          </p:cNvSpPr>
          <p:nvPr>
            <p:ph type="dt" sz="half" idx="7"/>
          </p:nvPr>
        </p:nvSpPr>
        <p:spPr/>
        <p:txBody>
          <a:bodyPr/>
          <a:lstStyle>
            <a:lvl1pPr>
              <a:defRPr/>
            </a:lvl1pPr>
          </a:lstStyle>
          <a:p>
            <a:fld id="{C854A129-2796-4048-9271-024EC1253151}" type="datetime1">
              <a:rPr lang="it-IT"/>
              <a:pPr/>
              <a:t>06/04/2022</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DDFC10FE-5ECA-4CD6-848A-F29F9C6550AC}" type="slidenum">
              <a:rPr/>
              <a:pPr/>
              <a:t>‹N›</a:t>
            </a:fld>
            <a:endParaRPr/>
          </a:p>
        </p:txBody>
      </p:sp>
    </p:spTree>
    <p:extLst>
      <p:ext uri="{BB962C8B-B14F-4D97-AF65-F5344CB8AC3E}">
        <p14:creationId xmlns:p14="http://schemas.microsoft.com/office/powerpoint/2010/main" val="32184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txBox="1">
            <a:spLocks noGrp="1"/>
          </p:cNvSpPr>
          <p:nvPr>
            <p:ph type="dt" sz="half" idx="7"/>
          </p:nvPr>
        </p:nvSpPr>
        <p:spPr/>
        <p:txBody>
          <a:bodyPr/>
          <a:lstStyle>
            <a:lvl1pPr>
              <a:defRPr/>
            </a:lvl1pPr>
          </a:lstStyle>
          <a:p>
            <a:fld id="{F2210C08-08D7-4AD5-AF72-882CA98AC420}" type="datetime1">
              <a:rPr lang="it-IT"/>
              <a:pPr/>
              <a:t>06/04/2022</a:t>
            </a:fld>
            <a:endParaRPr/>
          </a:p>
        </p:txBody>
      </p:sp>
      <p:sp>
        <p:nvSpPr>
          <p:cNvPr id="6" name="Footer Placeholder 5"/>
          <p:cNvSpPr txBox="1">
            <a:spLocks noGrp="1"/>
          </p:cNvSpPr>
          <p:nvPr>
            <p:ph type="ftr" sz="quarter" idx="9"/>
          </p:nvPr>
        </p:nvSpPr>
        <p:spPr/>
        <p:txBody>
          <a:bodyPr/>
          <a:lstStyle>
            <a:lvl1pPr>
              <a:defRPr/>
            </a:lvl1pPr>
          </a:lstStyle>
          <a:p>
            <a:endParaRPr/>
          </a:p>
        </p:txBody>
      </p:sp>
      <p:sp>
        <p:nvSpPr>
          <p:cNvPr id="7" name="Slide Number Placeholder 6"/>
          <p:cNvSpPr txBox="1">
            <a:spLocks noGrp="1"/>
          </p:cNvSpPr>
          <p:nvPr>
            <p:ph type="sldNum" sz="quarter" idx="8"/>
          </p:nvPr>
        </p:nvSpPr>
        <p:spPr/>
        <p:txBody>
          <a:bodyPr/>
          <a:lstStyle>
            <a:lvl1pPr>
              <a:defRPr/>
            </a:lvl1pPr>
          </a:lstStyle>
          <a:p>
            <a:fld id="{9DC37031-DED2-464B-945A-C53E5806452E}" type="slidenum">
              <a:rPr/>
              <a:pPr/>
              <a:t>‹N›</a:t>
            </a:fld>
            <a:endParaRPr/>
          </a:p>
        </p:txBody>
      </p:sp>
    </p:spTree>
    <p:extLst>
      <p:ext uri="{BB962C8B-B14F-4D97-AF65-F5344CB8AC3E}">
        <p14:creationId xmlns:p14="http://schemas.microsoft.com/office/powerpoint/2010/main" val="294406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365129"/>
            <a:ext cx="7886700" cy="1325559"/>
          </a:xfrm>
        </p:spPr>
        <p:txBody>
          <a:bodyPr/>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9838" y="1681160"/>
            <a:ext cx="3868341" cy="823910"/>
          </a:xfrm>
        </p:spPr>
        <p:txBody>
          <a:bodyPr anchor="b"/>
          <a:lstStyle>
            <a:lvl1pPr marL="0" indent="0">
              <a:buNone/>
              <a:defRPr sz="2400" b="1"/>
            </a:lvl1pPr>
          </a:lstStyle>
          <a:p>
            <a:pPr lvl="0"/>
            <a:r>
              <a:rPr lang="it-IT"/>
              <a:t>Fare clic per modificare stili del testo dello schema</a:t>
            </a:r>
          </a:p>
        </p:txBody>
      </p:sp>
      <p:sp>
        <p:nvSpPr>
          <p:cNvPr id="4" name="Content Placeholder 3"/>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txBox="1">
            <a:spLocks noGrp="1"/>
          </p:cNvSpPr>
          <p:nvPr>
            <p:ph type="body" idx="3"/>
          </p:nvPr>
        </p:nvSpPr>
        <p:spPr>
          <a:xfrm>
            <a:off x="4629149" y="1681160"/>
            <a:ext cx="3887388" cy="823910"/>
          </a:xfrm>
        </p:spPr>
        <p:txBody>
          <a:bodyPr anchor="b"/>
          <a:lstStyle>
            <a:lvl1pPr marL="0" indent="0">
              <a:buNone/>
              <a:defRPr sz="2400" b="1"/>
            </a:lvl1pPr>
          </a:lstStyle>
          <a:p>
            <a:pPr lvl="0"/>
            <a:r>
              <a:rPr lang="it-IT"/>
              <a:t>Fare clic per modificare stili del testo dello schema</a:t>
            </a:r>
          </a:p>
        </p:txBody>
      </p:sp>
      <p:sp>
        <p:nvSpPr>
          <p:cNvPr id="6" name="Content Placeholder 5"/>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txBox="1">
            <a:spLocks noGrp="1"/>
          </p:cNvSpPr>
          <p:nvPr>
            <p:ph type="dt" sz="half" idx="7"/>
          </p:nvPr>
        </p:nvSpPr>
        <p:spPr/>
        <p:txBody>
          <a:bodyPr/>
          <a:lstStyle>
            <a:lvl1pPr>
              <a:defRPr/>
            </a:lvl1pPr>
          </a:lstStyle>
          <a:p>
            <a:fld id="{564E457D-4569-456B-8BF5-2241C0427129}" type="datetime1">
              <a:rPr lang="it-IT"/>
              <a:pPr/>
              <a:t>06/04/2022</a:t>
            </a:fld>
            <a:endParaRPr/>
          </a:p>
        </p:txBody>
      </p:sp>
      <p:sp>
        <p:nvSpPr>
          <p:cNvPr id="8" name="Footer Placeholder 7"/>
          <p:cNvSpPr txBox="1">
            <a:spLocks noGrp="1"/>
          </p:cNvSpPr>
          <p:nvPr>
            <p:ph type="ftr" sz="quarter" idx="9"/>
          </p:nvPr>
        </p:nvSpPr>
        <p:spPr/>
        <p:txBody>
          <a:bodyPr/>
          <a:lstStyle>
            <a:lvl1pPr>
              <a:defRPr/>
            </a:lvl1pPr>
          </a:lstStyle>
          <a:p>
            <a:endParaRPr/>
          </a:p>
        </p:txBody>
      </p:sp>
      <p:sp>
        <p:nvSpPr>
          <p:cNvPr id="9" name="Slide Number Placeholder 8"/>
          <p:cNvSpPr txBox="1">
            <a:spLocks noGrp="1"/>
          </p:cNvSpPr>
          <p:nvPr>
            <p:ph type="sldNum" sz="quarter" idx="8"/>
          </p:nvPr>
        </p:nvSpPr>
        <p:spPr/>
        <p:txBody>
          <a:bodyPr/>
          <a:lstStyle>
            <a:lvl1pPr>
              <a:defRPr/>
            </a:lvl1pPr>
          </a:lstStyle>
          <a:p>
            <a:fld id="{63532333-08BD-46E7-AD14-9D911E15A1F9}" type="slidenum">
              <a:rPr/>
              <a:pPr/>
              <a:t>‹N›</a:t>
            </a:fld>
            <a:endParaRPr/>
          </a:p>
        </p:txBody>
      </p:sp>
    </p:spTree>
    <p:extLst>
      <p:ext uri="{BB962C8B-B14F-4D97-AF65-F5344CB8AC3E}">
        <p14:creationId xmlns:p14="http://schemas.microsoft.com/office/powerpoint/2010/main" val="2293363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Date Placeholder 2"/>
          <p:cNvSpPr txBox="1">
            <a:spLocks noGrp="1"/>
          </p:cNvSpPr>
          <p:nvPr>
            <p:ph type="dt" sz="half" idx="7"/>
          </p:nvPr>
        </p:nvSpPr>
        <p:spPr/>
        <p:txBody>
          <a:bodyPr/>
          <a:lstStyle>
            <a:lvl1pPr>
              <a:defRPr/>
            </a:lvl1pPr>
          </a:lstStyle>
          <a:p>
            <a:fld id="{4041AF70-C230-4CCD-B690-BA2D2753D5FC}" type="datetime1">
              <a:rPr lang="it-IT"/>
              <a:pPr/>
              <a:t>06/04/2022</a:t>
            </a:fld>
            <a:endParaRPr/>
          </a:p>
        </p:txBody>
      </p:sp>
      <p:sp>
        <p:nvSpPr>
          <p:cNvPr id="4" name="Footer Placeholder 3"/>
          <p:cNvSpPr txBox="1">
            <a:spLocks noGrp="1"/>
          </p:cNvSpPr>
          <p:nvPr>
            <p:ph type="ftr" sz="quarter" idx="9"/>
          </p:nvPr>
        </p:nvSpPr>
        <p:spPr/>
        <p:txBody>
          <a:bodyPr/>
          <a:lstStyle>
            <a:lvl1pPr>
              <a:defRPr/>
            </a:lvl1pPr>
          </a:lstStyle>
          <a:p>
            <a:endParaRPr/>
          </a:p>
        </p:txBody>
      </p:sp>
      <p:sp>
        <p:nvSpPr>
          <p:cNvPr id="5" name="Slide Number Placeholder 4"/>
          <p:cNvSpPr txBox="1">
            <a:spLocks noGrp="1"/>
          </p:cNvSpPr>
          <p:nvPr>
            <p:ph type="sldNum" sz="quarter" idx="8"/>
          </p:nvPr>
        </p:nvSpPr>
        <p:spPr/>
        <p:txBody>
          <a:bodyPr/>
          <a:lstStyle>
            <a:lvl1pPr>
              <a:defRPr/>
            </a:lvl1pPr>
          </a:lstStyle>
          <a:p>
            <a:fld id="{7E5F3E88-6760-498A-BB08-D65BDBE51595}" type="slidenum">
              <a:rPr/>
              <a:pPr/>
              <a:t>‹N›</a:t>
            </a:fld>
            <a:endParaRPr/>
          </a:p>
        </p:txBody>
      </p:sp>
    </p:spTree>
    <p:extLst>
      <p:ext uri="{BB962C8B-B14F-4D97-AF65-F5344CB8AC3E}">
        <p14:creationId xmlns:p14="http://schemas.microsoft.com/office/powerpoint/2010/main" val="2181343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txBox="1">
            <a:spLocks noGrp="1"/>
          </p:cNvSpPr>
          <p:nvPr>
            <p:ph type="dt" sz="half" idx="7"/>
          </p:nvPr>
        </p:nvSpPr>
        <p:spPr/>
        <p:txBody>
          <a:bodyPr/>
          <a:lstStyle>
            <a:lvl1pPr>
              <a:defRPr/>
            </a:lvl1pPr>
          </a:lstStyle>
          <a:p>
            <a:r>
              <a:t>23/09/2015</a:t>
            </a:r>
          </a:p>
        </p:txBody>
      </p:sp>
      <p:sp>
        <p:nvSpPr>
          <p:cNvPr id="6" name="Footer Placeholder 5"/>
          <p:cNvSpPr txBox="1">
            <a:spLocks noGrp="1"/>
          </p:cNvSpPr>
          <p:nvPr>
            <p:ph type="ftr" sz="quarter" idx="9"/>
          </p:nvPr>
        </p:nvSpPr>
        <p:spPr/>
        <p:txBody>
          <a:bodyPr/>
          <a:lstStyle>
            <a:lvl1pPr>
              <a:defRPr/>
            </a:lvl1pPr>
          </a:lstStyle>
          <a:p>
            <a:r>
              <a:t>E.Giglia, Open Access, ovvero...                                                   Aviano 23 settembre 2015</a:t>
            </a:r>
          </a:p>
        </p:txBody>
      </p:sp>
      <p:sp>
        <p:nvSpPr>
          <p:cNvPr id="7" name="Slide Number Placeholder 6"/>
          <p:cNvSpPr txBox="1">
            <a:spLocks noGrp="1"/>
          </p:cNvSpPr>
          <p:nvPr>
            <p:ph type="sldNum" sz="quarter" idx="8"/>
          </p:nvPr>
        </p:nvSpPr>
        <p:spPr/>
        <p:txBody>
          <a:bodyPr/>
          <a:lstStyle>
            <a:lvl1pPr>
              <a:defRPr/>
            </a:lvl1pPr>
          </a:lstStyle>
          <a:p>
            <a:fld id="{2D29E651-261B-4B2D-A0C4-6605BA0E90E6}" type="slidenum">
              <a:rPr/>
              <a:pPr/>
              <a:t>‹N›</a:t>
            </a:fld>
            <a:endParaRPr/>
          </a:p>
        </p:txBody>
      </p:sp>
    </p:spTree>
    <p:extLst>
      <p:ext uri="{BB962C8B-B14F-4D97-AF65-F5344CB8AC3E}">
        <p14:creationId xmlns:p14="http://schemas.microsoft.com/office/powerpoint/2010/main" val="3798482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fld id="{7DEC27AC-D1DF-4B0F-A46A-4DB364C3F4FD}" type="datetime1">
              <a:rPr lang="it-IT"/>
              <a:pPr/>
              <a:t>06/04/2022</a:t>
            </a:fld>
            <a:endParaRPr/>
          </a:p>
        </p:txBody>
      </p:sp>
      <p:sp>
        <p:nvSpPr>
          <p:cNvPr id="3" name="Footer Placeholder 2"/>
          <p:cNvSpPr txBox="1">
            <a:spLocks noGrp="1"/>
          </p:cNvSpPr>
          <p:nvPr>
            <p:ph type="ftr" sz="quarter" idx="9"/>
          </p:nvPr>
        </p:nvSpPr>
        <p:spPr/>
        <p:txBody>
          <a:bodyPr/>
          <a:lstStyle>
            <a:lvl1pPr>
              <a:defRPr/>
            </a:lvl1pPr>
          </a:lstStyle>
          <a:p>
            <a:endParaRPr/>
          </a:p>
        </p:txBody>
      </p:sp>
      <p:sp>
        <p:nvSpPr>
          <p:cNvPr id="4" name="Slide Number Placeholder 3"/>
          <p:cNvSpPr txBox="1">
            <a:spLocks noGrp="1"/>
          </p:cNvSpPr>
          <p:nvPr>
            <p:ph type="sldNum" sz="quarter" idx="8"/>
          </p:nvPr>
        </p:nvSpPr>
        <p:spPr/>
        <p:txBody>
          <a:bodyPr/>
          <a:lstStyle>
            <a:lvl1pPr>
              <a:defRPr/>
            </a:lvl1pPr>
          </a:lstStyle>
          <a:p>
            <a:fld id="{01C94580-FFCA-4620-A653-6CE02B0D53AC}" type="slidenum">
              <a:rPr/>
              <a:pPr/>
              <a:t>‹N›</a:t>
            </a:fld>
            <a:endParaRPr/>
          </a:p>
        </p:txBody>
      </p:sp>
    </p:spTree>
    <p:extLst>
      <p:ext uri="{BB962C8B-B14F-4D97-AF65-F5344CB8AC3E}">
        <p14:creationId xmlns:p14="http://schemas.microsoft.com/office/powerpoint/2010/main" val="1780598777"/>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Content Placeholder 2"/>
          <p:cNvSpPr txBox="1">
            <a:spLocks noGrp="1"/>
          </p:cNvSpPr>
          <p:nvPr>
            <p:ph idx="1"/>
          </p:nvPr>
        </p:nvSpPr>
        <p:spPr>
          <a:xfrm>
            <a:off x="3887388" y="987423"/>
            <a:ext cx="4629149" cy="4873623"/>
          </a:xfrm>
        </p:spPr>
        <p:txBody>
          <a:bodyPr/>
          <a:lstStyle>
            <a:lvl1pPr>
              <a:defRPr sz="3200"/>
            </a:lvl1pPr>
            <a:lvl2pPr>
              <a:defRPr sz="2800"/>
            </a:lvl2pPr>
            <a:lvl3pPr>
              <a:defRPr sz="2400"/>
            </a:lvl3pPr>
            <a:lvl4pPr>
              <a:defRPr sz="2000"/>
            </a:lvl4pPr>
            <a:lvl5pPr>
              <a:defRPr sz="20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fld id="{5AB81721-0787-4ACD-8DEE-0CA99518E6C9}" type="datetime1">
              <a:rPr lang="it-IT"/>
              <a:pPr/>
              <a:t>06/04/2022</a:t>
            </a:fld>
            <a:endParaRPr/>
          </a:p>
        </p:txBody>
      </p:sp>
      <p:sp>
        <p:nvSpPr>
          <p:cNvPr id="6" name="Footer Placeholder 5"/>
          <p:cNvSpPr txBox="1">
            <a:spLocks noGrp="1"/>
          </p:cNvSpPr>
          <p:nvPr>
            <p:ph type="ftr" sz="quarter" idx="9"/>
          </p:nvPr>
        </p:nvSpPr>
        <p:spPr/>
        <p:txBody>
          <a:bodyPr/>
          <a:lstStyle>
            <a:lvl1pPr>
              <a:defRPr/>
            </a:lvl1pPr>
          </a:lstStyle>
          <a:p>
            <a:endParaRPr/>
          </a:p>
        </p:txBody>
      </p:sp>
      <p:sp>
        <p:nvSpPr>
          <p:cNvPr id="7" name="Slide Number Placeholder 6"/>
          <p:cNvSpPr txBox="1">
            <a:spLocks noGrp="1"/>
          </p:cNvSpPr>
          <p:nvPr>
            <p:ph type="sldNum" sz="quarter" idx="8"/>
          </p:nvPr>
        </p:nvSpPr>
        <p:spPr/>
        <p:txBody>
          <a:bodyPr/>
          <a:lstStyle>
            <a:lvl1pPr>
              <a:defRPr/>
            </a:lvl1pPr>
          </a:lstStyle>
          <a:p>
            <a:fld id="{B54ABB31-E6AC-4473-A8A0-09199309F9ED}" type="slidenum">
              <a:rPr/>
              <a:pPr/>
              <a:t>‹N›</a:t>
            </a:fld>
            <a:endParaRPr/>
          </a:p>
        </p:txBody>
      </p:sp>
    </p:spTree>
    <p:extLst>
      <p:ext uri="{BB962C8B-B14F-4D97-AF65-F5344CB8AC3E}">
        <p14:creationId xmlns:p14="http://schemas.microsoft.com/office/powerpoint/2010/main" val="13251145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Picture Placeholder 2"/>
          <p:cNvSpPr txBox="1">
            <a:spLocks noGrp="1"/>
          </p:cNvSpPr>
          <p:nvPr>
            <p:ph type="pic" idx="1"/>
          </p:nvPr>
        </p:nvSpPr>
        <p:spPr>
          <a:xfrm>
            <a:off x="3887388" y="987423"/>
            <a:ext cx="4629149" cy="4873623"/>
          </a:xfrm>
        </p:spPr>
        <p:txBody>
          <a:bodyPr/>
          <a:lstStyle>
            <a:lvl1pPr marL="0" indent="0">
              <a:buNone/>
              <a:defRPr sz="3200"/>
            </a:lvl1pPr>
          </a:lstStyle>
          <a:p>
            <a:pPr lvl="0"/>
            <a:r>
              <a:rPr lang="it-IT"/>
              <a:t>Fare clic sull'icona per inserire un'immagine</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fld id="{F5378B03-A239-4D61-8FFC-255FA996E9D5}" type="datetime1">
              <a:rPr lang="it-IT"/>
              <a:pPr/>
              <a:t>06/04/2022</a:t>
            </a:fld>
            <a:endParaRPr/>
          </a:p>
        </p:txBody>
      </p:sp>
      <p:sp>
        <p:nvSpPr>
          <p:cNvPr id="6" name="Footer Placeholder 5"/>
          <p:cNvSpPr txBox="1">
            <a:spLocks noGrp="1"/>
          </p:cNvSpPr>
          <p:nvPr>
            <p:ph type="ftr" sz="quarter" idx="9"/>
          </p:nvPr>
        </p:nvSpPr>
        <p:spPr/>
        <p:txBody>
          <a:bodyPr/>
          <a:lstStyle>
            <a:lvl1pPr>
              <a:defRPr/>
            </a:lvl1pPr>
          </a:lstStyle>
          <a:p>
            <a:endParaRPr/>
          </a:p>
        </p:txBody>
      </p:sp>
      <p:sp>
        <p:nvSpPr>
          <p:cNvPr id="7" name="Slide Number Placeholder 6"/>
          <p:cNvSpPr txBox="1">
            <a:spLocks noGrp="1"/>
          </p:cNvSpPr>
          <p:nvPr>
            <p:ph type="sldNum" sz="quarter" idx="8"/>
          </p:nvPr>
        </p:nvSpPr>
        <p:spPr/>
        <p:txBody>
          <a:bodyPr/>
          <a:lstStyle>
            <a:lvl1pPr>
              <a:defRPr/>
            </a:lvl1pPr>
          </a:lstStyle>
          <a:p>
            <a:fld id="{3F56F163-3E89-4CC5-9258-0304F051EB2A}" type="slidenum">
              <a:rPr/>
              <a:pPr/>
              <a:t>‹N›</a:t>
            </a:fld>
            <a:endParaRPr/>
          </a:p>
        </p:txBody>
      </p:sp>
    </p:spTree>
    <p:extLst>
      <p:ext uri="{BB962C8B-B14F-4D97-AF65-F5344CB8AC3E}">
        <p14:creationId xmlns:p14="http://schemas.microsoft.com/office/powerpoint/2010/main" val="42936006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fld id="{29C98275-510F-4066-8083-59A2F42EE43D}" type="datetime1">
              <a:rPr lang="it-IT"/>
              <a:pPr/>
              <a:t>06/04/2022</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7E0B05C2-3D0B-452D-AAEA-AFE12F403A2C}" type="slidenum">
              <a:rPr/>
              <a:pPr/>
              <a:t>‹N›</a:t>
            </a:fld>
            <a:endParaRPr/>
          </a:p>
        </p:txBody>
      </p:sp>
    </p:spTree>
    <p:extLst>
      <p:ext uri="{BB962C8B-B14F-4D97-AF65-F5344CB8AC3E}">
        <p14:creationId xmlns:p14="http://schemas.microsoft.com/office/powerpoint/2010/main" val="15537581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675" y="365129"/>
            <a:ext cx="1971674" cy="5811834"/>
          </a:xfrm>
        </p:spPr>
        <p:txBody>
          <a:bodyPr vert="eaVert"/>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fld id="{D30312B5-D470-4878-AED8-723FD96C5500}" type="datetime1">
              <a:rPr lang="it-IT"/>
              <a:pPr/>
              <a:t>06/04/2022</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CECBA1A3-5517-4BDE-8B8C-E2DEA2EE77A7}" type="slidenum">
              <a:rPr/>
              <a:pPr/>
              <a:t>‹N›</a:t>
            </a:fld>
            <a:endParaRPr/>
          </a:p>
        </p:txBody>
      </p:sp>
    </p:spTree>
    <p:extLst>
      <p:ext uri="{BB962C8B-B14F-4D97-AF65-F5344CB8AC3E}">
        <p14:creationId xmlns:p14="http://schemas.microsoft.com/office/powerpoint/2010/main" val="9148859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827584" y="1988840"/>
            <a:ext cx="8134672" cy="2016224"/>
          </a:xfrm>
          <a:ln>
            <a:solidFill>
              <a:srgbClr val="540000"/>
            </a:solidFill>
          </a:ln>
        </p:spPr>
        <p:style>
          <a:lnRef idx="2">
            <a:schemeClr val="dk1"/>
          </a:lnRef>
          <a:fillRef idx="1">
            <a:schemeClr val="lt1"/>
          </a:fillRef>
          <a:effectRef idx="0">
            <a:schemeClr val="dk1"/>
          </a:effectRef>
          <a:fontRef idx="none"/>
        </p:style>
        <p:txBody>
          <a:bodyPr/>
          <a:lstStyle>
            <a:lvl1pPr>
              <a:defRPr>
                <a:ln w="10541" cmpd="sng">
                  <a:solidFill>
                    <a:srgbClr val="680000"/>
                  </a:solidFill>
                  <a:prstDash val="solid"/>
                </a:ln>
                <a:solidFill>
                  <a:srgbClr val="540000"/>
                </a:solidFill>
              </a:defRPr>
            </a:lvl1pPr>
          </a:lstStyle>
          <a:p>
            <a:r>
              <a:rPr lang="it-IT" dirty="0"/>
              <a:t>Fare clic per modificare lo stile del titolo</a:t>
            </a:r>
          </a:p>
        </p:txBody>
      </p:sp>
      <p:sp>
        <p:nvSpPr>
          <p:cNvPr id="4" name="Segnaposto data 3"/>
          <p:cNvSpPr>
            <a:spLocks noGrp="1"/>
          </p:cNvSpPr>
          <p:nvPr>
            <p:ph type="dt" sz="half" idx="10"/>
          </p:nvPr>
        </p:nvSpPr>
        <p:spPr/>
        <p:txBody>
          <a:bodyPr/>
          <a:lstStyle/>
          <a:p>
            <a:fld id="{88E899DF-CC72-48A0-B0BF-0C618B350440}" type="datetimeFigureOut">
              <a:rPr lang="it-IT" smtClean="0">
                <a:solidFill>
                  <a:srgbClr val="FFFFFF">
                    <a:tint val="75000"/>
                  </a:srgbClr>
                </a:solidFill>
              </a:rPr>
              <a:pPr/>
              <a:t>06/04/2022</a:t>
            </a:fld>
            <a:endParaRPr lang="it-IT">
              <a:solidFill>
                <a:srgbClr val="FFFFFF">
                  <a:tint val="75000"/>
                </a:srgbClr>
              </a:solidFill>
            </a:endParaRPr>
          </a:p>
        </p:txBody>
      </p:sp>
      <p:sp>
        <p:nvSpPr>
          <p:cNvPr id="5" name="Segnaposto piè di pagina 4"/>
          <p:cNvSpPr>
            <a:spLocks noGrp="1"/>
          </p:cNvSpPr>
          <p:nvPr>
            <p:ph type="ftr" sz="quarter" idx="11"/>
          </p:nvPr>
        </p:nvSpPr>
        <p:spPr/>
        <p:txBody>
          <a:bodyPr/>
          <a:lstStyle/>
          <a:p>
            <a:endParaRPr lang="it-IT">
              <a:solidFill>
                <a:srgbClr val="FFFFFF">
                  <a:tint val="75000"/>
                </a:srgbClr>
              </a:solidFill>
            </a:endParaRPr>
          </a:p>
        </p:txBody>
      </p:sp>
      <p:sp>
        <p:nvSpPr>
          <p:cNvPr id="6" name="Segnaposto numero diapositiva 5"/>
          <p:cNvSpPr>
            <a:spLocks noGrp="1"/>
          </p:cNvSpPr>
          <p:nvPr>
            <p:ph type="sldNum" sz="quarter" idx="12"/>
          </p:nvPr>
        </p:nvSpPr>
        <p:spPr/>
        <p:txBody>
          <a:bodyPr/>
          <a:lstStyle/>
          <a:p>
            <a:fld id="{BB738514-50C1-4030-997C-2C53B0B5A60F}" type="slidenum">
              <a:rPr lang="it-IT" smtClean="0">
                <a:solidFill>
                  <a:srgbClr val="FFFFFF">
                    <a:tint val="75000"/>
                  </a:srgbClr>
                </a:solidFill>
              </a:rPr>
              <a:pPr/>
              <a:t>‹N›</a:t>
            </a:fld>
            <a:endParaRPr lang="it-IT">
              <a:solidFill>
                <a:srgbClr val="FFFFFF">
                  <a:tint val="75000"/>
                </a:srgbClr>
              </a:solidFill>
            </a:endParaRPr>
          </a:p>
        </p:txBody>
      </p:sp>
      <p:sp>
        <p:nvSpPr>
          <p:cNvPr id="3" name="Sottotitolo 2"/>
          <p:cNvSpPr>
            <a:spLocks noGrp="1"/>
          </p:cNvSpPr>
          <p:nvPr>
            <p:ph type="subTitle" idx="1"/>
          </p:nvPr>
        </p:nvSpPr>
        <p:spPr>
          <a:xfrm>
            <a:off x="755576" y="4941168"/>
            <a:ext cx="6400800" cy="1152128"/>
          </a:xfrm>
          <a:solidFill>
            <a:schemeClr val="bg1"/>
          </a:solidFill>
          <a:ln>
            <a:solidFill>
              <a:srgbClr val="540000"/>
            </a:solidFill>
          </a:ln>
        </p:spPr>
        <p:txBody>
          <a:bodyPr/>
          <a:lstStyle>
            <a:lvl1pPr marL="0" indent="0" algn="ctr">
              <a:buNone/>
              <a:defRPr>
                <a:solidFill>
                  <a:srgbClr val="54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Fare clic per modificare lo stile del sottotitolo dello schema</a:t>
            </a:r>
          </a:p>
        </p:txBody>
      </p:sp>
      <p:sp>
        <p:nvSpPr>
          <p:cNvPr id="13" name="Rettangolo 12"/>
          <p:cNvSpPr/>
          <p:nvPr userDrawn="1"/>
        </p:nvSpPr>
        <p:spPr>
          <a:xfrm>
            <a:off x="755576" y="6021288"/>
            <a:ext cx="6408712" cy="216024"/>
          </a:xfrm>
          <a:prstGeom prst="rect">
            <a:avLst/>
          </a:prstGeom>
          <a:solidFill>
            <a:srgbClr val="54000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it-IT">
              <a:solidFill>
                <a:srgbClr val="FFFFFF"/>
              </a:solidFill>
            </a:endParaRPr>
          </a:p>
        </p:txBody>
      </p:sp>
      <p:sp>
        <p:nvSpPr>
          <p:cNvPr id="7" name="Rettangolo 6"/>
          <p:cNvSpPr/>
          <p:nvPr userDrawn="1"/>
        </p:nvSpPr>
        <p:spPr>
          <a:xfrm>
            <a:off x="827584" y="1772816"/>
            <a:ext cx="8136904" cy="216024"/>
          </a:xfrm>
          <a:prstGeom prst="rect">
            <a:avLst/>
          </a:prstGeom>
          <a:solidFill>
            <a:srgbClr val="540000"/>
          </a:solidFill>
          <a:ln>
            <a:solidFill>
              <a:srgbClr val="68000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it-IT" dirty="0">
              <a:solidFill>
                <a:srgbClr val="540000"/>
              </a:solidFill>
            </a:endParaRPr>
          </a:p>
        </p:txBody>
      </p:sp>
      <p:pic>
        <p:nvPicPr>
          <p:cNvPr id="10" name="Picture 2" descr="http://api.ning.com/files/fht*aVUt2w9ZADUxfD6X37mI0rE1Lu2rR-FaKsvjzrF7CIhmmQMIe*p-aHGN3lRQ00vDFuZWG6g2qDKSAJpbkx65uO1Vlwxb/60x60.jpg"/>
          <p:cNvPicPr>
            <a:picLocks noChangeAspect="1" noChangeArrowheads="1"/>
          </p:cNvPicPr>
          <p:nvPr userDrawn="1"/>
        </p:nvPicPr>
        <p:blipFill>
          <a:blip r:embed="rId2" cstate="print"/>
          <a:srcRect/>
          <a:stretch>
            <a:fillRect/>
          </a:stretch>
        </p:blipFill>
        <p:spPr bwMode="auto">
          <a:xfrm>
            <a:off x="8172400" y="1268758"/>
            <a:ext cx="936104" cy="936106"/>
          </a:xfrm>
          <a:prstGeom prst="rect">
            <a:avLst/>
          </a:prstGeom>
          <a:noFill/>
        </p:spPr>
      </p:pic>
    </p:spTree>
    <p:extLst>
      <p:ext uri="{BB962C8B-B14F-4D97-AF65-F5344CB8AC3E}">
        <p14:creationId xmlns:p14="http://schemas.microsoft.com/office/powerpoint/2010/main" val="177640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scene3d>
              <a:camera prst="orthographicFront"/>
              <a:lightRig rig="threePt" dir="t"/>
            </a:scene3d>
            <a:sp3d extrusionH="57150">
              <a:bevelT w="38100" h="38100"/>
            </a:sp3d>
          </a:bodyPr>
          <a:lstStyle>
            <a:lvl1pPr>
              <a:defRPr sz="4000" b="1" cap="none" spc="0">
                <a:ln w="10541" cmpd="sng">
                  <a:solidFill>
                    <a:srgbClr val="680000"/>
                  </a:solidFill>
                  <a:prstDash val="solid"/>
                </a:ln>
                <a:solidFill>
                  <a:srgbClr val="540000"/>
                </a:solidFill>
                <a:effectLst>
                  <a:innerShdw blurRad="63500" dist="50800">
                    <a:prstClr val="black">
                      <a:alpha val="50000"/>
                    </a:prstClr>
                  </a:innerShdw>
                </a:effectLst>
              </a:defRPr>
            </a:lvl1pPr>
          </a:lstStyle>
          <a:p>
            <a:r>
              <a:rPr lang="it-IT" dirty="0"/>
              <a:t>Fare clic per modificare lo stile del titolo</a:t>
            </a:r>
          </a:p>
        </p:txBody>
      </p:sp>
      <p:sp>
        <p:nvSpPr>
          <p:cNvPr id="3" name="Segnaposto contenuto 2"/>
          <p:cNvSpPr>
            <a:spLocks noGrp="1"/>
          </p:cNvSpPr>
          <p:nvPr>
            <p:ph idx="1"/>
          </p:nvPr>
        </p:nvSpPr>
        <p:spPr>
          <a:xfrm>
            <a:off x="1393304" y="1916832"/>
            <a:ext cx="7571184" cy="4525963"/>
          </a:xfrm>
        </p:spPr>
        <p:txBody>
          <a:bodyPr/>
          <a:lstStyle>
            <a:lvl1pPr>
              <a:defRPr b="1">
                <a:solidFill>
                  <a:schemeClr val="accent2">
                    <a:lumMod val="75000"/>
                  </a:schemeClr>
                </a:solidFill>
                <a:effectLst>
                  <a:innerShdw blurRad="63500" dist="50800" dir="8100000">
                    <a:prstClr val="black">
                      <a:alpha val="50000"/>
                    </a:prstClr>
                  </a:innerShdw>
                </a:effectLst>
              </a:defRPr>
            </a:lvl1pPr>
            <a:lvl2pPr>
              <a:defRPr b="1">
                <a:solidFill>
                  <a:schemeClr val="accent2">
                    <a:lumMod val="75000"/>
                  </a:schemeClr>
                </a:solidFill>
                <a:effectLst>
                  <a:innerShdw blurRad="63500" dist="50800" dir="8100000">
                    <a:prstClr val="black">
                      <a:alpha val="50000"/>
                    </a:prstClr>
                  </a:innerShdw>
                </a:effectLst>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10"/>
          </p:nvPr>
        </p:nvSpPr>
        <p:spPr/>
        <p:txBody>
          <a:bodyPr/>
          <a:lstStyle/>
          <a:p>
            <a:fld id="{88E899DF-CC72-48A0-B0BF-0C618B350440}" type="datetimeFigureOut">
              <a:rPr lang="it-IT" smtClean="0">
                <a:solidFill>
                  <a:srgbClr val="FFFFFF">
                    <a:tint val="75000"/>
                  </a:srgbClr>
                </a:solidFill>
              </a:rPr>
              <a:pPr/>
              <a:t>06/04/2022</a:t>
            </a:fld>
            <a:endParaRPr lang="it-IT">
              <a:solidFill>
                <a:srgbClr val="FFFFFF">
                  <a:tint val="75000"/>
                </a:srgbClr>
              </a:solidFill>
            </a:endParaRPr>
          </a:p>
        </p:txBody>
      </p:sp>
      <p:sp>
        <p:nvSpPr>
          <p:cNvPr id="5" name="Segnaposto piè di pagina 4"/>
          <p:cNvSpPr>
            <a:spLocks noGrp="1"/>
          </p:cNvSpPr>
          <p:nvPr>
            <p:ph type="ftr" sz="quarter" idx="11"/>
          </p:nvPr>
        </p:nvSpPr>
        <p:spPr/>
        <p:txBody>
          <a:bodyPr/>
          <a:lstStyle/>
          <a:p>
            <a:endParaRPr lang="it-IT">
              <a:solidFill>
                <a:srgbClr val="FFFFFF">
                  <a:tint val="75000"/>
                </a:srgbClr>
              </a:solidFill>
            </a:endParaRPr>
          </a:p>
        </p:txBody>
      </p:sp>
      <p:sp>
        <p:nvSpPr>
          <p:cNvPr id="6" name="Segnaposto numero diapositiva 5"/>
          <p:cNvSpPr>
            <a:spLocks noGrp="1"/>
          </p:cNvSpPr>
          <p:nvPr>
            <p:ph type="sldNum" sz="quarter" idx="12"/>
          </p:nvPr>
        </p:nvSpPr>
        <p:spPr/>
        <p:txBody>
          <a:bodyPr/>
          <a:lstStyle/>
          <a:p>
            <a:fld id="{BB738514-50C1-4030-997C-2C53B0B5A60F}" type="slidenum">
              <a:rPr lang="it-IT" smtClean="0">
                <a:solidFill>
                  <a:srgbClr val="FFFFFF">
                    <a:tint val="75000"/>
                  </a:srgbClr>
                </a:solidFill>
              </a:rPr>
              <a:pPr/>
              <a:t>‹N›</a:t>
            </a:fld>
            <a:endParaRPr lang="it-IT">
              <a:solidFill>
                <a:srgbClr val="FFFFFF">
                  <a:tint val="75000"/>
                </a:srgbClr>
              </a:solidFill>
            </a:endParaRPr>
          </a:p>
        </p:txBody>
      </p:sp>
      <p:sp>
        <p:nvSpPr>
          <p:cNvPr id="11" name="Rettangolo 10"/>
          <p:cNvSpPr/>
          <p:nvPr userDrawn="1"/>
        </p:nvSpPr>
        <p:spPr>
          <a:xfrm>
            <a:off x="971600" y="1844824"/>
            <a:ext cx="8064896" cy="4824536"/>
          </a:xfrm>
          <a:prstGeom prst="rect">
            <a:avLst/>
          </a:prstGeom>
          <a:solidFill>
            <a:schemeClr val="bg1"/>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sp>
        <p:nvSpPr>
          <p:cNvPr id="10" name="Rettangolo 9"/>
          <p:cNvSpPr/>
          <p:nvPr userDrawn="1"/>
        </p:nvSpPr>
        <p:spPr>
          <a:xfrm>
            <a:off x="5508104" y="1772816"/>
            <a:ext cx="3456384" cy="144016"/>
          </a:xfrm>
          <a:prstGeom prst="rect">
            <a:avLst/>
          </a:prstGeom>
          <a:solidFill>
            <a:srgbClr val="540000"/>
          </a:solidFill>
          <a:ln>
            <a:solidFill>
              <a:srgbClr val="680000"/>
            </a:soli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solidFill>
                <a:srgbClr val="FFFFFF"/>
              </a:solidFill>
            </a:endParaRPr>
          </a:p>
        </p:txBody>
      </p:sp>
      <p:pic>
        <p:nvPicPr>
          <p:cNvPr id="13" name="Picture 2" descr="http://api.ning.com/files/fht*aVUt2w9ZADUxfD6X37mI0rE1Lu2rR-FaKsvjzrF7CIhmmQMIe*p-aHGN3lRQ00vDFuZWG6g2qDKSAJpbkx65uO1Vlwxb/60x60.jpg"/>
          <p:cNvPicPr>
            <a:picLocks noChangeAspect="1" noChangeArrowheads="1"/>
          </p:cNvPicPr>
          <p:nvPr userDrawn="1"/>
        </p:nvPicPr>
        <p:blipFill>
          <a:blip r:embed="rId2" cstate="print"/>
          <a:srcRect/>
          <a:stretch>
            <a:fillRect/>
          </a:stretch>
        </p:blipFill>
        <p:spPr bwMode="auto">
          <a:xfrm>
            <a:off x="8388424" y="1340768"/>
            <a:ext cx="720080" cy="720082"/>
          </a:xfrm>
          <a:prstGeom prst="rect">
            <a:avLst/>
          </a:prstGeom>
          <a:noFill/>
        </p:spPr>
      </p:pic>
    </p:spTree>
    <p:extLst>
      <p:ext uri="{BB962C8B-B14F-4D97-AF65-F5344CB8AC3E}">
        <p14:creationId xmlns:p14="http://schemas.microsoft.com/office/powerpoint/2010/main" val="2151994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88E899DF-CC72-48A0-B0BF-0C618B350440}" type="datetimeFigureOut">
              <a:rPr lang="it-IT" smtClean="0">
                <a:solidFill>
                  <a:srgbClr val="FFFFFF">
                    <a:tint val="75000"/>
                  </a:srgbClr>
                </a:solidFill>
              </a:rPr>
              <a:pPr/>
              <a:t>06/04/2022</a:t>
            </a:fld>
            <a:endParaRPr lang="it-IT">
              <a:solidFill>
                <a:srgbClr val="FFFFFF">
                  <a:tint val="75000"/>
                </a:srgbClr>
              </a:solidFill>
            </a:endParaRPr>
          </a:p>
        </p:txBody>
      </p:sp>
      <p:sp>
        <p:nvSpPr>
          <p:cNvPr id="5" name="Segnaposto piè di pagina 4"/>
          <p:cNvSpPr>
            <a:spLocks noGrp="1"/>
          </p:cNvSpPr>
          <p:nvPr>
            <p:ph type="ftr" sz="quarter" idx="11"/>
          </p:nvPr>
        </p:nvSpPr>
        <p:spPr/>
        <p:txBody>
          <a:bodyPr/>
          <a:lstStyle/>
          <a:p>
            <a:endParaRPr lang="it-IT">
              <a:solidFill>
                <a:srgbClr val="FFFFFF">
                  <a:tint val="75000"/>
                </a:srgbClr>
              </a:solidFill>
            </a:endParaRPr>
          </a:p>
        </p:txBody>
      </p:sp>
      <p:sp>
        <p:nvSpPr>
          <p:cNvPr id="6" name="Segnaposto numero diapositiva 5"/>
          <p:cNvSpPr>
            <a:spLocks noGrp="1"/>
          </p:cNvSpPr>
          <p:nvPr>
            <p:ph type="sldNum" sz="quarter" idx="12"/>
          </p:nvPr>
        </p:nvSpPr>
        <p:spPr/>
        <p:txBody>
          <a:bodyPr/>
          <a:lstStyle/>
          <a:p>
            <a:fld id="{BB738514-50C1-4030-997C-2C53B0B5A60F}" type="slidenum">
              <a:rPr lang="it-IT" smtClean="0">
                <a:solidFill>
                  <a:srgbClr val="FFFFFF">
                    <a:tint val="75000"/>
                  </a:srgbClr>
                </a:solidFill>
              </a:rPr>
              <a:pPr/>
              <a:t>‹N›</a:t>
            </a:fld>
            <a:endParaRPr lang="it-IT">
              <a:solidFill>
                <a:srgbClr val="FFFFFF">
                  <a:tint val="75000"/>
                </a:srgbClr>
              </a:solidFill>
            </a:endParaRPr>
          </a:p>
        </p:txBody>
      </p:sp>
    </p:spTree>
    <p:extLst>
      <p:ext uri="{BB962C8B-B14F-4D97-AF65-F5344CB8AC3E}">
        <p14:creationId xmlns:p14="http://schemas.microsoft.com/office/powerpoint/2010/main" val="18880035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88E899DF-CC72-48A0-B0BF-0C618B350440}" type="datetimeFigureOut">
              <a:rPr lang="it-IT" smtClean="0">
                <a:solidFill>
                  <a:srgbClr val="FFFFFF">
                    <a:tint val="75000"/>
                  </a:srgbClr>
                </a:solidFill>
              </a:rPr>
              <a:pPr/>
              <a:t>06/04/2022</a:t>
            </a:fld>
            <a:endParaRPr lang="it-IT">
              <a:solidFill>
                <a:srgbClr val="FFFFFF">
                  <a:tint val="75000"/>
                </a:srgbClr>
              </a:solidFill>
            </a:endParaRPr>
          </a:p>
        </p:txBody>
      </p:sp>
      <p:sp>
        <p:nvSpPr>
          <p:cNvPr id="6" name="Segnaposto piè di pagina 5"/>
          <p:cNvSpPr>
            <a:spLocks noGrp="1"/>
          </p:cNvSpPr>
          <p:nvPr>
            <p:ph type="ftr" sz="quarter" idx="11"/>
          </p:nvPr>
        </p:nvSpPr>
        <p:spPr/>
        <p:txBody>
          <a:bodyPr/>
          <a:lstStyle/>
          <a:p>
            <a:endParaRPr lang="it-IT">
              <a:solidFill>
                <a:srgbClr val="FFFFFF">
                  <a:tint val="75000"/>
                </a:srgbClr>
              </a:solidFill>
            </a:endParaRPr>
          </a:p>
        </p:txBody>
      </p:sp>
      <p:sp>
        <p:nvSpPr>
          <p:cNvPr id="7" name="Segnaposto numero diapositiva 6"/>
          <p:cNvSpPr>
            <a:spLocks noGrp="1"/>
          </p:cNvSpPr>
          <p:nvPr>
            <p:ph type="sldNum" sz="quarter" idx="12"/>
          </p:nvPr>
        </p:nvSpPr>
        <p:spPr/>
        <p:txBody>
          <a:bodyPr/>
          <a:lstStyle/>
          <a:p>
            <a:fld id="{BB738514-50C1-4030-997C-2C53B0B5A60F}" type="slidenum">
              <a:rPr lang="it-IT" smtClean="0">
                <a:solidFill>
                  <a:srgbClr val="FFFFFF">
                    <a:tint val="75000"/>
                  </a:srgbClr>
                </a:solidFill>
              </a:rPr>
              <a:pPr/>
              <a:t>‹N›</a:t>
            </a:fld>
            <a:endParaRPr lang="it-IT">
              <a:solidFill>
                <a:srgbClr val="FFFFFF">
                  <a:tint val="75000"/>
                </a:srgbClr>
              </a:solidFill>
            </a:endParaRPr>
          </a:p>
        </p:txBody>
      </p:sp>
    </p:spTree>
    <p:extLst>
      <p:ext uri="{BB962C8B-B14F-4D97-AF65-F5344CB8AC3E}">
        <p14:creationId xmlns:p14="http://schemas.microsoft.com/office/powerpoint/2010/main" val="34814184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88E899DF-CC72-48A0-B0BF-0C618B350440}" type="datetimeFigureOut">
              <a:rPr lang="it-IT" smtClean="0">
                <a:solidFill>
                  <a:srgbClr val="FFFFFF">
                    <a:tint val="75000"/>
                  </a:srgbClr>
                </a:solidFill>
              </a:rPr>
              <a:pPr/>
              <a:t>06/04/2022</a:t>
            </a:fld>
            <a:endParaRPr lang="it-IT">
              <a:solidFill>
                <a:srgbClr val="FFFFFF">
                  <a:tint val="75000"/>
                </a:srgbClr>
              </a:solidFill>
            </a:endParaRPr>
          </a:p>
        </p:txBody>
      </p:sp>
      <p:sp>
        <p:nvSpPr>
          <p:cNvPr id="8" name="Segnaposto piè di pagina 7"/>
          <p:cNvSpPr>
            <a:spLocks noGrp="1"/>
          </p:cNvSpPr>
          <p:nvPr>
            <p:ph type="ftr" sz="quarter" idx="11"/>
          </p:nvPr>
        </p:nvSpPr>
        <p:spPr/>
        <p:txBody>
          <a:bodyPr/>
          <a:lstStyle/>
          <a:p>
            <a:endParaRPr lang="it-IT">
              <a:solidFill>
                <a:srgbClr val="FFFFFF">
                  <a:tint val="75000"/>
                </a:srgbClr>
              </a:solidFill>
            </a:endParaRPr>
          </a:p>
        </p:txBody>
      </p:sp>
      <p:sp>
        <p:nvSpPr>
          <p:cNvPr id="9" name="Segnaposto numero diapositiva 8"/>
          <p:cNvSpPr>
            <a:spLocks noGrp="1"/>
          </p:cNvSpPr>
          <p:nvPr>
            <p:ph type="sldNum" sz="quarter" idx="12"/>
          </p:nvPr>
        </p:nvSpPr>
        <p:spPr/>
        <p:txBody>
          <a:bodyPr/>
          <a:lstStyle/>
          <a:p>
            <a:fld id="{BB738514-50C1-4030-997C-2C53B0B5A60F}" type="slidenum">
              <a:rPr lang="it-IT" smtClean="0">
                <a:solidFill>
                  <a:srgbClr val="FFFFFF">
                    <a:tint val="75000"/>
                  </a:srgbClr>
                </a:solidFill>
              </a:rPr>
              <a:pPr/>
              <a:t>‹N›</a:t>
            </a:fld>
            <a:endParaRPr lang="it-IT">
              <a:solidFill>
                <a:srgbClr val="FFFFFF">
                  <a:tint val="75000"/>
                </a:srgbClr>
              </a:solidFill>
            </a:endParaRPr>
          </a:p>
        </p:txBody>
      </p:sp>
    </p:spTree>
    <p:extLst>
      <p:ext uri="{BB962C8B-B14F-4D97-AF65-F5344CB8AC3E}">
        <p14:creationId xmlns:p14="http://schemas.microsoft.com/office/powerpoint/2010/main" val="1836523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365129"/>
            <a:ext cx="7886700" cy="1325559"/>
          </a:xfrm>
        </p:spPr>
        <p:txBody>
          <a:bodyPr/>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9838" y="1681160"/>
            <a:ext cx="3868341" cy="823910"/>
          </a:xfrm>
        </p:spPr>
        <p:txBody>
          <a:bodyPr anchor="b"/>
          <a:lstStyle>
            <a:lvl1pPr marL="0" indent="0">
              <a:buNone/>
              <a:defRPr sz="2400" b="1"/>
            </a:lvl1pPr>
          </a:lstStyle>
          <a:p>
            <a:pPr lvl="0"/>
            <a:r>
              <a:rPr lang="it-IT"/>
              <a:t>Fare clic per modificare stili del testo dello schema</a:t>
            </a:r>
          </a:p>
        </p:txBody>
      </p:sp>
      <p:sp>
        <p:nvSpPr>
          <p:cNvPr id="4" name="Content Placeholder 3"/>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txBox="1">
            <a:spLocks noGrp="1"/>
          </p:cNvSpPr>
          <p:nvPr>
            <p:ph type="body" idx="3"/>
          </p:nvPr>
        </p:nvSpPr>
        <p:spPr>
          <a:xfrm>
            <a:off x="4629149" y="1681160"/>
            <a:ext cx="3887388" cy="823910"/>
          </a:xfrm>
        </p:spPr>
        <p:txBody>
          <a:bodyPr anchor="b"/>
          <a:lstStyle>
            <a:lvl1pPr marL="0" indent="0">
              <a:buNone/>
              <a:defRPr sz="2400" b="1"/>
            </a:lvl1pPr>
          </a:lstStyle>
          <a:p>
            <a:pPr lvl="0"/>
            <a:r>
              <a:rPr lang="it-IT"/>
              <a:t>Fare clic per modificare stili del testo dello schema</a:t>
            </a:r>
          </a:p>
        </p:txBody>
      </p:sp>
      <p:sp>
        <p:nvSpPr>
          <p:cNvPr id="6" name="Content Placeholder 5"/>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txBox="1">
            <a:spLocks noGrp="1"/>
          </p:cNvSpPr>
          <p:nvPr>
            <p:ph type="dt" sz="half" idx="7"/>
          </p:nvPr>
        </p:nvSpPr>
        <p:spPr/>
        <p:txBody>
          <a:bodyPr/>
          <a:lstStyle>
            <a:lvl1pPr>
              <a:defRPr/>
            </a:lvl1pPr>
          </a:lstStyle>
          <a:p>
            <a:r>
              <a:t>23/09/2015</a:t>
            </a:r>
          </a:p>
        </p:txBody>
      </p:sp>
      <p:sp>
        <p:nvSpPr>
          <p:cNvPr id="8" name="Footer Placeholder 7"/>
          <p:cNvSpPr txBox="1">
            <a:spLocks noGrp="1"/>
          </p:cNvSpPr>
          <p:nvPr>
            <p:ph type="ftr" sz="quarter" idx="9"/>
          </p:nvPr>
        </p:nvSpPr>
        <p:spPr/>
        <p:txBody>
          <a:bodyPr/>
          <a:lstStyle>
            <a:lvl1pPr>
              <a:defRPr/>
            </a:lvl1pPr>
          </a:lstStyle>
          <a:p>
            <a:r>
              <a:t>E.Giglia, Open Access, ovvero...                                                   Aviano 23 settembre 2015</a:t>
            </a:r>
          </a:p>
        </p:txBody>
      </p:sp>
      <p:sp>
        <p:nvSpPr>
          <p:cNvPr id="9" name="Slide Number Placeholder 8"/>
          <p:cNvSpPr txBox="1">
            <a:spLocks noGrp="1"/>
          </p:cNvSpPr>
          <p:nvPr>
            <p:ph type="sldNum" sz="quarter" idx="8"/>
          </p:nvPr>
        </p:nvSpPr>
        <p:spPr/>
        <p:txBody>
          <a:bodyPr/>
          <a:lstStyle>
            <a:lvl1pPr>
              <a:defRPr/>
            </a:lvl1pPr>
          </a:lstStyle>
          <a:p>
            <a:fld id="{1B24CA1A-F4C4-41A6-86AE-15F1FEC6098A}" type="slidenum">
              <a:rPr/>
              <a:pPr/>
              <a:t>‹N›</a:t>
            </a:fld>
            <a:endParaRPr/>
          </a:p>
        </p:txBody>
      </p:sp>
    </p:spTree>
    <p:extLst>
      <p:ext uri="{BB962C8B-B14F-4D97-AF65-F5344CB8AC3E}">
        <p14:creationId xmlns:p14="http://schemas.microsoft.com/office/powerpoint/2010/main" val="4035842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88E899DF-CC72-48A0-B0BF-0C618B350440}" type="datetimeFigureOut">
              <a:rPr lang="it-IT" smtClean="0">
                <a:solidFill>
                  <a:srgbClr val="FFFFFF">
                    <a:tint val="75000"/>
                  </a:srgbClr>
                </a:solidFill>
              </a:rPr>
              <a:pPr/>
              <a:t>06/04/2022</a:t>
            </a:fld>
            <a:endParaRPr lang="it-IT">
              <a:solidFill>
                <a:srgbClr val="FFFFFF">
                  <a:tint val="75000"/>
                </a:srgbClr>
              </a:solidFill>
            </a:endParaRPr>
          </a:p>
        </p:txBody>
      </p:sp>
      <p:sp>
        <p:nvSpPr>
          <p:cNvPr id="4" name="Segnaposto piè di pagina 3"/>
          <p:cNvSpPr>
            <a:spLocks noGrp="1"/>
          </p:cNvSpPr>
          <p:nvPr>
            <p:ph type="ftr" sz="quarter" idx="11"/>
          </p:nvPr>
        </p:nvSpPr>
        <p:spPr/>
        <p:txBody>
          <a:bodyPr/>
          <a:lstStyle/>
          <a:p>
            <a:endParaRPr lang="it-IT">
              <a:solidFill>
                <a:srgbClr val="FFFFFF">
                  <a:tint val="75000"/>
                </a:srgbClr>
              </a:solidFill>
            </a:endParaRPr>
          </a:p>
        </p:txBody>
      </p:sp>
      <p:sp>
        <p:nvSpPr>
          <p:cNvPr id="5" name="Segnaposto numero diapositiva 4"/>
          <p:cNvSpPr>
            <a:spLocks noGrp="1"/>
          </p:cNvSpPr>
          <p:nvPr>
            <p:ph type="sldNum" sz="quarter" idx="12"/>
          </p:nvPr>
        </p:nvSpPr>
        <p:spPr/>
        <p:txBody>
          <a:bodyPr/>
          <a:lstStyle/>
          <a:p>
            <a:fld id="{BB738514-50C1-4030-997C-2C53B0B5A60F}" type="slidenum">
              <a:rPr lang="it-IT" smtClean="0">
                <a:solidFill>
                  <a:srgbClr val="FFFFFF">
                    <a:tint val="75000"/>
                  </a:srgbClr>
                </a:solidFill>
              </a:rPr>
              <a:pPr/>
              <a:t>‹N›</a:t>
            </a:fld>
            <a:endParaRPr lang="it-IT">
              <a:solidFill>
                <a:srgbClr val="FFFFFF">
                  <a:tint val="75000"/>
                </a:srgbClr>
              </a:solidFill>
            </a:endParaRPr>
          </a:p>
        </p:txBody>
      </p:sp>
    </p:spTree>
    <p:extLst>
      <p:ext uri="{BB962C8B-B14F-4D97-AF65-F5344CB8AC3E}">
        <p14:creationId xmlns:p14="http://schemas.microsoft.com/office/powerpoint/2010/main" val="3302193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8E899DF-CC72-48A0-B0BF-0C618B350440}" type="datetimeFigureOut">
              <a:rPr lang="it-IT" smtClean="0">
                <a:solidFill>
                  <a:srgbClr val="FFFFFF">
                    <a:tint val="75000"/>
                  </a:srgbClr>
                </a:solidFill>
              </a:rPr>
              <a:pPr/>
              <a:t>06/04/2022</a:t>
            </a:fld>
            <a:endParaRPr lang="it-IT">
              <a:solidFill>
                <a:srgbClr val="FFFFFF">
                  <a:tint val="75000"/>
                </a:srgbClr>
              </a:solidFill>
            </a:endParaRPr>
          </a:p>
        </p:txBody>
      </p:sp>
      <p:sp>
        <p:nvSpPr>
          <p:cNvPr id="3" name="Segnaposto piè di pagina 2"/>
          <p:cNvSpPr>
            <a:spLocks noGrp="1"/>
          </p:cNvSpPr>
          <p:nvPr>
            <p:ph type="ftr" sz="quarter" idx="11"/>
          </p:nvPr>
        </p:nvSpPr>
        <p:spPr/>
        <p:txBody>
          <a:bodyPr/>
          <a:lstStyle/>
          <a:p>
            <a:endParaRPr lang="it-IT">
              <a:solidFill>
                <a:srgbClr val="FFFFFF">
                  <a:tint val="75000"/>
                </a:srgbClr>
              </a:solidFill>
            </a:endParaRPr>
          </a:p>
        </p:txBody>
      </p:sp>
      <p:sp>
        <p:nvSpPr>
          <p:cNvPr id="4" name="Segnaposto numero diapositiva 3"/>
          <p:cNvSpPr>
            <a:spLocks noGrp="1"/>
          </p:cNvSpPr>
          <p:nvPr>
            <p:ph type="sldNum" sz="quarter" idx="12"/>
          </p:nvPr>
        </p:nvSpPr>
        <p:spPr/>
        <p:txBody>
          <a:bodyPr/>
          <a:lstStyle/>
          <a:p>
            <a:fld id="{BB738514-50C1-4030-997C-2C53B0B5A60F}" type="slidenum">
              <a:rPr lang="it-IT" smtClean="0">
                <a:solidFill>
                  <a:srgbClr val="FFFFFF">
                    <a:tint val="75000"/>
                  </a:srgbClr>
                </a:solidFill>
              </a:rPr>
              <a:pPr/>
              <a:t>‹N›</a:t>
            </a:fld>
            <a:endParaRPr lang="it-IT">
              <a:solidFill>
                <a:srgbClr val="FFFFFF">
                  <a:tint val="75000"/>
                </a:srgbClr>
              </a:solidFill>
            </a:endParaRPr>
          </a:p>
        </p:txBody>
      </p:sp>
    </p:spTree>
    <p:extLst>
      <p:ext uri="{BB962C8B-B14F-4D97-AF65-F5344CB8AC3E}">
        <p14:creationId xmlns:p14="http://schemas.microsoft.com/office/powerpoint/2010/main" val="994253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88E899DF-CC72-48A0-B0BF-0C618B350440}" type="datetimeFigureOut">
              <a:rPr lang="it-IT" smtClean="0">
                <a:solidFill>
                  <a:srgbClr val="FFFFFF">
                    <a:tint val="75000"/>
                  </a:srgbClr>
                </a:solidFill>
              </a:rPr>
              <a:pPr/>
              <a:t>06/04/2022</a:t>
            </a:fld>
            <a:endParaRPr lang="it-IT">
              <a:solidFill>
                <a:srgbClr val="FFFFFF">
                  <a:tint val="75000"/>
                </a:srgbClr>
              </a:solidFill>
            </a:endParaRPr>
          </a:p>
        </p:txBody>
      </p:sp>
      <p:sp>
        <p:nvSpPr>
          <p:cNvPr id="6" name="Segnaposto piè di pagina 5"/>
          <p:cNvSpPr>
            <a:spLocks noGrp="1"/>
          </p:cNvSpPr>
          <p:nvPr>
            <p:ph type="ftr" sz="quarter" idx="11"/>
          </p:nvPr>
        </p:nvSpPr>
        <p:spPr/>
        <p:txBody>
          <a:bodyPr/>
          <a:lstStyle/>
          <a:p>
            <a:endParaRPr lang="it-IT">
              <a:solidFill>
                <a:srgbClr val="FFFFFF">
                  <a:tint val="75000"/>
                </a:srgbClr>
              </a:solidFill>
            </a:endParaRPr>
          </a:p>
        </p:txBody>
      </p:sp>
      <p:sp>
        <p:nvSpPr>
          <p:cNvPr id="7" name="Segnaposto numero diapositiva 6"/>
          <p:cNvSpPr>
            <a:spLocks noGrp="1"/>
          </p:cNvSpPr>
          <p:nvPr>
            <p:ph type="sldNum" sz="quarter" idx="12"/>
          </p:nvPr>
        </p:nvSpPr>
        <p:spPr/>
        <p:txBody>
          <a:bodyPr/>
          <a:lstStyle/>
          <a:p>
            <a:fld id="{BB738514-50C1-4030-997C-2C53B0B5A60F}" type="slidenum">
              <a:rPr lang="it-IT" smtClean="0">
                <a:solidFill>
                  <a:srgbClr val="FFFFFF">
                    <a:tint val="75000"/>
                  </a:srgbClr>
                </a:solidFill>
              </a:rPr>
              <a:pPr/>
              <a:t>‹N›</a:t>
            </a:fld>
            <a:endParaRPr lang="it-IT">
              <a:solidFill>
                <a:srgbClr val="FFFFFF">
                  <a:tint val="75000"/>
                </a:srgbClr>
              </a:solidFill>
            </a:endParaRPr>
          </a:p>
        </p:txBody>
      </p:sp>
    </p:spTree>
    <p:extLst>
      <p:ext uri="{BB962C8B-B14F-4D97-AF65-F5344CB8AC3E}">
        <p14:creationId xmlns:p14="http://schemas.microsoft.com/office/powerpoint/2010/main" val="11810399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88E899DF-CC72-48A0-B0BF-0C618B350440}" type="datetimeFigureOut">
              <a:rPr lang="it-IT" smtClean="0">
                <a:solidFill>
                  <a:srgbClr val="FFFFFF">
                    <a:tint val="75000"/>
                  </a:srgbClr>
                </a:solidFill>
              </a:rPr>
              <a:pPr/>
              <a:t>06/04/2022</a:t>
            </a:fld>
            <a:endParaRPr lang="it-IT">
              <a:solidFill>
                <a:srgbClr val="FFFFFF">
                  <a:tint val="75000"/>
                </a:srgbClr>
              </a:solidFill>
            </a:endParaRPr>
          </a:p>
        </p:txBody>
      </p:sp>
      <p:sp>
        <p:nvSpPr>
          <p:cNvPr id="6" name="Segnaposto piè di pagina 5"/>
          <p:cNvSpPr>
            <a:spLocks noGrp="1"/>
          </p:cNvSpPr>
          <p:nvPr>
            <p:ph type="ftr" sz="quarter" idx="11"/>
          </p:nvPr>
        </p:nvSpPr>
        <p:spPr/>
        <p:txBody>
          <a:bodyPr/>
          <a:lstStyle/>
          <a:p>
            <a:endParaRPr lang="it-IT">
              <a:solidFill>
                <a:srgbClr val="FFFFFF">
                  <a:tint val="75000"/>
                </a:srgbClr>
              </a:solidFill>
            </a:endParaRPr>
          </a:p>
        </p:txBody>
      </p:sp>
      <p:sp>
        <p:nvSpPr>
          <p:cNvPr id="7" name="Segnaposto numero diapositiva 6"/>
          <p:cNvSpPr>
            <a:spLocks noGrp="1"/>
          </p:cNvSpPr>
          <p:nvPr>
            <p:ph type="sldNum" sz="quarter" idx="12"/>
          </p:nvPr>
        </p:nvSpPr>
        <p:spPr/>
        <p:txBody>
          <a:bodyPr/>
          <a:lstStyle/>
          <a:p>
            <a:fld id="{BB738514-50C1-4030-997C-2C53B0B5A60F}" type="slidenum">
              <a:rPr lang="it-IT" smtClean="0">
                <a:solidFill>
                  <a:srgbClr val="FFFFFF">
                    <a:tint val="75000"/>
                  </a:srgbClr>
                </a:solidFill>
              </a:rPr>
              <a:pPr/>
              <a:t>‹N›</a:t>
            </a:fld>
            <a:endParaRPr lang="it-IT">
              <a:solidFill>
                <a:srgbClr val="FFFFFF">
                  <a:tint val="75000"/>
                </a:srgbClr>
              </a:solidFill>
            </a:endParaRPr>
          </a:p>
        </p:txBody>
      </p:sp>
    </p:spTree>
    <p:extLst>
      <p:ext uri="{BB962C8B-B14F-4D97-AF65-F5344CB8AC3E}">
        <p14:creationId xmlns:p14="http://schemas.microsoft.com/office/powerpoint/2010/main" val="3871256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8E899DF-CC72-48A0-B0BF-0C618B350440}" type="datetimeFigureOut">
              <a:rPr lang="it-IT" smtClean="0">
                <a:solidFill>
                  <a:srgbClr val="FFFFFF">
                    <a:tint val="75000"/>
                  </a:srgbClr>
                </a:solidFill>
              </a:rPr>
              <a:pPr/>
              <a:t>06/04/2022</a:t>
            </a:fld>
            <a:endParaRPr lang="it-IT">
              <a:solidFill>
                <a:srgbClr val="FFFFFF">
                  <a:tint val="75000"/>
                </a:srgbClr>
              </a:solidFill>
            </a:endParaRPr>
          </a:p>
        </p:txBody>
      </p:sp>
      <p:sp>
        <p:nvSpPr>
          <p:cNvPr id="5" name="Segnaposto piè di pagina 4"/>
          <p:cNvSpPr>
            <a:spLocks noGrp="1"/>
          </p:cNvSpPr>
          <p:nvPr>
            <p:ph type="ftr" sz="quarter" idx="11"/>
          </p:nvPr>
        </p:nvSpPr>
        <p:spPr/>
        <p:txBody>
          <a:bodyPr/>
          <a:lstStyle/>
          <a:p>
            <a:endParaRPr lang="it-IT">
              <a:solidFill>
                <a:srgbClr val="FFFFFF">
                  <a:tint val="75000"/>
                </a:srgbClr>
              </a:solidFill>
            </a:endParaRPr>
          </a:p>
        </p:txBody>
      </p:sp>
      <p:sp>
        <p:nvSpPr>
          <p:cNvPr id="6" name="Segnaposto numero diapositiva 5"/>
          <p:cNvSpPr>
            <a:spLocks noGrp="1"/>
          </p:cNvSpPr>
          <p:nvPr>
            <p:ph type="sldNum" sz="quarter" idx="12"/>
          </p:nvPr>
        </p:nvSpPr>
        <p:spPr/>
        <p:txBody>
          <a:bodyPr/>
          <a:lstStyle/>
          <a:p>
            <a:fld id="{BB738514-50C1-4030-997C-2C53B0B5A60F}" type="slidenum">
              <a:rPr lang="it-IT" smtClean="0">
                <a:solidFill>
                  <a:srgbClr val="FFFFFF">
                    <a:tint val="75000"/>
                  </a:srgbClr>
                </a:solidFill>
              </a:rPr>
              <a:pPr/>
              <a:t>‹N›</a:t>
            </a:fld>
            <a:endParaRPr lang="it-IT">
              <a:solidFill>
                <a:srgbClr val="FFFFFF">
                  <a:tint val="75000"/>
                </a:srgbClr>
              </a:solidFill>
            </a:endParaRPr>
          </a:p>
        </p:txBody>
      </p:sp>
    </p:spTree>
    <p:extLst>
      <p:ext uri="{BB962C8B-B14F-4D97-AF65-F5344CB8AC3E}">
        <p14:creationId xmlns:p14="http://schemas.microsoft.com/office/powerpoint/2010/main" val="3444737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8E899DF-CC72-48A0-B0BF-0C618B350440}" type="datetimeFigureOut">
              <a:rPr lang="it-IT" smtClean="0">
                <a:solidFill>
                  <a:srgbClr val="FFFFFF">
                    <a:tint val="75000"/>
                  </a:srgbClr>
                </a:solidFill>
              </a:rPr>
              <a:pPr/>
              <a:t>06/04/2022</a:t>
            </a:fld>
            <a:endParaRPr lang="it-IT">
              <a:solidFill>
                <a:srgbClr val="FFFFFF">
                  <a:tint val="75000"/>
                </a:srgbClr>
              </a:solidFill>
            </a:endParaRPr>
          </a:p>
        </p:txBody>
      </p:sp>
      <p:sp>
        <p:nvSpPr>
          <p:cNvPr id="5" name="Segnaposto piè di pagina 4"/>
          <p:cNvSpPr>
            <a:spLocks noGrp="1"/>
          </p:cNvSpPr>
          <p:nvPr>
            <p:ph type="ftr" sz="quarter" idx="11"/>
          </p:nvPr>
        </p:nvSpPr>
        <p:spPr/>
        <p:txBody>
          <a:bodyPr/>
          <a:lstStyle/>
          <a:p>
            <a:endParaRPr lang="it-IT">
              <a:solidFill>
                <a:srgbClr val="FFFFFF">
                  <a:tint val="75000"/>
                </a:srgbClr>
              </a:solidFill>
            </a:endParaRPr>
          </a:p>
        </p:txBody>
      </p:sp>
      <p:sp>
        <p:nvSpPr>
          <p:cNvPr id="6" name="Segnaposto numero diapositiva 5"/>
          <p:cNvSpPr>
            <a:spLocks noGrp="1"/>
          </p:cNvSpPr>
          <p:nvPr>
            <p:ph type="sldNum" sz="quarter" idx="12"/>
          </p:nvPr>
        </p:nvSpPr>
        <p:spPr/>
        <p:txBody>
          <a:bodyPr/>
          <a:lstStyle/>
          <a:p>
            <a:fld id="{BB738514-50C1-4030-997C-2C53B0B5A60F}" type="slidenum">
              <a:rPr lang="it-IT" smtClean="0">
                <a:solidFill>
                  <a:srgbClr val="FFFFFF">
                    <a:tint val="75000"/>
                  </a:srgbClr>
                </a:solidFill>
              </a:rPr>
              <a:pPr/>
              <a:t>‹N›</a:t>
            </a:fld>
            <a:endParaRPr lang="it-IT">
              <a:solidFill>
                <a:srgbClr val="FFFFFF">
                  <a:tint val="75000"/>
                </a:srgbClr>
              </a:solidFill>
            </a:endParaRPr>
          </a:p>
        </p:txBody>
      </p:sp>
    </p:spTree>
    <p:extLst>
      <p:ext uri="{BB962C8B-B14F-4D97-AF65-F5344CB8AC3E}">
        <p14:creationId xmlns:p14="http://schemas.microsoft.com/office/powerpoint/2010/main" val="1486804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EADC8E9-5214-445A-B78E-49944BD84F41}" type="datetimeFigureOut">
              <a:rPr lang="it-IT" smtClean="0">
                <a:solidFill>
                  <a:prstClr val="black">
                    <a:tint val="75000"/>
                  </a:prstClr>
                </a:solidFill>
              </a:rPr>
              <a:pPr/>
              <a:t>06/04/2022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881A0BC9-E706-472A-879B-52EF9B2DE18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07588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EADC8E9-5214-445A-B78E-49944BD84F41}" type="datetimeFigureOut">
              <a:rPr lang="it-IT" smtClean="0">
                <a:solidFill>
                  <a:prstClr val="black">
                    <a:tint val="75000"/>
                  </a:prstClr>
                </a:solidFill>
              </a:rPr>
              <a:pPr/>
              <a:t>06/04/2022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881A0BC9-E706-472A-879B-52EF9B2DE18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297174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5EADC8E9-5214-445A-B78E-49944BD84F41}" type="datetimeFigureOut">
              <a:rPr lang="it-IT" smtClean="0">
                <a:solidFill>
                  <a:prstClr val="black">
                    <a:tint val="75000"/>
                  </a:prstClr>
                </a:solidFill>
              </a:rPr>
              <a:pPr/>
              <a:t>06/04/2022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881A0BC9-E706-472A-879B-52EF9B2DE18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77589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EADC8E9-5214-445A-B78E-49944BD84F41}" type="datetimeFigureOut">
              <a:rPr lang="it-IT" smtClean="0">
                <a:solidFill>
                  <a:prstClr val="black">
                    <a:tint val="75000"/>
                  </a:prstClr>
                </a:solidFill>
              </a:rPr>
              <a:pPr/>
              <a:t>06/04/2022</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881A0BC9-E706-472A-879B-52EF9B2DE18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88000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Date Placeholder 2"/>
          <p:cNvSpPr txBox="1">
            <a:spLocks noGrp="1"/>
          </p:cNvSpPr>
          <p:nvPr>
            <p:ph type="dt" sz="half" idx="7"/>
          </p:nvPr>
        </p:nvSpPr>
        <p:spPr/>
        <p:txBody>
          <a:bodyPr/>
          <a:lstStyle>
            <a:lvl1pPr>
              <a:defRPr/>
            </a:lvl1pPr>
          </a:lstStyle>
          <a:p>
            <a:r>
              <a:t>23/09/2015</a:t>
            </a:r>
          </a:p>
        </p:txBody>
      </p:sp>
      <p:sp>
        <p:nvSpPr>
          <p:cNvPr id="4" name="Footer Placeholder 3"/>
          <p:cNvSpPr txBox="1">
            <a:spLocks noGrp="1"/>
          </p:cNvSpPr>
          <p:nvPr>
            <p:ph type="ftr" sz="quarter" idx="9"/>
          </p:nvPr>
        </p:nvSpPr>
        <p:spPr/>
        <p:txBody>
          <a:bodyPr/>
          <a:lstStyle>
            <a:lvl1pPr>
              <a:defRPr/>
            </a:lvl1pPr>
          </a:lstStyle>
          <a:p>
            <a:r>
              <a:t>E.Giglia, Open Access, ovvero...                                                   Aviano 23 settembre 2015</a:t>
            </a:r>
          </a:p>
        </p:txBody>
      </p:sp>
      <p:sp>
        <p:nvSpPr>
          <p:cNvPr id="5" name="Slide Number Placeholder 4"/>
          <p:cNvSpPr txBox="1">
            <a:spLocks noGrp="1"/>
          </p:cNvSpPr>
          <p:nvPr>
            <p:ph type="sldNum" sz="quarter" idx="8"/>
          </p:nvPr>
        </p:nvSpPr>
        <p:spPr/>
        <p:txBody>
          <a:bodyPr/>
          <a:lstStyle>
            <a:lvl1pPr>
              <a:defRPr/>
            </a:lvl1pPr>
          </a:lstStyle>
          <a:p>
            <a:fld id="{EC78ED26-7C86-4E33-9C14-C64E947DAE03}" type="slidenum">
              <a:rPr/>
              <a:pPr/>
              <a:t>‹N›</a:t>
            </a:fld>
            <a:endParaRPr/>
          </a:p>
        </p:txBody>
      </p:sp>
    </p:spTree>
    <p:extLst>
      <p:ext uri="{BB962C8B-B14F-4D97-AF65-F5344CB8AC3E}">
        <p14:creationId xmlns:p14="http://schemas.microsoft.com/office/powerpoint/2010/main" val="16578280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EADC8E9-5214-445A-B78E-49944BD84F41}" type="datetimeFigureOut">
              <a:rPr lang="it-IT" smtClean="0">
                <a:solidFill>
                  <a:prstClr val="black">
                    <a:tint val="75000"/>
                  </a:prstClr>
                </a:solidFill>
              </a:rPr>
              <a:pPr/>
              <a:t>06/04/2022</a:t>
            </a:fld>
            <a:endParaRPr lang="it-IT">
              <a:solidFill>
                <a:prstClr val="black">
                  <a:tint val="75000"/>
                </a:prstClr>
              </a:solidFill>
            </a:endParaRPr>
          </a:p>
        </p:txBody>
      </p:sp>
      <p:sp>
        <p:nvSpPr>
          <p:cNvPr id="8" name="Footer Placeholder 7"/>
          <p:cNvSpPr>
            <a:spLocks noGrp="1"/>
          </p:cNvSpPr>
          <p:nvPr>
            <p:ph type="ftr" sz="quarter" idx="11"/>
          </p:nvPr>
        </p:nvSpPr>
        <p:spPr/>
        <p:txBody>
          <a:bodyPr/>
          <a:lstStyle/>
          <a:p>
            <a:endParaRPr lang="it-IT">
              <a:solidFill>
                <a:prstClr val="black">
                  <a:tint val="75000"/>
                </a:prstClr>
              </a:solidFill>
            </a:endParaRPr>
          </a:p>
        </p:txBody>
      </p:sp>
      <p:sp>
        <p:nvSpPr>
          <p:cNvPr id="9" name="Slide Number Placeholder 8"/>
          <p:cNvSpPr>
            <a:spLocks noGrp="1"/>
          </p:cNvSpPr>
          <p:nvPr>
            <p:ph type="sldNum" sz="quarter" idx="12"/>
          </p:nvPr>
        </p:nvSpPr>
        <p:spPr/>
        <p:txBody>
          <a:bodyPr/>
          <a:lstStyle/>
          <a:p>
            <a:fld id="{881A0BC9-E706-472A-879B-52EF9B2DE18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477528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5EADC8E9-5214-445A-B78E-49944BD84F41}" type="datetimeFigureOut">
              <a:rPr lang="it-IT" smtClean="0">
                <a:solidFill>
                  <a:prstClr val="black">
                    <a:tint val="75000"/>
                  </a:prstClr>
                </a:solidFill>
              </a:rPr>
              <a:pPr/>
              <a:t>06/04/2022</a:t>
            </a:fld>
            <a:endParaRPr lang="it-IT">
              <a:solidFill>
                <a:prstClr val="black">
                  <a:tint val="75000"/>
                </a:prstClr>
              </a:solidFill>
            </a:endParaRPr>
          </a:p>
        </p:txBody>
      </p:sp>
      <p:sp>
        <p:nvSpPr>
          <p:cNvPr id="4" name="Footer Placeholder 3"/>
          <p:cNvSpPr>
            <a:spLocks noGrp="1"/>
          </p:cNvSpPr>
          <p:nvPr>
            <p:ph type="ftr" sz="quarter" idx="11"/>
          </p:nvPr>
        </p:nvSpPr>
        <p:spPr/>
        <p:txBody>
          <a:bodyPr/>
          <a:lstStyle/>
          <a:p>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881A0BC9-E706-472A-879B-52EF9B2DE18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536861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ADC8E9-5214-445A-B78E-49944BD84F41}" type="datetimeFigureOut">
              <a:rPr lang="it-IT" smtClean="0">
                <a:solidFill>
                  <a:prstClr val="black">
                    <a:tint val="75000"/>
                  </a:prstClr>
                </a:solidFill>
              </a:rPr>
              <a:pPr/>
              <a:t>06/04/2022</a:t>
            </a:fld>
            <a:endParaRPr lang="it-IT">
              <a:solidFill>
                <a:prstClr val="black">
                  <a:tint val="75000"/>
                </a:prstClr>
              </a:solidFill>
            </a:endParaRPr>
          </a:p>
        </p:txBody>
      </p:sp>
      <p:sp>
        <p:nvSpPr>
          <p:cNvPr id="3" name="Footer Placeholder 2"/>
          <p:cNvSpPr>
            <a:spLocks noGrp="1"/>
          </p:cNvSpPr>
          <p:nvPr>
            <p:ph type="ftr" sz="quarter" idx="11"/>
          </p:nvPr>
        </p:nvSpPr>
        <p:spPr/>
        <p:txBody>
          <a:bodyPr/>
          <a:lstStyle/>
          <a:p>
            <a:endParaRPr lang="it-IT">
              <a:solidFill>
                <a:prstClr val="black">
                  <a:tint val="75000"/>
                </a:prstClr>
              </a:solidFill>
            </a:endParaRPr>
          </a:p>
        </p:txBody>
      </p:sp>
      <p:sp>
        <p:nvSpPr>
          <p:cNvPr id="4" name="Slide Number Placeholder 3"/>
          <p:cNvSpPr>
            <a:spLocks noGrp="1"/>
          </p:cNvSpPr>
          <p:nvPr>
            <p:ph type="sldNum" sz="quarter" idx="12"/>
          </p:nvPr>
        </p:nvSpPr>
        <p:spPr/>
        <p:txBody>
          <a:bodyPr/>
          <a:lstStyle/>
          <a:p>
            <a:fld id="{881A0BC9-E706-472A-879B-52EF9B2DE18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04496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EADC8E9-5214-445A-B78E-49944BD84F41}" type="datetimeFigureOut">
              <a:rPr lang="it-IT" smtClean="0">
                <a:solidFill>
                  <a:prstClr val="black">
                    <a:tint val="75000"/>
                  </a:prstClr>
                </a:solidFill>
              </a:rPr>
              <a:pPr/>
              <a:t>06/04/2022</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881A0BC9-E706-472A-879B-52EF9B2DE18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825114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EADC8E9-5214-445A-B78E-49944BD84F41}" type="datetimeFigureOut">
              <a:rPr lang="it-IT" smtClean="0">
                <a:solidFill>
                  <a:prstClr val="black">
                    <a:tint val="75000"/>
                  </a:prstClr>
                </a:solidFill>
              </a:rPr>
              <a:pPr/>
              <a:t>06/04/2022</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881A0BC9-E706-472A-879B-52EF9B2DE18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738150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EADC8E9-5214-445A-B78E-49944BD84F41}" type="datetimeFigureOut">
              <a:rPr lang="it-IT" smtClean="0">
                <a:solidFill>
                  <a:prstClr val="black">
                    <a:tint val="75000"/>
                  </a:prstClr>
                </a:solidFill>
              </a:rPr>
              <a:pPr/>
              <a:t>06/04/2022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881A0BC9-E706-472A-879B-52EF9B2DE18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05927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EADC8E9-5214-445A-B78E-49944BD84F41}" type="datetimeFigureOut">
              <a:rPr lang="it-IT" smtClean="0">
                <a:solidFill>
                  <a:prstClr val="black">
                    <a:tint val="75000"/>
                  </a:prstClr>
                </a:solidFill>
              </a:rPr>
              <a:pPr/>
              <a:t>06/04/2022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881A0BC9-E706-472A-879B-52EF9B2DE18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252485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CD51CB-31CA-41AC-B669-AA80B2976CB7}" type="datetimeFigureOut">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85D125-1DB1-4B5C-8910-2AA236251C90}"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5523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E3F7E7-7440-4138-BF92-F0AF3B0EA1C7}" type="datetimeFigureOut">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CC50A13-A7CF-43DF-B79C-0C32A1EE215F}"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1902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9C697C-260F-4B44-A4D3-ECE246BDE034}" type="datetimeFigureOut">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6B3B1F-E238-487F-9317-9A6AE21A53BC}"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168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r>
              <a:t>23/09/2015</a:t>
            </a:r>
          </a:p>
        </p:txBody>
      </p:sp>
      <p:sp>
        <p:nvSpPr>
          <p:cNvPr id="3" name="Footer Placeholder 2"/>
          <p:cNvSpPr txBox="1">
            <a:spLocks noGrp="1"/>
          </p:cNvSpPr>
          <p:nvPr>
            <p:ph type="ftr" sz="quarter" idx="9"/>
          </p:nvPr>
        </p:nvSpPr>
        <p:spPr/>
        <p:txBody>
          <a:bodyPr/>
          <a:lstStyle>
            <a:lvl1pPr>
              <a:defRPr/>
            </a:lvl1pPr>
          </a:lstStyle>
          <a:p>
            <a:r>
              <a:t>E.Giglia, Open Access, ovvero...                                                   Aviano 23 settembre 2015</a:t>
            </a:r>
          </a:p>
        </p:txBody>
      </p:sp>
      <p:sp>
        <p:nvSpPr>
          <p:cNvPr id="4" name="Slide Number Placeholder 3"/>
          <p:cNvSpPr txBox="1">
            <a:spLocks noGrp="1"/>
          </p:cNvSpPr>
          <p:nvPr>
            <p:ph type="sldNum" sz="quarter" idx="8"/>
          </p:nvPr>
        </p:nvSpPr>
        <p:spPr/>
        <p:txBody>
          <a:bodyPr/>
          <a:lstStyle>
            <a:lvl1pPr>
              <a:defRPr/>
            </a:lvl1pPr>
          </a:lstStyle>
          <a:p>
            <a:fld id="{41ED4D80-6347-4771-A2BD-5748EBADB035}" type="slidenum">
              <a:rPr/>
              <a:pPr/>
              <a:t>‹N›</a:t>
            </a:fld>
            <a:endParaRPr/>
          </a:p>
        </p:txBody>
      </p:sp>
    </p:spTree>
    <p:extLst>
      <p:ext uri="{BB962C8B-B14F-4D97-AF65-F5344CB8AC3E}">
        <p14:creationId xmlns:p14="http://schemas.microsoft.com/office/powerpoint/2010/main" val="3089432606"/>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C96592-59AC-4A64-AA25-0FEE31D45099}" type="datetimeFigureOut">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46AF62-6919-40FF-B754-48EE3B32D7F1}"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7224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3A0D8E-5422-4CB0-ACB7-20F74FE6E930}" type="datetimeFigureOut">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C37A4CB-A1D8-4BB0-989C-55DC7EEE6137}"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8323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B0F7B3-39E6-4466-9F86-67C8FB7377EC}" type="datetimeFigureOut">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BCCE18-6A0B-4270-B7BA-F50233E4BF8D}"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7047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6CC1A0-CF6D-46C6-959E-3C9CADDBD6BE}" type="datetimeFigureOut">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9DF0D1-BD99-4DA8-B78A-779AB81937DB}"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8981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E89DD5-E1B4-4F30-A0EF-0CBB79396A58}" type="datetimeFigureOut">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B9AE4F-2FC9-46A3-9308-500857211475}"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7755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AA716C2-8F71-4A58-A848-7936F7C76BDE}" type="datetimeFigureOut">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91BFEDC-3CF2-4ECA-A91A-C0639FA0FBEB}"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3716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C6EE5FB-2717-43DD-A2F4-89A3C9AA4661}" type="datetimeFigureOut">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4C4D7E-A130-4BB0-A6A3-1871EE78F805}"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1015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5795A8D-4F2A-4944-9BD0-C9B0A3B5604E}" type="datetimeFigureOut">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8E0F7A-5C64-431B-8397-57F94042EAD7}"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025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1122361"/>
            <a:ext cx="7772400" cy="2387598"/>
          </a:xfrm>
        </p:spPr>
        <p:txBody>
          <a:bodyPr anchor="b" anchorCtr="1"/>
          <a:lstStyle>
            <a:lvl1pPr algn="ctr">
              <a:defRPr sz="6000"/>
            </a:lvl1pPr>
          </a:lstStyle>
          <a:p>
            <a:pPr lvl="0"/>
            <a:r>
              <a:rPr lang="it-IT"/>
              <a:t>Fare clic per modificare lo stile del titolo</a:t>
            </a:r>
            <a:endParaRPr lang="en-US"/>
          </a:p>
        </p:txBody>
      </p:sp>
      <p:sp>
        <p:nvSpPr>
          <p:cNvPr id="3" name="Subtitle 2"/>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it-IT"/>
              <a:t>Fare clic per modificare lo stile del sottotitolo dello schema</a:t>
            </a:r>
            <a:endParaRPr lang="en-US"/>
          </a:p>
        </p:txBody>
      </p:sp>
      <p:sp>
        <p:nvSpPr>
          <p:cNvPr id="4" name="Date Placeholder 3"/>
          <p:cNvSpPr txBox="1">
            <a:spLocks noGrp="1"/>
          </p:cNvSpPr>
          <p:nvPr>
            <p:ph type="dt" sz="half" idx="7"/>
          </p:nvPr>
        </p:nvSpPr>
        <p:spPr/>
        <p:txBody>
          <a:bodyPr/>
          <a:lstStyle>
            <a:lvl1pPr>
              <a:defRPr/>
            </a:lvl1pPr>
          </a:lstStyle>
          <a:p>
            <a:pPr lvl="0"/>
            <a:r>
              <a:rPr lang="it-IT"/>
              <a:t>23/09/2015</a:t>
            </a:r>
          </a:p>
        </p:txBody>
      </p:sp>
      <p:sp>
        <p:nvSpPr>
          <p:cNvPr id="5" name="Footer Placeholder 4"/>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pPr lvl="0"/>
            <a:fld id="{BE08A330-3D36-4C64-BDF2-2D8EA2147DF8}" type="slidenum">
              <a:rPr/>
              <a:pPr lvl="0"/>
              <a:t>‹N›</a:t>
            </a:fld>
            <a:endParaRPr lang="it-IT"/>
          </a:p>
        </p:txBody>
      </p:sp>
    </p:spTree>
    <p:extLst>
      <p:ext uri="{BB962C8B-B14F-4D97-AF65-F5344CB8AC3E}">
        <p14:creationId xmlns:p14="http://schemas.microsoft.com/office/powerpoint/2010/main" val="2377441685"/>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r>
              <a:rPr lang="it-IT"/>
              <a:t>23/09/2015</a:t>
            </a:r>
          </a:p>
        </p:txBody>
      </p:sp>
      <p:sp>
        <p:nvSpPr>
          <p:cNvPr id="5" name="Footer Placeholder 4"/>
          <p:cNvSpPr txBox="1">
            <a:spLocks noGrp="1"/>
          </p:cNvSpPr>
          <p:nvPr>
            <p:ph type="ftr" sz="quarter" idx="9"/>
          </p:nvPr>
        </p:nvSpPr>
        <p:spPr/>
        <p:txBody>
          <a:bodyPr/>
          <a:lstStyle>
            <a:lvl1pPr>
              <a:defRPr lang="en-US"/>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8D6EC384-CBCD-46E3-BE5B-52F157BD147B}" type="slidenum">
              <a:rPr/>
              <a:pPr lvl="0"/>
              <a:t>‹N›</a:t>
            </a:fld>
            <a:endParaRPr lang="it-IT"/>
          </a:p>
        </p:txBody>
      </p:sp>
    </p:spTree>
    <p:extLst>
      <p:ext uri="{BB962C8B-B14F-4D97-AF65-F5344CB8AC3E}">
        <p14:creationId xmlns:p14="http://schemas.microsoft.com/office/powerpoint/2010/main" val="13555625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Content Placeholder 2"/>
          <p:cNvSpPr txBox="1">
            <a:spLocks noGrp="1"/>
          </p:cNvSpPr>
          <p:nvPr>
            <p:ph idx="1"/>
          </p:nvPr>
        </p:nvSpPr>
        <p:spPr>
          <a:xfrm>
            <a:off x="3887388" y="987423"/>
            <a:ext cx="4629149" cy="4873623"/>
          </a:xfrm>
        </p:spPr>
        <p:txBody>
          <a:bodyPr/>
          <a:lstStyle>
            <a:lvl1pPr>
              <a:defRPr sz="3200"/>
            </a:lvl1pPr>
            <a:lvl2pPr>
              <a:defRPr sz="2800"/>
            </a:lvl2pPr>
            <a:lvl3pPr>
              <a:defRPr sz="2400"/>
            </a:lvl3pPr>
            <a:lvl4pPr>
              <a:defRPr sz="2000"/>
            </a:lvl4pPr>
            <a:lvl5pPr>
              <a:defRPr sz="20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r>
              <a:t>23/09/2015</a:t>
            </a:r>
          </a:p>
        </p:txBody>
      </p:sp>
      <p:sp>
        <p:nvSpPr>
          <p:cNvPr id="6" name="Footer Placeholder 5"/>
          <p:cNvSpPr txBox="1">
            <a:spLocks noGrp="1"/>
          </p:cNvSpPr>
          <p:nvPr>
            <p:ph type="ftr" sz="quarter" idx="9"/>
          </p:nvPr>
        </p:nvSpPr>
        <p:spPr/>
        <p:txBody>
          <a:bodyPr/>
          <a:lstStyle>
            <a:lvl1pPr>
              <a:defRPr/>
            </a:lvl1pPr>
          </a:lstStyle>
          <a:p>
            <a:r>
              <a:t>E.Giglia, Open Access, ovvero...                                                   Aviano 23 settembre 2015</a:t>
            </a:r>
          </a:p>
        </p:txBody>
      </p:sp>
      <p:sp>
        <p:nvSpPr>
          <p:cNvPr id="7" name="Slide Number Placeholder 6"/>
          <p:cNvSpPr txBox="1">
            <a:spLocks noGrp="1"/>
          </p:cNvSpPr>
          <p:nvPr>
            <p:ph type="sldNum" sz="quarter" idx="8"/>
          </p:nvPr>
        </p:nvSpPr>
        <p:spPr/>
        <p:txBody>
          <a:bodyPr/>
          <a:lstStyle>
            <a:lvl1pPr>
              <a:defRPr/>
            </a:lvl1pPr>
          </a:lstStyle>
          <a:p>
            <a:fld id="{1DB35F67-1347-460A-ACC5-AF9FB66B5B41}" type="slidenum">
              <a:rPr/>
              <a:pPr/>
              <a:t>‹N›</a:t>
            </a:fld>
            <a:endParaRPr/>
          </a:p>
        </p:txBody>
      </p:sp>
    </p:spTree>
    <p:extLst>
      <p:ext uri="{BB962C8B-B14F-4D97-AF65-F5344CB8AC3E}">
        <p14:creationId xmlns:p14="http://schemas.microsoft.com/office/powerpoint/2010/main" val="12499273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623885" y="1709735"/>
            <a:ext cx="7886700" cy="2852735"/>
          </a:xfrm>
        </p:spPr>
        <p:txBody>
          <a:bodyPr anchor="b"/>
          <a:lstStyle>
            <a:lvl1pPr>
              <a:defRPr sz="6000"/>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3885" y="4589465"/>
            <a:ext cx="7886700" cy="1500182"/>
          </a:xfrm>
        </p:spPr>
        <p:txBody>
          <a:bodyPr/>
          <a:lstStyle>
            <a:lvl1pPr marL="0" indent="0">
              <a:buNone/>
              <a:defRPr sz="2400"/>
            </a:lvl1pPr>
          </a:lstStyle>
          <a:p>
            <a:pPr lvl="0"/>
            <a:r>
              <a:rPr lang="it-IT"/>
              <a:t>Fare clic per modificare stili del testo dello schema</a:t>
            </a:r>
          </a:p>
        </p:txBody>
      </p:sp>
      <p:sp>
        <p:nvSpPr>
          <p:cNvPr id="4" name="Date Placeholder 3"/>
          <p:cNvSpPr txBox="1">
            <a:spLocks noGrp="1"/>
          </p:cNvSpPr>
          <p:nvPr>
            <p:ph type="dt" sz="half" idx="7"/>
          </p:nvPr>
        </p:nvSpPr>
        <p:spPr/>
        <p:txBody>
          <a:bodyPr/>
          <a:lstStyle>
            <a:lvl1pPr>
              <a:defRPr/>
            </a:lvl1pPr>
          </a:lstStyle>
          <a:p>
            <a:pPr lvl="0"/>
            <a:r>
              <a:rPr lang="it-IT"/>
              <a:t>23/09/2015</a:t>
            </a:r>
          </a:p>
        </p:txBody>
      </p:sp>
      <p:sp>
        <p:nvSpPr>
          <p:cNvPr id="5" name="Footer Placeholder 4"/>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pPr lvl="0"/>
            <a:fld id="{C0D7C7E3-8E4E-480E-8383-0CC68CB0DD88}" type="slidenum">
              <a:rPr/>
              <a:pPr lvl="0"/>
              <a:t>‹N›</a:t>
            </a:fld>
            <a:endParaRPr lang="it-IT"/>
          </a:p>
        </p:txBody>
      </p:sp>
    </p:spTree>
    <p:extLst>
      <p:ext uri="{BB962C8B-B14F-4D97-AF65-F5344CB8AC3E}">
        <p14:creationId xmlns:p14="http://schemas.microsoft.com/office/powerpoint/2010/main" val="37412063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txBox="1">
            <a:spLocks noGrp="1"/>
          </p:cNvSpPr>
          <p:nvPr>
            <p:ph type="dt" sz="half" idx="7"/>
          </p:nvPr>
        </p:nvSpPr>
        <p:spPr/>
        <p:txBody>
          <a:bodyPr/>
          <a:lstStyle>
            <a:lvl1pPr>
              <a:defRPr/>
            </a:lvl1pPr>
          </a:lstStyle>
          <a:p>
            <a:pPr lvl="0"/>
            <a:r>
              <a:rPr lang="it-IT"/>
              <a:t>23/09/2015</a:t>
            </a:r>
          </a:p>
        </p:txBody>
      </p:sp>
      <p:sp>
        <p:nvSpPr>
          <p:cNvPr id="6" name="Footer Placeholder 5"/>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7" name="Slide Number Placeholder 6"/>
          <p:cNvSpPr txBox="1">
            <a:spLocks noGrp="1"/>
          </p:cNvSpPr>
          <p:nvPr>
            <p:ph type="sldNum" sz="quarter" idx="8"/>
          </p:nvPr>
        </p:nvSpPr>
        <p:spPr/>
        <p:txBody>
          <a:bodyPr/>
          <a:lstStyle>
            <a:lvl1pPr>
              <a:defRPr/>
            </a:lvl1pPr>
          </a:lstStyle>
          <a:p>
            <a:pPr lvl="0"/>
            <a:fld id="{2D29E651-261B-4B2D-A0C4-6605BA0E90E6}" type="slidenum">
              <a:rPr/>
              <a:pPr lvl="0"/>
              <a:t>‹N›</a:t>
            </a:fld>
            <a:endParaRPr lang="it-IT"/>
          </a:p>
        </p:txBody>
      </p:sp>
    </p:spTree>
    <p:extLst>
      <p:ext uri="{BB962C8B-B14F-4D97-AF65-F5344CB8AC3E}">
        <p14:creationId xmlns:p14="http://schemas.microsoft.com/office/powerpoint/2010/main" val="39720027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365129"/>
            <a:ext cx="7886700" cy="1325559"/>
          </a:xfrm>
        </p:spPr>
        <p:txBody>
          <a:bodyPr/>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9838" y="1681160"/>
            <a:ext cx="3868341" cy="823910"/>
          </a:xfrm>
        </p:spPr>
        <p:txBody>
          <a:bodyPr anchor="b"/>
          <a:lstStyle>
            <a:lvl1pPr marL="0" indent="0">
              <a:buNone/>
              <a:defRPr sz="2400" b="1"/>
            </a:lvl1pPr>
          </a:lstStyle>
          <a:p>
            <a:pPr lvl="0"/>
            <a:r>
              <a:rPr lang="it-IT"/>
              <a:t>Fare clic per modificare stili del testo dello schema</a:t>
            </a:r>
          </a:p>
        </p:txBody>
      </p:sp>
      <p:sp>
        <p:nvSpPr>
          <p:cNvPr id="4" name="Content Placeholder 3"/>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txBox="1">
            <a:spLocks noGrp="1"/>
          </p:cNvSpPr>
          <p:nvPr>
            <p:ph type="body" idx="3"/>
          </p:nvPr>
        </p:nvSpPr>
        <p:spPr>
          <a:xfrm>
            <a:off x="4629149" y="1681160"/>
            <a:ext cx="3887388" cy="823910"/>
          </a:xfrm>
        </p:spPr>
        <p:txBody>
          <a:bodyPr anchor="b"/>
          <a:lstStyle>
            <a:lvl1pPr marL="0" indent="0">
              <a:buNone/>
              <a:defRPr sz="2400" b="1"/>
            </a:lvl1pPr>
          </a:lstStyle>
          <a:p>
            <a:pPr lvl="0"/>
            <a:r>
              <a:rPr lang="it-IT"/>
              <a:t>Fare clic per modificare stili del testo dello schema</a:t>
            </a:r>
          </a:p>
        </p:txBody>
      </p:sp>
      <p:sp>
        <p:nvSpPr>
          <p:cNvPr id="6" name="Content Placeholder 5"/>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txBox="1">
            <a:spLocks noGrp="1"/>
          </p:cNvSpPr>
          <p:nvPr>
            <p:ph type="dt" sz="half" idx="7"/>
          </p:nvPr>
        </p:nvSpPr>
        <p:spPr/>
        <p:txBody>
          <a:bodyPr/>
          <a:lstStyle>
            <a:lvl1pPr>
              <a:defRPr/>
            </a:lvl1pPr>
          </a:lstStyle>
          <a:p>
            <a:pPr lvl="0"/>
            <a:r>
              <a:rPr lang="it-IT"/>
              <a:t>23/09/2015</a:t>
            </a:r>
          </a:p>
        </p:txBody>
      </p:sp>
      <p:sp>
        <p:nvSpPr>
          <p:cNvPr id="8" name="Footer Placeholder 7"/>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9" name="Slide Number Placeholder 8"/>
          <p:cNvSpPr txBox="1">
            <a:spLocks noGrp="1"/>
          </p:cNvSpPr>
          <p:nvPr>
            <p:ph type="sldNum" sz="quarter" idx="8"/>
          </p:nvPr>
        </p:nvSpPr>
        <p:spPr/>
        <p:txBody>
          <a:bodyPr/>
          <a:lstStyle>
            <a:lvl1pPr>
              <a:defRPr/>
            </a:lvl1pPr>
          </a:lstStyle>
          <a:p>
            <a:pPr lvl="0"/>
            <a:fld id="{1B24CA1A-F4C4-41A6-86AE-15F1FEC6098A}" type="slidenum">
              <a:rPr/>
              <a:pPr lvl="0"/>
              <a:t>‹N›</a:t>
            </a:fld>
            <a:endParaRPr lang="it-IT"/>
          </a:p>
        </p:txBody>
      </p:sp>
    </p:spTree>
    <p:extLst>
      <p:ext uri="{BB962C8B-B14F-4D97-AF65-F5344CB8AC3E}">
        <p14:creationId xmlns:p14="http://schemas.microsoft.com/office/powerpoint/2010/main" val="31914762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Date Placeholder 2"/>
          <p:cNvSpPr txBox="1">
            <a:spLocks noGrp="1"/>
          </p:cNvSpPr>
          <p:nvPr>
            <p:ph type="dt" sz="half" idx="7"/>
          </p:nvPr>
        </p:nvSpPr>
        <p:spPr/>
        <p:txBody>
          <a:bodyPr/>
          <a:lstStyle>
            <a:lvl1pPr>
              <a:defRPr/>
            </a:lvl1pPr>
          </a:lstStyle>
          <a:p>
            <a:pPr lvl="0"/>
            <a:r>
              <a:rPr lang="it-IT"/>
              <a:t>23/09/2015</a:t>
            </a:r>
          </a:p>
        </p:txBody>
      </p:sp>
      <p:sp>
        <p:nvSpPr>
          <p:cNvPr id="4" name="Footer Placeholder 3"/>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5" name="Slide Number Placeholder 4"/>
          <p:cNvSpPr txBox="1">
            <a:spLocks noGrp="1"/>
          </p:cNvSpPr>
          <p:nvPr>
            <p:ph type="sldNum" sz="quarter" idx="8"/>
          </p:nvPr>
        </p:nvSpPr>
        <p:spPr/>
        <p:txBody>
          <a:bodyPr/>
          <a:lstStyle>
            <a:lvl1pPr>
              <a:defRPr/>
            </a:lvl1pPr>
          </a:lstStyle>
          <a:p>
            <a:pPr lvl="0"/>
            <a:fld id="{EC78ED26-7C86-4E33-9C14-C64E947DAE03}" type="slidenum">
              <a:rPr/>
              <a:pPr lvl="0"/>
              <a:t>‹N›</a:t>
            </a:fld>
            <a:endParaRPr lang="it-IT"/>
          </a:p>
        </p:txBody>
      </p:sp>
    </p:spTree>
    <p:extLst>
      <p:ext uri="{BB962C8B-B14F-4D97-AF65-F5344CB8AC3E}">
        <p14:creationId xmlns:p14="http://schemas.microsoft.com/office/powerpoint/2010/main" val="23700789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r>
              <a:rPr lang="it-IT"/>
              <a:t>23/09/2015</a:t>
            </a:r>
          </a:p>
        </p:txBody>
      </p:sp>
      <p:sp>
        <p:nvSpPr>
          <p:cNvPr id="3" name="Footer Placeholder 2"/>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4" name="Slide Number Placeholder 3"/>
          <p:cNvSpPr txBox="1">
            <a:spLocks noGrp="1"/>
          </p:cNvSpPr>
          <p:nvPr>
            <p:ph type="sldNum" sz="quarter" idx="8"/>
          </p:nvPr>
        </p:nvSpPr>
        <p:spPr/>
        <p:txBody>
          <a:bodyPr/>
          <a:lstStyle>
            <a:lvl1pPr>
              <a:defRPr/>
            </a:lvl1pPr>
          </a:lstStyle>
          <a:p>
            <a:pPr lvl="0"/>
            <a:fld id="{41ED4D80-6347-4771-A2BD-5748EBADB035}" type="slidenum">
              <a:rPr/>
              <a:pPr lvl="0"/>
              <a:t>‹N›</a:t>
            </a:fld>
            <a:endParaRPr lang="it-IT"/>
          </a:p>
        </p:txBody>
      </p:sp>
    </p:spTree>
    <p:extLst>
      <p:ext uri="{BB962C8B-B14F-4D97-AF65-F5344CB8AC3E}">
        <p14:creationId xmlns:p14="http://schemas.microsoft.com/office/powerpoint/2010/main" val="2605926323"/>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Content Placeholder 2"/>
          <p:cNvSpPr txBox="1">
            <a:spLocks noGrp="1"/>
          </p:cNvSpPr>
          <p:nvPr>
            <p:ph idx="1"/>
          </p:nvPr>
        </p:nvSpPr>
        <p:spPr>
          <a:xfrm>
            <a:off x="3887388" y="987423"/>
            <a:ext cx="4629149" cy="4873623"/>
          </a:xfrm>
        </p:spPr>
        <p:txBody>
          <a:bodyPr/>
          <a:lstStyle>
            <a:lvl1pPr>
              <a:defRPr sz="3200"/>
            </a:lvl1pPr>
            <a:lvl2pPr>
              <a:defRPr sz="2800"/>
            </a:lvl2pPr>
            <a:lvl3pPr>
              <a:defRPr sz="2400"/>
            </a:lvl3pPr>
            <a:lvl4pPr>
              <a:defRPr sz="2000"/>
            </a:lvl4pPr>
            <a:lvl5pPr>
              <a:defRPr sz="20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pPr lvl="0"/>
            <a:r>
              <a:rPr lang="it-IT"/>
              <a:t>23/09/2015</a:t>
            </a:r>
          </a:p>
        </p:txBody>
      </p:sp>
      <p:sp>
        <p:nvSpPr>
          <p:cNvPr id="6" name="Footer Placeholder 5"/>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7" name="Slide Number Placeholder 6"/>
          <p:cNvSpPr txBox="1">
            <a:spLocks noGrp="1"/>
          </p:cNvSpPr>
          <p:nvPr>
            <p:ph type="sldNum" sz="quarter" idx="8"/>
          </p:nvPr>
        </p:nvSpPr>
        <p:spPr/>
        <p:txBody>
          <a:bodyPr/>
          <a:lstStyle>
            <a:lvl1pPr>
              <a:defRPr/>
            </a:lvl1pPr>
          </a:lstStyle>
          <a:p>
            <a:pPr lvl="0"/>
            <a:fld id="{1DB35F67-1347-460A-ACC5-AF9FB66B5B41}" type="slidenum">
              <a:rPr/>
              <a:pPr lvl="0"/>
              <a:t>‹N›</a:t>
            </a:fld>
            <a:endParaRPr lang="it-IT"/>
          </a:p>
        </p:txBody>
      </p:sp>
    </p:spTree>
    <p:extLst>
      <p:ext uri="{BB962C8B-B14F-4D97-AF65-F5344CB8AC3E}">
        <p14:creationId xmlns:p14="http://schemas.microsoft.com/office/powerpoint/2010/main" val="15717690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Picture Placeholder 2"/>
          <p:cNvSpPr txBox="1">
            <a:spLocks noGrp="1"/>
          </p:cNvSpPr>
          <p:nvPr>
            <p:ph type="pic" idx="1"/>
          </p:nvPr>
        </p:nvSpPr>
        <p:spPr>
          <a:xfrm>
            <a:off x="3887388" y="987423"/>
            <a:ext cx="4629149" cy="4873623"/>
          </a:xfrm>
        </p:spPr>
        <p:txBody>
          <a:bodyPr/>
          <a:lstStyle>
            <a:lvl1pPr marL="0" indent="0">
              <a:buNone/>
              <a:defRPr sz="3200"/>
            </a:lvl1pPr>
          </a:lstStyle>
          <a:p>
            <a:pPr lvl="0"/>
            <a:r>
              <a:rPr lang="it-IT"/>
              <a:t>Fare clic sull'icona per inserire un'immagine</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pPr lvl="0"/>
            <a:r>
              <a:rPr lang="it-IT"/>
              <a:t>23/09/2015</a:t>
            </a:r>
          </a:p>
        </p:txBody>
      </p:sp>
      <p:sp>
        <p:nvSpPr>
          <p:cNvPr id="6" name="Footer Placeholder 5"/>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7" name="Slide Number Placeholder 6"/>
          <p:cNvSpPr txBox="1">
            <a:spLocks noGrp="1"/>
          </p:cNvSpPr>
          <p:nvPr>
            <p:ph type="sldNum" sz="quarter" idx="8"/>
          </p:nvPr>
        </p:nvSpPr>
        <p:spPr/>
        <p:txBody>
          <a:bodyPr/>
          <a:lstStyle>
            <a:lvl1pPr>
              <a:defRPr/>
            </a:lvl1pPr>
          </a:lstStyle>
          <a:p>
            <a:pPr lvl="0"/>
            <a:fld id="{4F39C2C6-DCA4-4995-9CF0-7775A48FB1C3}" type="slidenum">
              <a:rPr/>
              <a:pPr lvl="0"/>
              <a:t>‹N›</a:t>
            </a:fld>
            <a:endParaRPr lang="it-IT"/>
          </a:p>
        </p:txBody>
      </p:sp>
    </p:spTree>
    <p:extLst>
      <p:ext uri="{BB962C8B-B14F-4D97-AF65-F5344CB8AC3E}">
        <p14:creationId xmlns:p14="http://schemas.microsoft.com/office/powerpoint/2010/main" val="31410155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r>
              <a:rPr lang="it-IT"/>
              <a:t>23/09/2015</a:t>
            </a:r>
          </a:p>
        </p:txBody>
      </p:sp>
      <p:sp>
        <p:nvSpPr>
          <p:cNvPr id="5" name="Footer Placeholder 4"/>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pPr lvl="0"/>
            <a:fld id="{3604CB9D-3A65-4CB7-B526-E66188783421}" type="slidenum">
              <a:rPr/>
              <a:pPr lvl="0"/>
              <a:t>‹N›</a:t>
            </a:fld>
            <a:endParaRPr lang="it-IT"/>
          </a:p>
        </p:txBody>
      </p:sp>
    </p:spTree>
    <p:extLst>
      <p:ext uri="{BB962C8B-B14F-4D97-AF65-F5344CB8AC3E}">
        <p14:creationId xmlns:p14="http://schemas.microsoft.com/office/powerpoint/2010/main" val="23890446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675" y="365129"/>
            <a:ext cx="1971674" cy="5811834"/>
          </a:xfrm>
        </p:spPr>
        <p:txBody>
          <a:bodyPr vert="eaVert"/>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r>
              <a:rPr lang="it-IT"/>
              <a:t>23/09/2015</a:t>
            </a:r>
          </a:p>
        </p:txBody>
      </p:sp>
      <p:sp>
        <p:nvSpPr>
          <p:cNvPr id="5" name="Footer Placeholder 4"/>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pPr lvl="0"/>
            <a:fld id="{683238E1-FC1E-461D-ABE2-62CD8906F76B}" type="slidenum">
              <a:rPr/>
              <a:pPr lvl="0"/>
              <a:t>‹N›</a:t>
            </a:fld>
            <a:endParaRPr lang="it-IT"/>
          </a:p>
        </p:txBody>
      </p:sp>
    </p:spTree>
    <p:extLst>
      <p:ext uri="{BB962C8B-B14F-4D97-AF65-F5344CB8AC3E}">
        <p14:creationId xmlns:p14="http://schemas.microsoft.com/office/powerpoint/2010/main" val="42403263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defRPr/>
            </a:lvl1pPr>
          </a:lstStyle>
          <a:p>
            <a:pPr>
              <a:defRPr/>
            </a:pPr>
            <a:fld id="{BDCD51CB-31CA-41AC-B669-AA80B2976CB7}" type="datetimeFigureOut">
              <a:rPr lang="it-IT"/>
              <a:pPr>
                <a:defRPr/>
              </a:pPr>
              <a:t>06/04/2022</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F585D125-1DB1-4B5C-8910-2AA236251C90}" type="slidenum">
              <a:rPr lang="it-IT"/>
              <a:pPr>
                <a:defRPr/>
              </a:pPr>
              <a:t>‹N›</a:t>
            </a:fld>
            <a:endParaRPr lang="it-IT"/>
          </a:p>
        </p:txBody>
      </p:sp>
    </p:spTree>
    <p:extLst>
      <p:ext uri="{BB962C8B-B14F-4D97-AF65-F5344CB8AC3E}">
        <p14:creationId xmlns:p14="http://schemas.microsoft.com/office/powerpoint/2010/main" val="3251274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Picture Placeholder 2"/>
          <p:cNvSpPr txBox="1">
            <a:spLocks noGrp="1"/>
          </p:cNvSpPr>
          <p:nvPr>
            <p:ph type="pic" idx="1"/>
          </p:nvPr>
        </p:nvSpPr>
        <p:spPr>
          <a:xfrm>
            <a:off x="3887388" y="987423"/>
            <a:ext cx="4629149" cy="4873623"/>
          </a:xfrm>
        </p:spPr>
        <p:txBody>
          <a:bodyPr/>
          <a:lstStyle>
            <a:lvl1pPr marL="0" indent="0">
              <a:buNone/>
              <a:defRPr sz="3200"/>
            </a:lvl1pPr>
          </a:lstStyle>
          <a:p>
            <a:pPr lvl="0"/>
            <a:r>
              <a:rPr lang="it-IT"/>
              <a:t>Fare clic sull'icona per inserire un'immagine</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r>
              <a:t>23/09/2015</a:t>
            </a:r>
          </a:p>
        </p:txBody>
      </p:sp>
      <p:sp>
        <p:nvSpPr>
          <p:cNvPr id="6" name="Footer Placeholder 5"/>
          <p:cNvSpPr txBox="1">
            <a:spLocks noGrp="1"/>
          </p:cNvSpPr>
          <p:nvPr>
            <p:ph type="ftr" sz="quarter" idx="9"/>
          </p:nvPr>
        </p:nvSpPr>
        <p:spPr/>
        <p:txBody>
          <a:bodyPr/>
          <a:lstStyle>
            <a:lvl1pPr>
              <a:defRPr/>
            </a:lvl1pPr>
          </a:lstStyle>
          <a:p>
            <a:r>
              <a:t>E.Giglia, Open Access, ovvero...                                                   Aviano 23 settembre 2015</a:t>
            </a:r>
          </a:p>
        </p:txBody>
      </p:sp>
      <p:sp>
        <p:nvSpPr>
          <p:cNvPr id="7" name="Slide Number Placeholder 6"/>
          <p:cNvSpPr txBox="1">
            <a:spLocks noGrp="1"/>
          </p:cNvSpPr>
          <p:nvPr>
            <p:ph type="sldNum" sz="quarter" idx="8"/>
          </p:nvPr>
        </p:nvSpPr>
        <p:spPr/>
        <p:txBody>
          <a:bodyPr/>
          <a:lstStyle>
            <a:lvl1pPr>
              <a:defRPr/>
            </a:lvl1pPr>
          </a:lstStyle>
          <a:p>
            <a:fld id="{4F39C2C6-DCA4-4995-9CF0-7775A48FB1C3}" type="slidenum">
              <a:rPr/>
              <a:pPr/>
              <a:t>‹N›</a:t>
            </a:fld>
            <a:endParaRPr/>
          </a:p>
        </p:txBody>
      </p:sp>
    </p:spTree>
    <p:extLst>
      <p:ext uri="{BB962C8B-B14F-4D97-AF65-F5344CB8AC3E}">
        <p14:creationId xmlns:p14="http://schemas.microsoft.com/office/powerpoint/2010/main" val="36804742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0DE3F7E7-7440-4138-BF92-F0AF3B0EA1C7}" type="datetimeFigureOut">
              <a:rPr lang="it-IT"/>
              <a:pPr>
                <a:defRPr/>
              </a:pPr>
              <a:t>06/04/2022</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5CC50A13-A7CF-43DF-B79C-0C32A1EE215F}" type="slidenum">
              <a:rPr lang="it-IT"/>
              <a:pPr>
                <a:defRPr/>
              </a:pPr>
              <a:t>‹N›</a:t>
            </a:fld>
            <a:endParaRPr lang="it-IT"/>
          </a:p>
        </p:txBody>
      </p:sp>
    </p:spTree>
    <p:extLst>
      <p:ext uri="{BB962C8B-B14F-4D97-AF65-F5344CB8AC3E}">
        <p14:creationId xmlns:p14="http://schemas.microsoft.com/office/powerpoint/2010/main" val="34688116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lvl1pPr>
              <a:defRPr/>
            </a:lvl1pPr>
          </a:lstStyle>
          <a:p>
            <a:pPr>
              <a:defRPr/>
            </a:pPr>
            <a:fld id="{8E9C697C-260F-4B44-A4D3-ECE246BDE034}" type="datetimeFigureOut">
              <a:rPr lang="it-IT"/>
              <a:pPr>
                <a:defRPr/>
              </a:pPr>
              <a:t>06/04/2022</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4B6B3B1F-E238-487F-9317-9A6AE21A53BC}" type="slidenum">
              <a:rPr lang="it-IT"/>
              <a:pPr>
                <a:defRPr/>
              </a:pPr>
              <a:t>‹N›</a:t>
            </a:fld>
            <a:endParaRPr lang="it-IT"/>
          </a:p>
        </p:txBody>
      </p:sp>
    </p:spTree>
    <p:extLst>
      <p:ext uri="{BB962C8B-B14F-4D97-AF65-F5344CB8AC3E}">
        <p14:creationId xmlns:p14="http://schemas.microsoft.com/office/powerpoint/2010/main" val="23882804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AAC96592-59AC-4A64-AA25-0FEE31D45099}" type="datetimeFigureOut">
              <a:rPr lang="it-IT"/>
              <a:pPr>
                <a:defRPr/>
              </a:pPr>
              <a:t>06/04/2022</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9D46AF62-6919-40FF-B754-48EE3B32D7F1}" type="slidenum">
              <a:rPr lang="it-IT"/>
              <a:pPr>
                <a:defRPr/>
              </a:pPr>
              <a:t>‹N›</a:t>
            </a:fld>
            <a:endParaRPr lang="it-IT"/>
          </a:p>
        </p:txBody>
      </p:sp>
    </p:spTree>
    <p:extLst>
      <p:ext uri="{BB962C8B-B14F-4D97-AF65-F5344CB8AC3E}">
        <p14:creationId xmlns:p14="http://schemas.microsoft.com/office/powerpoint/2010/main" val="11878506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fld id="{5E3A0D8E-5422-4CB0-ACB7-20F74FE6E930}" type="datetimeFigureOut">
              <a:rPr lang="it-IT"/>
              <a:pPr>
                <a:defRPr/>
              </a:pPr>
              <a:t>06/04/2022</a:t>
            </a:fld>
            <a:endParaRPr lang="it-IT"/>
          </a:p>
        </p:txBody>
      </p:sp>
      <p:sp>
        <p:nvSpPr>
          <p:cNvPr id="8" name="Footer Placeholder 4"/>
          <p:cNvSpPr>
            <a:spLocks noGrp="1"/>
          </p:cNvSpPr>
          <p:nvPr>
            <p:ph type="ftr" sz="quarter" idx="11"/>
          </p:nvPr>
        </p:nvSpPr>
        <p:spPr/>
        <p:txBody>
          <a:bodyPr/>
          <a:lstStyle>
            <a:lvl1pPr>
              <a:defRPr/>
            </a:lvl1pPr>
          </a:lstStyle>
          <a:p>
            <a:pPr>
              <a:defRPr/>
            </a:pPr>
            <a:endParaRPr lang="it-IT"/>
          </a:p>
        </p:txBody>
      </p:sp>
      <p:sp>
        <p:nvSpPr>
          <p:cNvPr id="9" name="Slide Number Placeholder 5"/>
          <p:cNvSpPr>
            <a:spLocks noGrp="1"/>
          </p:cNvSpPr>
          <p:nvPr>
            <p:ph type="sldNum" sz="quarter" idx="12"/>
          </p:nvPr>
        </p:nvSpPr>
        <p:spPr/>
        <p:txBody>
          <a:bodyPr/>
          <a:lstStyle>
            <a:lvl1pPr>
              <a:defRPr/>
            </a:lvl1pPr>
          </a:lstStyle>
          <a:p>
            <a:pPr>
              <a:defRPr/>
            </a:pPr>
            <a:fld id="{5C37A4CB-A1D8-4BB0-989C-55DC7EEE6137}" type="slidenum">
              <a:rPr lang="it-IT"/>
              <a:pPr>
                <a:defRPr/>
              </a:pPr>
              <a:t>‹N›</a:t>
            </a:fld>
            <a:endParaRPr lang="it-IT"/>
          </a:p>
        </p:txBody>
      </p:sp>
    </p:spTree>
    <p:extLst>
      <p:ext uri="{BB962C8B-B14F-4D97-AF65-F5344CB8AC3E}">
        <p14:creationId xmlns:p14="http://schemas.microsoft.com/office/powerpoint/2010/main" val="38778551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fld id="{C5B0F7B3-39E6-4466-9F86-67C8FB7377EC}" type="datetimeFigureOut">
              <a:rPr lang="it-IT"/>
              <a:pPr>
                <a:defRPr/>
              </a:pPr>
              <a:t>06/04/2022</a:t>
            </a:fld>
            <a:endParaRPr lang="it-IT"/>
          </a:p>
        </p:txBody>
      </p:sp>
      <p:sp>
        <p:nvSpPr>
          <p:cNvPr id="4" name="Footer Placeholder 4"/>
          <p:cNvSpPr>
            <a:spLocks noGrp="1"/>
          </p:cNvSpPr>
          <p:nvPr>
            <p:ph type="ftr" sz="quarter" idx="11"/>
          </p:nvPr>
        </p:nvSpPr>
        <p:spPr/>
        <p:txBody>
          <a:bodyPr/>
          <a:lstStyle>
            <a:lvl1pPr>
              <a:defRPr/>
            </a:lvl1pPr>
          </a:lstStyle>
          <a:p>
            <a:pPr>
              <a:defRPr/>
            </a:pPr>
            <a:endParaRPr lang="it-IT"/>
          </a:p>
        </p:txBody>
      </p:sp>
      <p:sp>
        <p:nvSpPr>
          <p:cNvPr id="5" name="Slide Number Placeholder 5"/>
          <p:cNvSpPr>
            <a:spLocks noGrp="1"/>
          </p:cNvSpPr>
          <p:nvPr>
            <p:ph type="sldNum" sz="quarter" idx="12"/>
          </p:nvPr>
        </p:nvSpPr>
        <p:spPr/>
        <p:txBody>
          <a:bodyPr/>
          <a:lstStyle>
            <a:lvl1pPr>
              <a:defRPr/>
            </a:lvl1pPr>
          </a:lstStyle>
          <a:p>
            <a:pPr>
              <a:defRPr/>
            </a:pPr>
            <a:fld id="{A5BCCE18-6A0B-4270-B7BA-F50233E4BF8D}" type="slidenum">
              <a:rPr lang="it-IT"/>
              <a:pPr>
                <a:defRPr/>
              </a:pPr>
              <a:t>‹N›</a:t>
            </a:fld>
            <a:endParaRPr lang="it-IT"/>
          </a:p>
        </p:txBody>
      </p:sp>
    </p:spTree>
    <p:extLst>
      <p:ext uri="{BB962C8B-B14F-4D97-AF65-F5344CB8AC3E}">
        <p14:creationId xmlns:p14="http://schemas.microsoft.com/office/powerpoint/2010/main" val="552932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6CC1A0-CF6D-46C6-959E-3C9CADDBD6BE}" type="datetimeFigureOut">
              <a:rPr lang="it-IT"/>
              <a:pPr>
                <a:defRPr/>
              </a:pPr>
              <a:t>06/04/2022</a:t>
            </a:fld>
            <a:endParaRPr lang="it-IT"/>
          </a:p>
        </p:txBody>
      </p:sp>
      <p:sp>
        <p:nvSpPr>
          <p:cNvPr id="3" name="Footer Placeholder 4"/>
          <p:cNvSpPr>
            <a:spLocks noGrp="1"/>
          </p:cNvSpPr>
          <p:nvPr>
            <p:ph type="ftr" sz="quarter" idx="11"/>
          </p:nvPr>
        </p:nvSpPr>
        <p:spPr/>
        <p:txBody>
          <a:bodyPr/>
          <a:lstStyle>
            <a:lvl1pPr>
              <a:defRPr/>
            </a:lvl1pPr>
          </a:lstStyle>
          <a:p>
            <a:pPr>
              <a:defRPr/>
            </a:pPr>
            <a:endParaRPr lang="it-IT"/>
          </a:p>
        </p:txBody>
      </p:sp>
      <p:sp>
        <p:nvSpPr>
          <p:cNvPr id="4" name="Slide Number Placeholder 5"/>
          <p:cNvSpPr>
            <a:spLocks noGrp="1"/>
          </p:cNvSpPr>
          <p:nvPr>
            <p:ph type="sldNum" sz="quarter" idx="12"/>
          </p:nvPr>
        </p:nvSpPr>
        <p:spPr/>
        <p:txBody>
          <a:bodyPr/>
          <a:lstStyle>
            <a:lvl1pPr>
              <a:defRPr/>
            </a:lvl1pPr>
          </a:lstStyle>
          <a:p>
            <a:pPr>
              <a:defRPr/>
            </a:pPr>
            <a:fld id="{1A9DF0D1-BD99-4DA8-B78A-779AB81937DB}" type="slidenum">
              <a:rPr lang="it-IT"/>
              <a:pPr>
                <a:defRPr/>
              </a:pPr>
              <a:t>‹N›</a:t>
            </a:fld>
            <a:endParaRPr lang="it-IT"/>
          </a:p>
        </p:txBody>
      </p:sp>
    </p:spTree>
    <p:extLst>
      <p:ext uri="{BB962C8B-B14F-4D97-AF65-F5344CB8AC3E}">
        <p14:creationId xmlns:p14="http://schemas.microsoft.com/office/powerpoint/2010/main" val="41906824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71E89DD5-E1B4-4F30-A0EF-0CBB79396A58}" type="datetimeFigureOut">
              <a:rPr lang="it-IT"/>
              <a:pPr>
                <a:defRPr/>
              </a:pPr>
              <a:t>06/04/2022</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5AB9AE4F-2FC9-46A3-9308-500857211475}" type="slidenum">
              <a:rPr lang="it-IT"/>
              <a:pPr>
                <a:defRPr/>
              </a:pPr>
              <a:t>‹N›</a:t>
            </a:fld>
            <a:endParaRPr lang="it-IT"/>
          </a:p>
        </p:txBody>
      </p:sp>
    </p:spTree>
    <p:extLst>
      <p:ext uri="{BB962C8B-B14F-4D97-AF65-F5344CB8AC3E}">
        <p14:creationId xmlns:p14="http://schemas.microsoft.com/office/powerpoint/2010/main" val="12209492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CAA716C2-8F71-4A58-A848-7936F7C76BDE}" type="datetimeFigureOut">
              <a:rPr lang="it-IT"/>
              <a:pPr>
                <a:defRPr/>
              </a:pPr>
              <a:t>06/04/2022</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991BFEDC-3CF2-4ECA-A91A-C0639FA0FBEB}" type="slidenum">
              <a:rPr lang="it-IT"/>
              <a:pPr>
                <a:defRPr/>
              </a:pPr>
              <a:t>‹N›</a:t>
            </a:fld>
            <a:endParaRPr lang="it-IT"/>
          </a:p>
        </p:txBody>
      </p:sp>
    </p:spTree>
    <p:extLst>
      <p:ext uri="{BB962C8B-B14F-4D97-AF65-F5344CB8AC3E}">
        <p14:creationId xmlns:p14="http://schemas.microsoft.com/office/powerpoint/2010/main" val="41767419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3C6EE5FB-2717-43DD-A2F4-89A3C9AA4661}" type="datetimeFigureOut">
              <a:rPr lang="it-IT"/>
              <a:pPr>
                <a:defRPr/>
              </a:pPr>
              <a:t>06/04/2022</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334C4D7E-A130-4BB0-A6A3-1871EE78F805}" type="slidenum">
              <a:rPr lang="it-IT"/>
              <a:pPr>
                <a:defRPr/>
              </a:pPr>
              <a:t>‹N›</a:t>
            </a:fld>
            <a:endParaRPr lang="it-IT"/>
          </a:p>
        </p:txBody>
      </p:sp>
    </p:spTree>
    <p:extLst>
      <p:ext uri="{BB962C8B-B14F-4D97-AF65-F5344CB8AC3E}">
        <p14:creationId xmlns:p14="http://schemas.microsoft.com/office/powerpoint/2010/main" val="13814853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25795A8D-4F2A-4944-9BD0-C9B0A3B5604E}" type="datetimeFigureOut">
              <a:rPr lang="it-IT"/>
              <a:pPr>
                <a:defRPr/>
              </a:pPr>
              <a:t>06/04/2022</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C18E0F7A-5C64-431B-8397-57F94042EAD7}" type="slidenum">
              <a:rPr lang="it-IT"/>
              <a:pPr>
                <a:defRPr/>
              </a:pPr>
              <a:t>‹N›</a:t>
            </a:fld>
            <a:endParaRPr lang="it-IT"/>
          </a:p>
        </p:txBody>
      </p:sp>
    </p:spTree>
    <p:extLst>
      <p:ext uri="{BB962C8B-B14F-4D97-AF65-F5344CB8AC3E}">
        <p14:creationId xmlns:p14="http://schemas.microsoft.com/office/powerpoint/2010/main" val="27750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4.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lstStyle/>
          <a:p>
            <a:pPr lvl="0"/>
            <a:r>
              <a:rPr lang="it-IT"/>
              <a:t>Fare clic per modificare lo stile del titolo</a:t>
            </a:r>
            <a:endParaRPr lang="en-US"/>
          </a:p>
        </p:txBody>
      </p:sp>
      <p:sp>
        <p:nvSpPr>
          <p:cNvPr id="3" name="Text Placeholder 2"/>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645D538A-35A3-4829-AFD5-B6065290E0D5}" type="datetime1">
              <a:rPr lang="it-IT"/>
              <a:pPr/>
              <a:t>06/04/2022</a:t>
            </a:fld>
            <a:endParaRPr/>
          </a:p>
        </p:txBody>
      </p:sp>
      <p:sp>
        <p:nvSpPr>
          <p:cNvPr id="5" name="Footer Placeholder 4"/>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endParaRPr/>
          </a:p>
        </p:txBody>
      </p:sp>
      <p:sp>
        <p:nvSpPr>
          <p:cNvPr id="6" name="Slide Number Placeholder 5"/>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CE92C753-84AF-456E-9526-DCAB0D0D851E}" type="slidenum">
              <a:rPr/>
              <a:pPr/>
              <a:t>‹N›</a:t>
            </a:fld>
            <a:endParaRPr/>
          </a:p>
        </p:txBody>
      </p:sp>
    </p:spTree>
    <p:extLst>
      <p:ext uri="{BB962C8B-B14F-4D97-AF65-F5344CB8AC3E}">
        <p14:creationId xmlns:p14="http://schemas.microsoft.com/office/powerpoint/2010/main" val="7658116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5pPr>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DC8E9-5214-445A-B78E-49944BD84F41}" type="datetimeFigureOut">
              <a:rPr lang="it-IT" smtClean="0"/>
              <a:t>06/04/2022</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A0BC9-E706-472A-879B-52EF9B2DE18D}" type="slidenum">
              <a:rPr lang="it-IT" smtClean="0"/>
              <a:t>‹N›</a:t>
            </a:fld>
            <a:endParaRPr lang="it-IT"/>
          </a:p>
        </p:txBody>
      </p:sp>
    </p:spTree>
    <p:extLst>
      <p:ext uri="{BB962C8B-B14F-4D97-AF65-F5344CB8AC3E}">
        <p14:creationId xmlns:p14="http://schemas.microsoft.com/office/powerpoint/2010/main" val="1241417133"/>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lstStyle/>
          <a:p>
            <a:pPr lvl="0"/>
            <a:r>
              <a:rPr lang="it-IT"/>
              <a:t>Fare clic per modificare lo stile del titolo</a:t>
            </a:r>
            <a:endParaRPr lang="en-US"/>
          </a:p>
        </p:txBody>
      </p:sp>
      <p:sp>
        <p:nvSpPr>
          <p:cNvPr id="3" name="Text Placeholder 2"/>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51B538A0-29DF-4A8C-A4AD-6B52E21AB146}" type="datetime1">
              <a:rPr lang="it-IT"/>
              <a:pPr lvl="0"/>
              <a:t>06/04/2022</a:t>
            </a:fld>
            <a:endParaRPr lang="it-IT"/>
          </a:p>
        </p:txBody>
      </p:sp>
      <p:sp>
        <p:nvSpPr>
          <p:cNvPr id="5" name="Footer Placeholder 4"/>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lide Number Placeholder 5"/>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2B6C3332-89B3-40CE-AA32-D22B3666B536}" type="slidenum">
              <a:rPr/>
              <a:pPr lvl="0"/>
              <a:t>‹N›</a:t>
            </a:fld>
            <a:endParaRPr lang="it-IT"/>
          </a:p>
        </p:txBody>
      </p:sp>
    </p:spTree>
    <p:extLst>
      <p:ext uri="{BB962C8B-B14F-4D97-AF65-F5344CB8AC3E}">
        <p14:creationId xmlns:p14="http://schemas.microsoft.com/office/powerpoint/2010/main" val="4018500953"/>
      </p:ext>
    </p:extLst>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5pPr>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Segnaposto titolo 1">
            <a:extLst>
              <a:ext uri="{FF2B5EF4-FFF2-40B4-BE49-F238E27FC236}">
                <a16:creationId xmlns:a16="http://schemas.microsoft.com/office/drawing/2014/main" id="{806FB42A-61A4-4EA5-B73E-8CA065DF375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6147" name="Segnaposto testo 2">
            <a:extLst>
              <a:ext uri="{FF2B5EF4-FFF2-40B4-BE49-F238E27FC236}">
                <a16:creationId xmlns:a16="http://schemas.microsoft.com/office/drawing/2014/main" id="{0DBB9284-6D8C-4E9E-A49A-6CA25A73E91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6BEE22E1-AE8B-4D06-8863-13D89036248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26CC438-780A-47EF-BFB6-E2102C6E52CD}"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a:extLst>
              <a:ext uri="{FF2B5EF4-FFF2-40B4-BE49-F238E27FC236}">
                <a16:creationId xmlns:a16="http://schemas.microsoft.com/office/drawing/2014/main" id="{D623F641-B83E-48C6-A57E-F5E5ECAFD59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A558003B-96D7-4544-B342-EF17368F23F0}"/>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1FCA414-D25C-4006-B066-FEF0EB302030}"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151" name="Rectangle 2">
            <a:extLst>
              <a:ext uri="{FF2B5EF4-FFF2-40B4-BE49-F238E27FC236}">
                <a16:creationId xmlns:a16="http://schemas.microsoft.com/office/drawing/2014/main" id="{E975A070-89C2-461C-8F6E-CA612F473814}"/>
              </a:ext>
            </a:extLst>
          </p:cNvPr>
          <p:cNvSpPr>
            <a:spLocks noChangeArrowheads="1" noChangeShapeType="1"/>
          </p:cNvSpPr>
          <p:nvPr/>
        </p:nvSpPr>
        <p:spPr bwMode="auto">
          <a:xfrm>
            <a:off x="106860975" y="105289350"/>
            <a:ext cx="1343025" cy="7524750"/>
          </a:xfrm>
          <a:prstGeom prst="rect">
            <a:avLst/>
          </a:prstGeom>
          <a:solidFill>
            <a:srgbClr val="990033"/>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36576" tIns="36576" rIns="36576" bIns="3657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36423446"/>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itle Placeholder 1"/>
          <p:cNvSpPr txBox="1">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endParaRPr lang="en-US" altLang="it-IT"/>
          </a:p>
        </p:txBody>
      </p:sp>
      <p:sp>
        <p:nvSpPr>
          <p:cNvPr id="5123" name="Text Placeholder 2"/>
          <p:cNvSpPr txBox="1">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p:cNvSpPr txBox="1">
            <a:spLocks noGrp="1"/>
          </p:cNvSpPr>
          <p:nvPr>
            <p:ph type="dt" sz="half" idx="2"/>
          </p:nvPr>
        </p:nvSpPr>
        <p:spPr>
          <a:xfrm>
            <a:off x="628650" y="6356350"/>
            <a:ext cx="2057400" cy="365125"/>
          </a:xfrm>
          <a:prstGeom prst="rect">
            <a:avLst/>
          </a:prstGeom>
          <a:noFill/>
          <a:ln>
            <a:noFill/>
          </a:ln>
        </p:spPr>
        <p:txBody>
          <a:bodyPr vert="horz" wrap="square" lIns="91440" tIns="45720" rIns="91440" bIns="45720" anchor="ctr" anchorCtr="0" compatLnSpc="1"/>
          <a:lstStyle>
            <a:lvl1pPr marL="0" marR="0" lvl="0" indent="0" algn="l" defTabSz="914400" rtl="0" eaLnBrk="1"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a:defRPr/>
            </a:pPr>
            <a:fld id="{51B538A0-29DF-4A8C-A4AD-6B52E21AB146}" type="datetime1">
              <a:rPr lang="it-IT"/>
              <a:pPr>
                <a:defRPr/>
              </a:pPr>
              <a:t>06/04/2022</a:t>
            </a:fld>
            <a:endParaRPr/>
          </a:p>
        </p:txBody>
      </p:sp>
      <p:sp>
        <p:nvSpPr>
          <p:cNvPr id="5" name="Footer Placeholder 4"/>
          <p:cNvSpPr txBox="1">
            <a:spLocks noGrp="1"/>
          </p:cNvSpPr>
          <p:nvPr>
            <p:ph type="ftr" sz="quarter" idx="3"/>
          </p:nvPr>
        </p:nvSpPr>
        <p:spPr>
          <a:xfrm>
            <a:off x="3028950" y="6356350"/>
            <a:ext cx="3086100" cy="365125"/>
          </a:xfrm>
          <a:prstGeom prst="rect">
            <a:avLst/>
          </a:prstGeom>
          <a:noFill/>
          <a:ln>
            <a:noFill/>
          </a:ln>
        </p:spPr>
        <p:txBody>
          <a:bodyPr vert="horz" wrap="square" lIns="91440" tIns="45720" rIns="91440" bIns="45720" anchor="ctr" anchorCtr="1" compatLnSpc="1"/>
          <a:lstStyle>
            <a:lvl1pPr marL="0" marR="0" lvl="0" indent="0" algn="ctr" defTabSz="914400" rtl="0" eaLnBrk="1"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a:defRPr/>
            </a:pPr>
            <a:endParaRPr/>
          </a:p>
        </p:txBody>
      </p:sp>
      <p:sp>
        <p:nvSpPr>
          <p:cNvPr id="6" name="Slide Number Placeholder 5"/>
          <p:cNvSpPr txBox="1">
            <a:spLocks noGrp="1"/>
          </p:cNvSpPr>
          <p:nvPr>
            <p:ph type="sldNum" sz="quarter" idx="4"/>
          </p:nvPr>
        </p:nvSpPr>
        <p:spPr>
          <a:xfrm>
            <a:off x="6457950" y="6356350"/>
            <a:ext cx="2057400" cy="365125"/>
          </a:xfrm>
          <a:prstGeom prst="rect">
            <a:avLst/>
          </a:prstGeom>
          <a:noFill/>
          <a:ln>
            <a:noFill/>
          </a:ln>
        </p:spPr>
        <p:txBody>
          <a:bodyPr vert="horz" wrap="square" lIns="91440" tIns="45720" rIns="91440" bIns="45720" anchor="ctr" anchorCtr="0" compatLnSpc="1"/>
          <a:lstStyle>
            <a:lvl1pPr marL="0" marR="0" lvl="0" indent="0" algn="r" defTabSz="914400" rtl="0" eaLnBrk="1"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a:defRPr/>
            </a:pPr>
            <a:fld id="{1D8BADB8-FAB2-46EC-BA65-026A854F672D}" type="slidenum">
              <a:rPr/>
              <a:pPr>
                <a:defRPr/>
              </a:pPr>
              <a:t>‹N›</a:t>
            </a:fld>
            <a:endParaRPr/>
          </a:p>
        </p:txBody>
      </p:sp>
    </p:spTree>
    <p:extLst>
      <p:ext uri="{BB962C8B-B14F-4D97-AF65-F5344CB8AC3E}">
        <p14:creationId xmlns:p14="http://schemas.microsoft.com/office/powerpoint/2010/main" val="3480928157"/>
      </p:ext>
    </p:extLst>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Lst>
  <p:transition spd="slow"/>
  <p:txStyles>
    <p:titleStyle>
      <a:lvl1pPr algn="l" rtl="0" eaLnBrk="0" fontAlgn="base">
        <a:lnSpc>
          <a:spcPct val="90000"/>
        </a:lnSpc>
        <a:spcBef>
          <a:spcPct val="0"/>
        </a:spcBef>
        <a:spcAft>
          <a:spcPct val="0"/>
        </a:spcAft>
        <a:defRPr lang="it-IT" sz="4400" kern="1200">
          <a:solidFill>
            <a:srgbClr val="000000"/>
          </a:solidFill>
          <a:latin typeface="Calibri Light"/>
        </a:defRPr>
      </a:lvl1pPr>
      <a:lvl2pPr algn="l" rtl="0" eaLnBrk="0" fontAlgn="base">
        <a:lnSpc>
          <a:spcPct val="90000"/>
        </a:lnSpc>
        <a:spcBef>
          <a:spcPct val="0"/>
        </a:spcBef>
        <a:spcAft>
          <a:spcPct val="0"/>
        </a:spcAft>
        <a:defRPr sz="4400">
          <a:solidFill>
            <a:srgbClr val="000000"/>
          </a:solidFill>
          <a:latin typeface="Calibri Light" panose="020F0302020204030204" pitchFamily="34" charset="0"/>
        </a:defRPr>
      </a:lvl2pPr>
      <a:lvl3pPr algn="l" rtl="0" eaLnBrk="0" fontAlgn="base">
        <a:lnSpc>
          <a:spcPct val="90000"/>
        </a:lnSpc>
        <a:spcBef>
          <a:spcPct val="0"/>
        </a:spcBef>
        <a:spcAft>
          <a:spcPct val="0"/>
        </a:spcAft>
        <a:defRPr sz="4400">
          <a:solidFill>
            <a:srgbClr val="000000"/>
          </a:solidFill>
          <a:latin typeface="Calibri Light" panose="020F0302020204030204" pitchFamily="34" charset="0"/>
        </a:defRPr>
      </a:lvl3pPr>
      <a:lvl4pPr algn="l" rtl="0" eaLnBrk="0" fontAlgn="base">
        <a:lnSpc>
          <a:spcPct val="90000"/>
        </a:lnSpc>
        <a:spcBef>
          <a:spcPct val="0"/>
        </a:spcBef>
        <a:spcAft>
          <a:spcPct val="0"/>
        </a:spcAft>
        <a:defRPr sz="4400">
          <a:solidFill>
            <a:srgbClr val="000000"/>
          </a:solidFill>
          <a:latin typeface="Calibri Light" panose="020F0302020204030204" pitchFamily="34" charset="0"/>
        </a:defRPr>
      </a:lvl4pPr>
      <a:lvl5pPr algn="l" rtl="0" eaLnBrk="0" fontAlgn="base">
        <a:lnSpc>
          <a:spcPct val="90000"/>
        </a:lnSpc>
        <a:spcBef>
          <a:spcPct val="0"/>
        </a:spcBef>
        <a:spcAft>
          <a:spcPct val="0"/>
        </a:spcAft>
        <a:defRPr sz="4400">
          <a:solidFill>
            <a:srgbClr val="000000"/>
          </a:solidFill>
          <a:latin typeface="Calibri Light" panose="020F0302020204030204" pitchFamily="34" charset="0"/>
        </a:defRPr>
      </a:lvl5pPr>
      <a:lvl6pPr marL="457200" algn="l" rtl="0" eaLnBrk="0" fontAlgn="base">
        <a:lnSpc>
          <a:spcPct val="90000"/>
        </a:lnSpc>
        <a:spcBef>
          <a:spcPct val="0"/>
        </a:spcBef>
        <a:spcAft>
          <a:spcPct val="0"/>
        </a:spcAft>
        <a:defRPr sz="4400">
          <a:solidFill>
            <a:srgbClr val="000000"/>
          </a:solidFill>
          <a:latin typeface="Calibri Light" panose="020F0302020204030204" pitchFamily="34" charset="0"/>
        </a:defRPr>
      </a:lvl6pPr>
      <a:lvl7pPr marL="914400" algn="l" rtl="0" eaLnBrk="0" fontAlgn="base">
        <a:lnSpc>
          <a:spcPct val="90000"/>
        </a:lnSpc>
        <a:spcBef>
          <a:spcPct val="0"/>
        </a:spcBef>
        <a:spcAft>
          <a:spcPct val="0"/>
        </a:spcAft>
        <a:defRPr sz="4400">
          <a:solidFill>
            <a:srgbClr val="000000"/>
          </a:solidFill>
          <a:latin typeface="Calibri Light" panose="020F0302020204030204" pitchFamily="34" charset="0"/>
        </a:defRPr>
      </a:lvl7pPr>
      <a:lvl8pPr marL="1371600" algn="l" rtl="0" eaLnBrk="0" fontAlgn="base">
        <a:lnSpc>
          <a:spcPct val="90000"/>
        </a:lnSpc>
        <a:spcBef>
          <a:spcPct val="0"/>
        </a:spcBef>
        <a:spcAft>
          <a:spcPct val="0"/>
        </a:spcAft>
        <a:defRPr sz="4400">
          <a:solidFill>
            <a:srgbClr val="000000"/>
          </a:solidFill>
          <a:latin typeface="Calibri Light" panose="020F0302020204030204" pitchFamily="34" charset="0"/>
        </a:defRPr>
      </a:lvl8pPr>
      <a:lvl9pPr marL="1828800" algn="l" rtl="0" eaLnBrk="0" fontAlgn="base">
        <a:lnSpc>
          <a:spcPct val="90000"/>
        </a:lnSpc>
        <a:spcBef>
          <a:spcPct val="0"/>
        </a:spcBef>
        <a:spcAft>
          <a:spcPct val="0"/>
        </a:spcAft>
        <a:defRPr sz="4400">
          <a:solidFill>
            <a:srgbClr val="000000"/>
          </a:solidFill>
          <a:latin typeface="Calibri Light" panose="020F0302020204030204" pitchFamily="34" charset="0"/>
        </a:defRPr>
      </a:lvl9pPr>
    </p:titleStyle>
    <p:bodyStyle>
      <a:lvl1pPr marL="228600" indent="-228600" algn="l" rtl="0" eaLnBrk="0" fontAlgn="base">
        <a:lnSpc>
          <a:spcPct val="90000"/>
        </a:lnSpc>
        <a:spcBef>
          <a:spcPts val="1000"/>
        </a:spcBef>
        <a:spcAft>
          <a:spcPct val="0"/>
        </a:spcAft>
        <a:buSzPct val="100000"/>
        <a:buFont typeface="Arial" panose="020B0604020202020204" pitchFamily="34" charset="0"/>
        <a:buChar char="•"/>
        <a:defRPr lang="it-IT" sz="2800" kern="1200">
          <a:solidFill>
            <a:srgbClr val="000000"/>
          </a:solidFill>
          <a:latin typeface="Calibri"/>
        </a:defRPr>
      </a:lvl1pPr>
      <a:lvl2pPr marL="685800" lvl="1" indent="-228600" algn="l" rtl="0" eaLnBrk="0" fontAlgn="base">
        <a:lnSpc>
          <a:spcPct val="90000"/>
        </a:lnSpc>
        <a:spcBef>
          <a:spcPts val="500"/>
        </a:spcBef>
        <a:spcAft>
          <a:spcPct val="0"/>
        </a:spcAft>
        <a:buSzPct val="100000"/>
        <a:buFont typeface="Arial" panose="020B0604020202020204" pitchFamily="34" charset="0"/>
        <a:buChar char="•"/>
        <a:defRPr lang="it-IT" sz="2400" kern="1200">
          <a:solidFill>
            <a:srgbClr val="000000"/>
          </a:solidFill>
          <a:latin typeface="Calibri"/>
        </a:defRPr>
      </a:lvl2pPr>
      <a:lvl3pPr marL="1143000" lvl="2" indent="-228600" algn="l" rtl="0" eaLnBrk="0" fontAlgn="base">
        <a:lnSpc>
          <a:spcPct val="90000"/>
        </a:lnSpc>
        <a:spcBef>
          <a:spcPts val="500"/>
        </a:spcBef>
        <a:spcAft>
          <a:spcPct val="0"/>
        </a:spcAft>
        <a:buSzPct val="100000"/>
        <a:buFont typeface="Arial" panose="020B0604020202020204" pitchFamily="34" charset="0"/>
        <a:buChar char="•"/>
        <a:defRPr lang="it-IT" sz="2000" kern="1200">
          <a:solidFill>
            <a:srgbClr val="000000"/>
          </a:solidFill>
          <a:latin typeface="Calibri"/>
        </a:defRPr>
      </a:lvl3pPr>
      <a:lvl4pPr marL="1600200" lvl="3" indent="-228600" algn="l" rtl="0" eaLnBrk="0" fontAlgn="base">
        <a:lnSpc>
          <a:spcPct val="90000"/>
        </a:lnSpc>
        <a:spcBef>
          <a:spcPts val="500"/>
        </a:spcBef>
        <a:spcAft>
          <a:spcPct val="0"/>
        </a:spcAft>
        <a:buSzPct val="100000"/>
        <a:buFont typeface="Arial" panose="020B0604020202020204" pitchFamily="34" charset="0"/>
        <a:buChar char="•"/>
        <a:defRPr lang="it-IT" kern="1200">
          <a:solidFill>
            <a:srgbClr val="000000"/>
          </a:solidFill>
          <a:latin typeface="Calibri"/>
        </a:defRPr>
      </a:lvl4pPr>
      <a:lvl5pPr marL="2057400" lvl="4" indent="-228600" algn="l" rtl="0" eaLnBrk="0" fontAlgn="base">
        <a:lnSpc>
          <a:spcPct val="90000"/>
        </a:lnSpc>
        <a:spcBef>
          <a:spcPts val="500"/>
        </a:spcBef>
        <a:spcAft>
          <a:spcPct val="0"/>
        </a:spcAft>
        <a:buSzPct val="100000"/>
        <a:buFont typeface="Arial" panose="020B0604020202020204" pitchFamily="34" charset="0"/>
        <a:buChar char="•"/>
        <a:defRPr lang="it-IT" kern="1200">
          <a:solidFill>
            <a:srgbClr val="000000"/>
          </a:solidFill>
          <a:latin typeface="Calibri"/>
        </a:defRPr>
      </a:lvl5pPr>
      <a:lvl6pPr marL="2514600" indent="-228600" algn="l" rtl="0" eaLnBrk="0" fontAlgn="base">
        <a:lnSpc>
          <a:spcPct val="90000"/>
        </a:lnSpc>
        <a:spcBef>
          <a:spcPts val="500"/>
        </a:spcBef>
        <a:spcAft>
          <a:spcPct val="0"/>
        </a:spcAft>
        <a:buSzPct val="100000"/>
        <a:buFont typeface="Arial" panose="020B0604020202020204" pitchFamily="34" charset="0"/>
        <a:buChar char="•"/>
        <a:defRPr lang="it-IT" kern="1200">
          <a:solidFill>
            <a:srgbClr val="000000"/>
          </a:solidFill>
          <a:latin typeface="Calibri"/>
        </a:defRPr>
      </a:lvl6pPr>
      <a:lvl7pPr marL="2971800" indent="-228600" algn="l" rtl="0" eaLnBrk="0" fontAlgn="base">
        <a:lnSpc>
          <a:spcPct val="90000"/>
        </a:lnSpc>
        <a:spcBef>
          <a:spcPts val="500"/>
        </a:spcBef>
        <a:spcAft>
          <a:spcPct val="0"/>
        </a:spcAft>
        <a:buSzPct val="100000"/>
        <a:buFont typeface="Arial" panose="020B0604020202020204" pitchFamily="34" charset="0"/>
        <a:buChar char="•"/>
        <a:defRPr lang="it-IT" kern="1200">
          <a:solidFill>
            <a:srgbClr val="000000"/>
          </a:solidFill>
          <a:latin typeface="Calibri"/>
        </a:defRPr>
      </a:lvl7pPr>
      <a:lvl8pPr marL="3429000" indent="-228600" algn="l" rtl="0" eaLnBrk="0" fontAlgn="base">
        <a:lnSpc>
          <a:spcPct val="90000"/>
        </a:lnSpc>
        <a:spcBef>
          <a:spcPts val="500"/>
        </a:spcBef>
        <a:spcAft>
          <a:spcPct val="0"/>
        </a:spcAft>
        <a:buSzPct val="100000"/>
        <a:buFont typeface="Arial" panose="020B0604020202020204" pitchFamily="34" charset="0"/>
        <a:buChar char="•"/>
        <a:defRPr lang="it-IT" kern="1200">
          <a:solidFill>
            <a:srgbClr val="000000"/>
          </a:solidFill>
          <a:latin typeface="Calibri"/>
        </a:defRPr>
      </a:lvl8pPr>
      <a:lvl9pPr marL="3886200" indent="-228600" algn="l" rtl="0" eaLnBrk="0" fontAlgn="base">
        <a:lnSpc>
          <a:spcPct val="90000"/>
        </a:lnSpc>
        <a:spcBef>
          <a:spcPts val="500"/>
        </a:spcBef>
        <a:spcAft>
          <a:spcPct val="0"/>
        </a:spcAft>
        <a:buSzPct val="100000"/>
        <a:buFont typeface="Arial" panose="020B0604020202020204" pitchFamily="34" charset="0"/>
        <a:buChar char="•"/>
        <a:defRPr lang="it-IT" kern="1200">
          <a:solidFill>
            <a:srgbClr val="000000"/>
          </a:solidFill>
          <a:latin typeface="Calibri"/>
        </a:defRPr>
      </a:lvl9pPr>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4" name="PlaceHolder 1"/>
          <p:cNvSpPr>
            <a:spLocks noGrp="1"/>
          </p:cNvSpPr>
          <p:nvPr>
            <p:ph type="title"/>
          </p:nvPr>
        </p:nvSpPr>
        <p:spPr>
          <a:xfrm>
            <a:off x="893025" y="1151972"/>
            <a:ext cx="7357838" cy="2321409"/>
          </a:xfrm>
          <a:prstGeom prst="rect">
            <a:avLst/>
          </a:prstGeom>
        </p:spPr>
        <p:txBody>
          <a:bodyPr lIns="50760" tIns="50760" rIns="50760" bIns="50760" anchor="b"/>
          <a:lstStyle/>
          <a:p>
            <a:pPr algn="ctr">
              <a:lnSpc>
                <a:spcPct val="100000"/>
              </a:lnSpc>
            </a:pPr>
            <a:r>
              <a:rPr lang="it-IT" sz="5625" b="0" strike="noStrike" spc="-1">
                <a:solidFill>
                  <a:srgbClr val="000000"/>
                </a:solidFill>
                <a:latin typeface="Helvetica Neue Medium"/>
                <a:ea typeface="Helvetica Neue Medium"/>
              </a:rPr>
              <a:t>Title Text</a:t>
            </a:r>
            <a:endParaRPr lang="it-IT" sz="5625" b="0" strike="noStrike" spc="-1">
              <a:solidFill>
                <a:srgbClr val="000000"/>
              </a:solidFill>
              <a:latin typeface="Helvetica Neue"/>
            </a:endParaRPr>
          </a:p>
        </p:txBody>
      </p:sp>
      <p:sp>
        <p:nvSpPr>
          <p:cNvPr id="315" name="PlaceHolder 2"/>
          <p:cNvSpPr>
            <a:spLocks noGrp="1"/>
          </p:cNvSpPr>
          <p:nvPr>
            <p:ph type="body"/>
          </p:nvPr>
        </p:nvSpPr>
        <p:spPr>
          <a:xfrm>
            <a:off x="893025" y="3545016"/>
            <a:ext cx="7357838" cy="794559"/>
          </a:xfrm>
          <a:prstGeom prst="rect">
            <a:avLst/>
          </a:prstGeom>
        </p:spPr>
        <p:txBody>
          <a:bodyPr lIns="50760" tIns="50760" rIns="50760" bIns="50760"/>
          <a:lstStyle/>
          <a:p>
            <a:pPr algn="ctr">
              <a:lnSpc>
                <a:spcPct val="100000"/>
              </a:lnSpc>
            </a:pPr>
            <a:r>
              <a:rPr lang="it-IT" sz="2601" b="0" strike="noStrike" spc="-1">
                <a:solidFill>
                  <a:srgbClr val="000000"/>
                </a:solidFill>
                <a:latin typeface="Helvetica Neue"/>
                <a:ea typeface="Helvetica Neue"/>
              </a:rPr>
              <a:t>Body Level One</a:t>
            </a:r>
            <a:endParaRPr lang="it-IT" sz="2601" b="0" strike="noStrike" spc="-1">
              <a:solidFill>
                <a:srgbClr val="000000"/>
              </a:solidFill>
              <a:latin typeface="Helvetica Light"/>
            </a:endParaRPr>
          </a:p>
          <a:p>
            <a:pPr algn="ctr">
              <a:lnSpc>
                <a:spcPct val="100000"/>
              </a:lnSpc>
            </a:pPr>
            <a:r>
              <a:rPr lang="it-IT" sz="2601" b="0" strike="noStrike" spc="-1">
                <a:solidFill>
                  <a:srgbClr val="000000"/>
                </a:solidFill>
                <a:latin typeface="Helvetica Neue"/>
                <a:ea typeface="Helvetica Neue"/>
              </a:rPr>
              <a:t>Body Level Two</a:t>
            </a:r>
            <a:endParaRPr lang="it-IT" sz="2601" b="0" strike="noStrike" spc="-1">
              <a:solidFill>
                <a:srgbClr val="000000"/>
              </a:solidFill>
              <a:latin typeface="Helvetica Light"/>
            </a:endParaRPr>
          </a:p>
          <a:p>
            <a:pPr algn="ctr">
              <a:lnSpc>
                <a:spcPct val="100000"/>
              </a:lnSpc>
            </a:pPr>
            <a:r>
              <a:rPr lang="it-IT" sz="2601" b="0" strike="noStrike" spc="-1">
                <a:solidFill>
                  <a:srgbClr val="000000"/>
                </a:solidFill>
                <a:latin typeface="Helvetica Neue"/>
                <a:ea typeface="Helvetica Neue"/>
              </a:rPr>
              <a:t>Body Level Three</a:t>
            </a:r>
            <a:endParaRPr lang="it-IT" sz="2601" b="0" strike="noStrike" spc="-1">
              <a:solidFill>
                <a:srgbClr val="000000"/>
              </a:solidFill>
              <a:latin typeface="Helvetica Light"/>
            </a:endParaRPr>
          </a:p>
          <a:p>
            <a:pPr algn="ctr">
              <a:lnSpc>
                <a:spcPct val="100000"/>
              </a:lnSpc>
            </a:pPr>
            <a:r>
              <a:rPr lang="it-IT" sz="2601" b="0" strike="noStrike" spc="-1">
                <a:solidFill>
                  <a:srgbClr val="000000"/>
                </a:solidFill>
                <a:latin typeface="Helvetica Neue"/>
                <a:ea typeface="Helvetica Neue"/>
              </a:rPr>
              <a:t>Body Level Four</a:t>
            </a:r>
            <a:endParaRPr lang="it-IT" sz="2601" b="0" strike="noStrike" spc="-1">
              <a:solidFill>
                <a:srgbClr val="000000"/>
              </a:solidFill>
              <a:latin typeface="Helvetica Light"/>
            </a:endParaRPr>
          </a:p>
          <a:p>
            <a:pPr algn="ctr">
              <a:lnSpc>
                <a:spcPct val="100000"/>
              </a:lnSpc>
            </a:pPr>
            <a:r>
              <a:rPr lang="it-IT" sz="2601" b="0" strike="noStrike" spc="-1">
                <a:solidFill>
                  <a:srgbClr val="000000"/>
                </a:solidFill>
                <a:latin typeface="Helvetica Neue"/>
                <a:ea typeface="Helvetica Neue"/>
              </a:rPr>
              <a:t>Body Level Five</a:t>
            </a:r>
            <a:endParaRPr lang="it-IT" sz="2601" b="0" strike="noStrike" spc="-1">
              <a:solidFill>
                <a:srgbClr val="000000"/>
              </a:solidFill>
              <a:latin typeface="Helvetica Light"/>
            </a:endParaRPr>
          </a:p>
        </p:txBody>
      </p:sp>
      <p:sp>
        <p:nvSpPr>
          <p:cNvPr id="316" name="PlaceHolder 3"/>
          <p:cNvSpPr>
            <a:spLocks noGrp="1"/>
          </p:cNvSpPr>
          <p:nvPr>
            <p:ph type="sldNum"/>
          </p:nvPr>
        </p:nvSpPr>
        <p:spPr>
          <a:xfrm>
            <a:off x="4449938" y="6536447"/>
            <a:ext cx="238950" cy="227813"/>
          </a:xfrm>
          <a:prstGeom prst="rect">
            <a:avLst/>
          </a:prstGeom>
        </p:spPr>
        <p:txBody>
          <a:bodyPr lIns="50760" tIns="50760" rIns="50760" bIns="50760"/>
          <a:lstStyle/>
          <a:p>
            <a:endParaRPr lang="it-IT" sz="1687" b="0" strike="noStrike" spc="-1">
              <a:latin typeface="Times New Roman"/>
            </a:endParaRPr>
          </a:p>
        </p:txBody>
      </p:sp>
    </p:spTree>
    <p:extLst>
      <p:ext uri="{BB962C8B-B14F-4D97-AF65-F5344CB8AC3E}">
        <p14:creationId xmlns:p14="http://schemas.microsoft.com/office/powerpoint/2010/main" val="2867566517"/>
      </p:ext>
    </p:extLst>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Lst>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it-IT"/>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8F403A-5E42-4B7A-B82D-6A23B38646F6}"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2922FC-BD58-4157-9FF3-CC265E4AB27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51294"/>
      </p:ext>
    </p:extLst>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lstStyle/>
          <a:p>
            <a:pPr lvl="0"/>
            <a:r>
              <a:rPr lang="it-IT"/>
              <a:t>Fare clic per modificare lo stile del titolo</a:t>
            </a:r>
            <a:endParaRPr lang="en-US"/>
          </a:p>
        </p:txBody>
      </p:sp>
      <p:sp>
        <p:nvSpPr>
          <p:cNvPr id="3" name="Text Placeholder 2"/>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5D538A-35A3-4829-AFD5-B6065290E0D5}" type="datetime1">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5" name="Footer Placeholder 4"/>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6" name="Slide Number Placeholder 5"/>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92C753-84AF-456E-9526-DCAB0D0D851E}"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934279613"/>
      </p:ext>
    </p:extLst>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Lst>
  <p:txStyles>
    <p:title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5pPr>
    </p:bodyStyle>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FC7F6-3C91-450B-848C-7C5F1A4CCEDB}" type="datetimeFigureOut">
              <a:rPr lang="it-IT" smtClean="0"/>
              <a:t>06/04/2022</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002DA2-858B-4716-9083-EA72F8E60449}" type="slidenum">
              <a:rPr lang="it-IT" smtClean="0"/>
              <a:t>‹N›</a:t>
            </a:fld>
            <a:endParaRPr lang="it-IT"/>
          </a:p>
        </p:txBody>
      </p:sp>
    </p:spTree>
    <p:extLst>
      <p:ext uri="{BB962C8B-B14F-4D97-AF65-F5344CB8AC3E}">
        <p14:creationId xmlns:p14="http://schemas.microsoft.com/office/powerpoint/2010/main" val="960282396"/>
      </p:ext>
    </p:extLst>
  </p:cSld>
  <p:clrMap bg1="lt1" tx1="dk1" bg2="lt2" tx2="dk2" accent1="accent1" accent2="accent2" accent3="accent3" accent4="accent4" accent5="accent5" accent6="accent6" hlink="hlink" folHlink="folHlink"/>
  <p:sldLayoutIdLst>
    <p:sldLayoutId id="2147484748" r:id="rId1"/>
    <p:sldLayoutId id="2147484749" r:id="rId2"/>
    <p:sldLayoutId id="2147484750" r:id="rId3"/>
    <p:sldLayoutId id="2147484751" r:id="rId4"/>
    <p:sldLayoutId id="2147484752" r:id="rId5"/>
    <p:sldLayoutId id="2147484753" r:id="rId6"/>
    <p:sldLayoutId id="2147484754" r:id="rId7"/>
    <p:sldLayoutId id="2147484755" r:id="rId8"/>
    <p:sldLayoutId id="2147484756" r:id="rId9"/>
    <p:sldLayoutId id="2147484757" r:id="rId10"/>
    <p:sldLayoutId id="2147484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lstStyle/>
          <a:p>
            <a:pPr lvl="0"/>
            <a:r>
              <a:rPr lang="it-IT"/>
              <a:t>Fare clic per modificare lo stile del titolo</a:t>
            </a:r>
            <a:endParaRPr lang="en-US"/>
          </a:p>
        </p:txBody>
      </p:sp>
      <p:sp>
        <p:nvSpPr>
          <p:cNvPr id="3" name="Text Placeholder 2"/>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51B538A0-29DF-4A8C-A4AD-6B52E21AB146}" type="datetime1">
              <a:rPr lang="it-IT"/>
              <a:pPr/>
              <a:t>06/04/2022</a:t>
            </a:fld>
            <a:endParaRPr/>
          </a:p>
        </p:txBody>
      </p:sp>
      <p:sp>
        <p:nvSpPr>
          <p:cNvPr id="5" name="Footer Placeholder 4"/>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endParaRPr/>
          </a:p>
        </p:txBody>
      </p:sp>
      <p:sp>
        <p:nvSpPr>
          <p:cNvPr id="6" name="Slide Number Placeholder 5"/>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2B6C3332-89B3-40CE-AA32-D22B3666B536}" type="slidenum">
              <a:rPr/>
              <a:pPr/>
              <a:t>‹N›</a:t>
            </a:fld>
            <a:endParaRPr/>
          </a:p>
        </p:txBody>
      </p:sp>
    </p:spTree>
    <p:extLst>
      <p:ext uri="{BB962C8B-B14F-4D97-AF65-F5344CB8AC3E}">
        <p14:creationId xmlns:p14="http://schemas.microsoft.com/office/powerpoint/2010/main" val="417471161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5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5B73A-C38A-4EF5-A1FA-069666DEE039}" type="datetimeFigureOut">
              <a:rPr lang="it-IT" smtClean="0">
                <a:solidFill>
                  <a:prstClr val="black">
                    <a:tint val="75000"/>
                  </a:prstClr>
                </a:solidFill>
              </a:rPr>
              <a:pPr/>
              <a:t>06/04/2022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
        <p:nvSpPr>
          <p:cNvPr id="2050" name="Rectangle 2"/>
          <p:cNvSpPr>
            <a:spLocks noChangeArrowheads="1" noChangeShapeType="1"/>
          </p:cNvSpPr>
          <p:nvPr/>
        </p:nvSpPr>
        <p:spPr bwMode="auto">
          <a:xfrm>
            <a:off x="106860975" y="105289350"/>
            <a:ext cx="1343025" cy="7524750"/>
          </a:xfrm>
          <a:prstGeom prst="rect">
            <a:avLst/>
          </a:prstGeom>
          <a:solidFill>
            <a:srgbClr val="990033"/>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it-IT">
              <a:solidFill>
                <a:prstClr val="black"/>
              </a:solidFill>
            </a:endParaRPr>
          </a:p>
        </p:txBody>
      </p:sp>
    </p:spTree>
    <p:extLst>
      <p:ext uri="{BB962C8B-B14F-4D97-AF65-F5344CB8AC3E}">
        <p14:creationId xmlns:p14="http://schemas.microsoft.com/office/powerpoint/2010/main" val="400713466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lstStyle/>
          <a:p>
            <a:pPr lvl="0"/>
            <a:r>
              <a:rPr lang="it-IT"/>
              <a:t>Fare clic per modificare lo stile del titolo</a:t>
            </a:r>
            <a:endParaRPr lang="en-US"/>
          </a:p>
        </p:txBody>
      </p:sp>
      <p:sp>
        <p:nvSpPr>
          <p:cNvPr id="3" name="Text Placeholder 2"/>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51B538A0-29DF-4A8C-A4AD-6B52E21AB146}" type="datetime1">
              <a:rPr lang="it-IT"/>
              <a:pPr/>
              <a:t>06/04/2022</a:t>
            </a:fld>
            <a:endParaRPr/>
          </a:p>
        </p:txBody>
      </p:sp>
      <p:sp>
        <p:nvSpPr>
          <p:cNvPr id="5" name="Footer Placeholder 4"/>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endParaRPr/>
          </a:p>
        </p:txBody>
      </p:sp>
      <p:sp>
        <p:nvSpPr>
          <p:cNvPr id="6" name="Slide Number Placeholder 5"/>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2B6C3332-89B3-40CE-AA32-D22B3666B536}" type="slidenum">
              <a:rPr/>
              <a:pPr/>
              <a:t>‹N›</a:t>
            </a:fld>
            <a:endParaRPr/>
          </a:p>
        </p:txBody>
      </p:sp>
    </p:spTree>
    <p:extLst>
      <p:ext uri="{BB962C8B-B14F-4D97-AF65-F5344CB8AC3E}">
        <p14:creationId xmlns:p14="http://schemas.microsoft.com/office/powerpoint/2010/main" val="2319268982"/>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5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ttangolo 13"/>
          <p:cNvSpPr/>
          <p:nvPr userDrawn="1"/>
        </p:nvSpPr>
        <p:spPr>
          <a:xfrm>
            <a:off x="323528" y="188640"/>
            <a:ext cx="1008112" cy="6336704"/>
          </a:xfrm>
          <a:prstGeom prst="rect">
            <a:avLst/>
          </a:prstGeom>
          <a:solidFill>
            <a:srgbClr val="FF6600"/>
          </a:solidFill>
          <a:ln>
            <a:solidFill>
              <a:srgbClr val="FF660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it-IT">
              <a:solidFill>
                <a:srgbClr val="FFFFFF"/>
              </a:solidFill>
            </a:endParaRPr>
          </a:p>
        </p:txBody>
      </p:sp>
      <p:sp>
        <p:nvSpPr>
          <p:cNvPr id="2" name="Segnaposto titolo 1"/>
          <p:cNvSpPr>
            <a:spLocks noGrp="1"/>
          </p:cNvSpPr>
          <p:nvPr>
            <p:ph type="title"/>
          </p:nvPr>
        </p:nvSpPr>
        <p:spPr>
          <a:xfrm>
            <a:off x="1259632" y="548680"/>
            <a:ext cx="6408712" cy="648072"/>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p>
            <a:r>
              <a:rPr lang="it-IT" dirty="0"/>
              <a:t>Fare clic per modificare lo stile del titolo</a:t>
            </a:r>
          </a:p>
        </p:txBody>
      </p:sp>
      <p:sp>
        <p:nvSpPr>
          <p:cNvPr id="3" name="Segnaposto testo 2"/>
          <p:cNvSpPr>
            <a:spLocks noGrp="1"/>
          </p:cNvSpPr>
          <p:nvPr>
            <p:ph type="body" idx="1"/>
          </p:nvPr>
        </p:nvSpPr>
        <p:spPr>
          <a:xfrm>
            <a:off x="1259632" y="1916832"/>
            <a:ext cx="7571184"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899DF-CC72-48A0-B0BF-0C618B350440}" type="datetimeFigureOut">
              <a:rPr lang="it-IT" smtClean="0">
                <a:solidFill>
                  <a:srgbClr val="FFFFFF">
                    <a:tint val="75000"/>
                  </a:srgbClr>
                </a:solidFill>
              </a:rPr>
              <a:pPr/>
              <a:t>06/04/2022</a:t>
            </a:fld>
            <a:endParaRPr lang="it-IT" dirty="0">
              <a:solidFill>
                <a:srgbClr val="FFFFFF">
                  <a:tint val="75000"/>
                </a:srgb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srgbClr val="FFFFFF">
                  <a:tint val="75000"/>
                </a:srgb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738514-50C1-4030-997C-2C53B0B5A60F}" type="slidenum">
              <a:rPr lang="it-IT" smtClean="0">
                <a:solidFill>
                  <a:srgbClr val="FFFFFF">
                    <a:tint val="75000"/>
                  </a:srgbClr>
                </a:solidFill>
              </a:rPr>
              <a:pPr/>
              <a:t>‹N›</a:t>
            </a:fld>
            <a:endParaRPr lang="it-IT">
              <a:solidFill>
                <a:srgbClr val="FFFFFF">
                  <a:tint val="75000"/>
                </a:srgbClr>
              </a:solidFill>
            </a:endParaRPr>
          </a:p>
        </p:txBody>
      </p:sp>
    </p:spTree>
    <p:extLst>
      <p:ext uri="{BB962C8B-B14F-4D97-AF65-F5344CB8AC3E}">
        <p14:creationId xmlns:p14="http://schemas.microsoft.com/office/powerpoint/2010/main" val="2547810805"/>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l" defTabSz="914400" rtl="0" eaLnBrk="1" latinLnBrk="0" hangingPunct="1">
        <a:spcBef>
          <a:spcPct val="0"/>
        </a:spcBef>
        <a:buNone/>
        <a:defRPr sz="3600" b="1" kern="1200" cap="none" spc="0">
          <a:ln w="10541" cmpd="sng">
            <a:solidFill>
              <a:srgbClr val="680000"/>
            </a:solidFill>
            <a:prstDash val="solid"/>
          </a:ln>
          <a:solidFill>
            <a:srgbClr val="540000"/>
          </a:solidFill>
          <a:effectLst>
            <a:outerShdw blurRad="50800" dist="381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54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5400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5400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5400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54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DC8E9-5214-445A-B78E-49944BD84F41}" type="datetimeFigureOut">
              <a:rPr lang="it-IT" smtClean="0">
                <a:solidFill>
                  <a:prstClr val="black">
                    <a:tint val="75000"/>
                  </a:prstClr>
                </a:solidFill>
              </a:rPr>
              <a:pPr/>
              <a:t>06/04/2022</a:t>
            </a:fld>
            <a:endParaRPr lang="it-IT">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A0BC9-E706-472A-879B-52EF9B2DE18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14857836"/>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endParaRPr lang="en-US" altLang="it-IT"/>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9877649-EF4B-489A-BDBF-C2750217D19D}" type="datetimeFigureOut">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06/04/2022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64C655-14E8-4F78-A864-117164805C3F}"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37004"/>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lstStyle/>
          <a:p>
            <a:pPr lvl="0"/>
            <a:r>
              <a:rPr lang="it-IT"/>
              <a:t>Fare clic per modificare lo stile del titolo</a:t>
            </a:r>
            <a:endParaRPr lang="en-US"/>
          </a:p>
        </p:txBody>
      </p:sp>
      <p:sp>
        <p:nvSpPr>
          <p:cNvPr id="3" name="Text Placeholder 2"/>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645D538A-35A3-4829-AFD5-B6065290E0D5}" type="datetime1">
              <a:rPr lang="it-IT"/>
              <a:pPr lvl="0"/>
              <a:t>06/04/2022</a:t>
            </a:fld>
            <a:endParaRPr lang="it-IT"/>
          </a:p>
        </p:txBody>
      </p:sp>
      <p:sp>
        <p:nvSpPr>
          <p:cNvPr id="5" name="Footer Placeholder 4"/>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lide Number Placeholder 5"/>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CE92C753-84AF-456E-9526-DCAB0D0D851E}" type="slidenum">
              <a:rPr/>
              <a:pPr lvl="0"/>
              <a:t>‹N›</a:t>
            </a:fld>
            <a:endParaRPr lang="it-IT"/>
          </a:p>
        </p:txBody>
      </p:sp>
    </p:spTree>
    <p:extLst>
      <p:ext uri="{BB962C8B-B14F-4D97-AF65-F5344CB8AC3E}">
        <p14:creationId xmlns:p14="http://schemas.microsoft.com/office/powerpoint/2010/main" val="2009357424"/>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xStyles>
    <p:title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5pPr>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endParaRPr lang="en-US" altLang="it-IT"/>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A9877649-EF4B-489A-BDBF-C2750217D19D}" type="datetimeFigureOut">
              <a:rPr lang="it-IT"/>
              <a:pPr>
                <a:defRPr/>
              </a:pPr>
              <a:t>06/04/2022</a:t>
            </a:fld>
            <a:endParaRPr lang="it-IT"/>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5464C655-14E8-4F78-A864-117164805C3F}" type="slidenum">
              <a:rPr lang="it-IT"/>
              <a:pPr>
                <a:defRPr/>
              </a:pPr>
              <a:t>‹N›</a:t>
            </a:fld>
            <a:endParaRPr lang="it-IT"/>
          </a:p>
        </p:txBody>
      </p:sp>
    </p:spTree>
    <p:extLst>
      <p:ext uri="{BB962C8B-B14F-4D97-AF65-F5344CB8AC3E}">
        <p14:creationId xmlns:p14="http://schemas.microsoft.com/office/powerpoint/2010/main" val="2849152866"/>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7.xml"/><Relationship Id="rId5" Type="http://schemas.openxmlformats.org/officeDocument/2006/relationships/hyperlink" Target="https://www.flickr.com/photos/eg65/albums/" TargetMode="External"/><Relationship Id="rId4"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Layout" Target="../slideLayouts/slideLayout39.xml"/><Relationship Id="rId6" Type="http://schemas.openxmlformats.org/officeDocument/2006/relationships/image" Target="../media/image27.png"/><Relationship Id="rId5" Type="http://schemas.openxmlformats.org/officeDocument/2006/relationships/hyperlink" Target="https://ec.europa.eu/research/openscience/pdf/realising_the_european_open_science_cloud_2016.pdf#view=fit&amp;pagemode=none" TargetMode="External"/><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8" Type="http://schemas.openxmlformats.org/officeDocument/2006/relationships/image" Target="../media/image353.png"/><Relationship Id="rId3" Type="http://schemas.openxmlformats.org/officeDocument/2006/relationships/image" Target="../media/image349.png"/><Relationship Id="rId7" Type="http://schemas.openxmlformats.org/officeDocument/2006/relationships/hyperlink" Target="http://ec.europa.eu/research/participants/data/ref/h2020/grants_manual/hi/oa_pilot/h2020-hi-oa-data-mgt_en.pdf" TargetMode="External"/><Relationship Id="rId2" Type="http://schemas.openxmlformats.org/officeDocument/2006/relationships/image" Target="../media/image348.jpeg"/><Relationship Id="rId1" Type="http://schemas.openxmlformats.org/officeDocument/2006/relationships/slideLayout" Target="../slideLayouts/slideLayout173.xml"/><Relationship Id="rId6" Type="http://schemas.openxmlformats.org/officeDocument/2006/relationships/image" Target="../media/image352.png"/><Relationship Id="rId5" Type="http://schemas.openxmlformats.org/officeDocument/2006/relationships/image" Target="../media/image351.png"/><Relationship Id="rId4" Type="http://schemas.openxmlformats.org/officeDocument/2006/relationships/image" Target="../media/image350.png"/></Relationships>
</file>

<file path=ppt/slides/_rels/slide101.xml.rels><?xml version="1.0" encoding="UTF-8" standalone="yes"?>
<Relationships xmlns="http://schemas.openxmlformats.org/package/2006/relationships"><Relationship Id="rId2" Type="http://schemas.openxmlformats.org/officeDocument/2006/relationships/image" Target="../media/image354.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hyperlink" Target="https://keynesblog.com/2013/04/18/il-debito-pubblico-deprime-la-crescita-il-clamoroso-errore-di-carmen-reinhart-e-kenneth-rogoff" TargetMode="External"/><Relationship Id="rId2" Type="http://schemas.openxmlformats.org/officeDocument/2006/relationships/image" Target="../media/image29.jpeg"/><Relationship Id="rId1" Type="http://schemas.openxmlformats.org/officeDocument/2006/relationships/slideLayout" Target="../slideLayouts/slideLayout61.xml"/><Relationship Id="rId6" Type="http://schemas.openxmlformats.org/officeDocument/2006/relationships/image" Target="../media/image32.png"/><Relationship Id="rId5" Type="http://schemas.openxmlformats.org/officeDocument/2006/relationships/hyperlink" Target="https://www.youtube.com/watch?v=dXKbkpilQME" TargetMode="External"/><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hyperlink" Target="http://www.peri.umass.edu/fileadmin/pdf/working_papers/working_papers_301-350/WP322.pd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hyperlink" Target="https://www.theguardian.com/news/2015/feb/26/pics-or-it-didnt-happen-mantra-instagram-era-facebook-twitter" TargetMode="External"/><Relationship Id="rId2" Type="http://schemas.openxmlformats.org/officeDocument/2006/relationships/image" Target="../media/image35.jpeg"/><Relationship Id="rId1" Type="http://schemas.openxmlformats.org/officeDocument/2006/relationships/slideLayout" Target="../slideLayouts/slideLayout61.xml"/><Relationship Id="rId6" Type="http://schemas.openxmlformats.org/officeDocument/2006/relationships/image" Target="../media/image38.png"/><Relationship Id="rId5" Type="http://schemas.openxmlformats.org/officeDocument/2006/relationships/hyperlink" Target="https://statweb.stanford.edu/~wavelab/Wavelab_850/wavelab.pdf" TargetMode="Externa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hyperlink" Target="https://memegenerator.net/instance/64979477/case-closed-judge-judy-data-or-it-didnt-happen"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hyperlink" Target="https://twitter.com/alastairdunning/status/968453078218395648" TargetMode="External"/><Relationship Id="rId2" Type="http://schemas.openxmlformats.org/officeDocument/2006/relationships/image" Target="../media/image41.jpeg"/><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hyperlink" Target="http://blogs.lse.ac.uk/impactofsocialsciences/2015/07/03/data-secrecy-bad-science-or-scientific-misconduct/" TargetMode="Externa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hyperlink" Target="https://twitter.com/wvanwezenbeek/status/973527086685093893" TargetMode="External"/><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jpeg"/><Relationship Id="rId17" Type="http://schemas.openxmlformats.org/officeDocument/2006/relationships/image" Target="../media/image61.png"/><Relationship Id="rId2" Type="http://schemas.openxmlformats.org/officeDocument/2006/relationships/image" Target="../media/image46.jpeg"/><Relationship Id="rId16" Type="http://schemas.openxmlformats.org/officeDocument/2006/relationships/image" Target="../media/image60.png"/><Relationship Id="rId1" Type="http://schemas.openxmlformats.org/officeDocument/2006/relationships/slideLayout" Target="../slideLayouts/slideLayout16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hyperlink" Target="http://www.dcc.ac.uk/resources/curation-lifecycle-model" TargetMode="External"/><Relationship Id="rId2" Type="http://schemas.openxmlformats.org/officeDocument/2006/relationships/image" Target="../media/image62.jpeg"/><Relationship Id="rId1" Type="http://schemas.openxmlformats.org/officeDocument/2006/relationships/slideLayout" Target="../slideLayouts/slideLayout61.xml"/><Relationship Id="rId6" Type="http://schemas.openxmlformats.org/officeDocument/2006/relationships/image" Target="../media/image65.png"/><Relationship Id="rId5" Type="http://schemas.openxmlformats.org/officeDocument/2006/relationships/hyperlink" Target="http://datasupport.researchdata.nl/en/start-the-course/i-definitions/research-data/" TargetMode="Externa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1.xml"/><Relationship Id="rId5" Type="http://schemas.openxmlformats.org/officeDocument/2006/relationships/image" Target="../media/image68.png"/><Relationship Id="rId4" Type="http://schemas.openxmlformats.org/officeDocument/2006/relationships/hyperlink" Target="https://eprints.soton.ac.uk/403440/1/introducing_research_data.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image" Target="../media/image69.jpeg"/><Relationship Id="rId1" Type="http://schemas.openxmlformats.org/officeDocument/2006/relationships/slideLayout" Target="../slideLayouts/slideLayout17.xml"/><Relationship Id="rId6" Type="http://schemas.openxmlformats.org/officeDocument/2006/relationships/hyperlink" Target="http://www.dcc.ac.uk/resources" TargetMode="External"/><Relationship Id="rId5" Type="http://schemas.openxmlformats.org/officeDocument/2006/relationships/image" Target="../media/image71.png"/><Relationship Id="rId4" Type="http://schemas.openxmlformats.org/officeDocument/2006/relationships/hyperlink" Target="https://www.ands.org.au/"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hyperlink" Target="https://www.taylorfrancis.com/books/9781498753180" TargetMode="External"/><Relationship Id="rId2" Type="http://schemas.openxmlformats.org/officeDocument/2006/relationships/image" Target="../media/image73.jpeg"/><Relationship Id="rId1" Type="http://schemas.openxmlformats.org/officeDocument/2006/relationships/slideLayout" Target="../slideLayouts/slideLayout3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7.xml"/><Relationship Id="rId5" Type="http://schemas.openxmlformats.org/officeDocument/2006/relationships/hyperlink" Target="https://vidensportal.deic.dk/RDMelearn" TargetMode="Externa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39.xml"/><Relationship Id="rId4" Type="http://schemas.openxmlformats.org/officeDocument/2006/relationships/hyperlink" Target="http://www.curationexchange.or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ublications.europa.eu/en/publication-detail/-/publication/d375368c-1a0a-11e9-8d04-01aa75ed71a1/language-en" TargetMode="External"/><Relationship Id="rId7" Type="http://schemas.openxmlformats.org/officeDocument/2006/relationships/hyperlink" Target="http://visit.crowdflower.com/rs/416-ZBE-142/images/CrowdFlower_DataScienceReport_2016.pdf" TargetMode="External"/><Relationship Id="rId2" Type="http://schemas.openxmlformats.org/officeDocument/2006/relationships/image" Target="../media/image85.jpeg"/><Relationship Id="rId1" Type="http://schemas.openxmlformats.org/officeDocument/2006/relationships/slideLayout" Target="../slideLayouts/slideLayout3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39.xml"/><Relationship Id="rId4" Type="http://schemas.openxmlformats.org/officeDocument/2006/relationships/hyperlink" Target="https://zingtree.com/host.php?style=buttons&amp;tree_id=511095771&amp;persist_names=Restart&amp;persist_node_ids=1&amp;start_node=1&amp;start_tree=511095771"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hyperlink" Target="http://eprints.gla.ac.uk/171314/" TargetMode="External"/><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image" Target="../media/image92.jpeg"/><Relationship Id="rId1" Type="http://schemas.openxmlformats.org/officeDocument/2006/relationships/slideLayout" Target="../slideLayouts/slideLayout17.xml"/><Relationship Id="rId6" Type="http://schemas.openxmlformats.org/officeDocument/2006/relationships/hyperlink" Target="https://www.openaire.eu/how-do-i-know-if-my-research-data-is-protected"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105.xml"/><Relationship Id="rId6" Type="http://schemas.openxmlformats.org/officeDocument/2006/relationships/image" Target="../media/image104.png"/><Relationship Id="rId5" Type="http://schemas.openxmlformats.org/officeDocument/2006/relationships/hyperlink" Target="https://www.force11.org/group/fairgroup/fairprinciples" TargetMode="External"/><Relationship Id="rId4"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17.xml"/><Relationship Id="rId4" Type="http://schemas.openxmlformats.org/officeDocument/2006/relationships/image" Target="../media/image107.png"/></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hyperlink" Target="http://phdtalk.blogspot.it/2013/10/keeping-your-spreadsheets-under-control.html" TargetMode="External"/><Relationship Id="rId2" Type="http://schemas.openxmlformats.org/officeDocument/2006/relationships/image" Target="../media/image110.jpeg"/><Relationship Id="rId1" Type="http://schemas.openxmlformats.org/officeDocument/2006/relationships/slideLayout" Target="../slideLayouts/slideLayout1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hyperlink" Target="https://www.youtube.com/watch?v=WmG3ItcIaSE&amp;feature=youtu.b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hyperlink" Target="https://www.cessda.eu/Training/Training-Resources/Library/Data-Management-Expert-Guide" TargetMode="External"/><Relationship Id="rId2" Type="http://schemas.openxmlformats.org/officeDocument/2006/relationships/image" Target="../media/image114.jpeg"/><Relationship Id="rId1" Type="http://schemas.openxmlformats.org/officeDocument/2006/relationships/slideLayout" Target="../slideLayouts/slideLayout1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6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hyperlink" Target="https://www.cessda.eu/Training/Training-Resources/Library/Data-Management-Expert-Guid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116.xml"/><Relationship Id="rId5" Type="http://schemas.openxmlformats.org/officeDocument/2006/relationships/hyperlink" Target="https://www.ed.ac.uk/records-management/guidance/records/practical-guidance/naming-conventions" TargetMode="External"/><Relationship Id="rId4" Type="http://schemas.openxmlformats.org/officeDocument/2006/relationships/image" Target="../media/image125.png"/></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29.png"/><Relationship Id="rId2" Type="http://schemas.openxmlformats.org/officeDocument/2006/relationships/image" Target="../media/image123.jpeg"/><Relationship Id="rId1" Type="http://schemas.openxmlformats.org/officeDocument/2006/relationships/slideLayout" Target="../slideLayouts/slideLayout1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hyperlink" Target="https://www.ands.org.au/working-with-data/data-management/data-versioni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3.jpeg"/><Relationship Id="rId1" Type="http://schemas.openxmlformats.org/officeDocument/2006/relationships/slideLayout" Target="../slideLayouts/slideLayout116.xml"/><Relationship Id="rId4" Type="http://schemas.openxmlformats.org/officeDocument/2006/relationships/hyperlink" Target="https://www2.le.ac.uk/services/research-data/documents/UoL_VersionControlChart_d0-1.p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3.jpeg"/><Relationship Id="rId1" Type="http://schemas.openxmlformats.org/officeDocument/2006/relationships/slideLayout" Target="../slideLayouts/slideLayout17.xml"/><Relationship Id="rId5" Type="http://schemas.openxmlformats.org/officeDocument/2006/relationships/image" Target="../media/image132.png"/><Relationship Id="rId4" Type="http://schemas.openxmlformats.org/officeDocument/2006/relationships/hyperlink" Target="https://www.cessda.eu/Training/Training-Resources/Library/Data-Management-Expert-Guide/3.-Process/Data-authenticity"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cessda.eu/Training/Training-Resources/Library/Data-Management-Expert-Guide" TargetMode="External"/><Relationship Id="rId7" Type="http://schemas.openxmlformats.org/officeDocument/2006/relationships/image" Target="../media/image135.png"/><Relationship Id="rId2" Type="http://schemas.openxmlformats.org/officeDocument/2006/relationships/image" Target="../media/image114.jpeg"/><Relationship Id="rId1" Type="http://schemas.openxmlformats.org/officeDocument/2006/relationships/slideLayout" Target="../slideLayouts/slideLayout17.xml"/><Relationship Id="rId6" Type="http://schemas.openxmlformats.org/officeDocument/2006/relationships/hyperlink" Target="https://doi.org/10.3897/rio.4.e26439" TargetMode="External"/><Relationship Id="rId5" Type="http://schemas.openxmlformats.org/officeDocument/2006/relationships/image" Target="../media/image134.png"/><Relationship Id="rId4" Type="http://schemas.openxmlformats.org/officeDocument/2006/relationships/image" Target="../media/image133.png"/></Relationships>
</file>

<file path=ppt/slides/_rels/slide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61.xml"/><Relationship Id="rId5" Type="http://schemas.openxmlformats.org/officeDocument/2006/relationships/image" Target="../media/image138.png"/><Relationship Id="rId4" Type="http://schemas.openxmlformats.org/officeDocument/2006/relationships/hyperlink" Target="https://training.parthenos-project.eu/sample-page/manage-improve-and-open-up-your-research-and-data/"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61.xml"/><Relationship Id="rId4" Type="http://schemas.openxmlformats.org/officeDocument/2006/relationships/hyperlink" Target="https://mantra.edina.ac.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1.xml"/><Relationship Id="rId4" Type="http://schemas.openxmlformats.org/officeDocument/2006/relationships/hyperlink" Target="https://www.youtube.com/watch?v=N2zK3sAtr-4&amp;ecver=2"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6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hyperlink" Target="https://www.fosteropenscience.eu/node/232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17.xml"/><Relationship Id="rId4" Type="http://schemas.openxmlformats.org/officeDocument/2006/relationships/image" Target="../media/image147.png"/></Relationships>
</file>

<file path=ppt/slides/_rels/slide4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61.xml"/><Relationship Id="rId5" Type="http://schemas.openxmlformats.org/officeDocument/2006/relationships/image" Target="../media/image151.png"/><Relationship Id="rId4" Type="http://schemas.openxmlformats.org/officeDocument/2006/relationships/image" Target="../media/image150.png"/></Relationships>
</file>

<file path=ppt/slides/_rels/slide4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61.xml"/><Relationship Id="rId5" Type="http://schemas.openxmlformats.org/officeDocument/2006/relationships/hyperlink" Target="mailto:marlon.domingus@eur.nl" TargetMode="External"/><Relationship Id="rId4" Type="http://schemas.openxmlformats.org/officeDocument/2006/relationships/image" Target="../media/image154.png"/></Relationships>
</file>

<file path=ppt/slides/_rels/slide44.xml.rels><?xml version="1.0" encoding="UTF-8" standalone="yes"?>
<Relationships xmlns="http://schemas.openxmlformats.org/package/2006/relationships"><Relationship Id="rId3" Type="http://schemas.openxmlformats.org/officeDocument/2006/relationships/hyperlink" Target="https://ec.europa.eu/newsroom/document.cfm?doc_id=47711" TargetMode="External"/><Relationship Id="rId2" Type="http://schemas.openxmlformats.org/officeDocument/2006/relationships/hyperlink" Target="http://eur-lex.europa.eu/legal-content/EN/TXT/PDF/?uri=CELEX:32016R0679&amp;from=EN" TargetMode="External"/><Relationship Id="rId1" Type="http://schemas.openxmlformats.org/officeDocument/2006/relationships/slideLayout" Target="../slideLayouts/slideLayout146.xml"/><Relationship Id="rId5" Type="http://schemas.openxmlformats.org/officeDocument/2006/relationships/image" Target="../media/image156.png"/><Relationship Id="rId4" Type="http://schemas.openxmlformats.org/officeDocument/2006/relationships/image" Target="../media/image155.png"/></Relationships>
</file>

<file path=ppt/slides/_rels/slide4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83.xml"/><Relationship Id="rId4" Type="http://schemas.openxmlformats.org/officeDocument/2006/relationships/hyperlink" Target="http://catalogue.openaire.eu/service/openaire.amnesia"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8" Type="http://schemas.openxmlformats.org/officeDocument/2006/relationships/hyperlink" Target="https://www.ands-nectar-rds.org.au/fair-tool" TargetMode="External"/><Relationship Id="rId3" Type="http://schemas.openxmlformats.org/officeDocument/2006/relationships/image" Target="../media/image160.png"/><Relationship Id="rId7" Type="http://schemas.openxmlformats.org/officeDocument/2006/relationships/image" Target="../media/image163.png"/><Relationship Id="rId2" Type="http://schemas.openxmlformats.org/officeDocument/2006/relationships/image" Target="../media/image159.jpeg"/><Relationship Id="rId1" Type="http://schemas.openxmlformats.org/officeDocument/2006/relationships/slideLayout" Target="../slideLayouts/slideLayout46.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hyperlink" Target="https://www.nature.com/articles/sdata201618"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61.xml"/><Relationship Id="rId5" Type="http://schemas.openxmlformats.org/officeDocument/2006/relationships/image" Target="../media/image166.png"/><Relationship Id="rId4" Type="http://schemas.openxmlformats.org/officeDocument/2006/relationships/hyperlink" Target="https://www.ands.org.au/working-with-data/fairdata/training"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dtls.nl/fair-data/fair-principles-explained/" TargetMode="External"/><Relationship Id="rId7" Type="http://schemas.openxmlformats.org/officeDocument/2006/relationships/hyperlink" Target="https://www.go-fair.org/fair-principles/" TargetMode="External"/><Relationship Id="rId2" Type="http://schemas.openxmlformats.org/officeDocument/2006/relationships/image" Target="../media/image167.jpeg"/><Relationship Id="rId1" Type="http://schemas.openxmlformats.org/officeDocument/2006/relationships/slideLayout" Target="../slideLayouts/slideLayout46.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1.xml"/><Relationship Id="rId6" Type="http://schemas.openxmlformats.org/officeDocument/2006/relationships/hyperlink" Target="https://blogs.ch.cam.ac.uk/pmr/2011/08/01/why-you-need-a-data-management-plan/" TargetMode="External"/><Relationship Id="rId5" Type="http://schemas.openxmlformats.org/officeDocument/2006/relationships/image" Target="../media/image10.png"/><Relationship Id="rId4" Type="http://schemas.openxmlformats.org/officeDocument/2006/relationships/hyperlink" Target="https://www.slideshare.net/simonealiprandi/sicurezza-dati-e-privacy-le-norme-lecce-25-gen-2017"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138.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hyperlink" Target="https://ec.europa.eu/info/sites/info/files/turning_fair_into_reality_1.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61.xml"/><Relationship Id="rId6" Type="http://schemas.openxmlformats.org/officeDocument/2006/relationships/image" Target="../media/image177.png"/><Relationship Id="rId5" Type="http://schemas.openxmlformats.org/officeDocument/2006/relationships/image" Target="../media/image173.png"/><Relationship Id="rId4" Type="http://schemas.openxmlformats.org/officeDocument/2006/relationships/hyperlink" Target="https://ec.europa.eu/info/sites/info/files/turning_fair_into_reality_1.pdf"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80.png"/><Relationship Id="rId7" Type="http://schemas.openxmlformats.org/officeDocument/2006/relationships/image" Target="../media/image182.png"/><Relationship Id="rId2" Type="http://schemas.openxmlformats.org/officeDocument/2006/relationships/image" Target="../media/image179.jpeg"/><Relationship Id="rId1" Type="http://schemas.openxmlformats.org/officeDocument/2006/relationships/slideLayout" Target="../slideLayouts/slideLayout24.xml"/><Relationship Id="rId6" Type="http://schemas.openxmlformats.org/officeDocument/2006/relationships/hyperlink" Target="https://www.youtube.com/watch?v=HJbo-OAaJ1I&amp;feature=youtu.be" TargetMode="External"/><Relationship Id="rId5" Type="http://schemas.openxmlformats.org/officeDocument/2006/relationships/hyperlink" Target="https://figshare.com/articles/_/5481187" TargetMode="External"/><Relationship Id="rId4" Type="http://schemas.openxmlformats.org/officeDocument/2006/relationships/image" Target="../media/image181.png"/><Relationship Id="rId9" Type="http://schemas.openxmlformats.org/officeDocument/2006/relationships/hyperlink" Target="https://twitter.com/wvanwezenbeek/status/973502457115537408"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hyperlink" Target="http://carlystrasser.net/closed-data-excuses-excuses/" TargetMode="External"/><Relationship Id="rId2" Type="http://schemas.openxmlformats.org/officeDocument/2006/relationships/image" Target="../media/image184.jpeg"/><Relationship Id="rId1" Type="http://schemas.openxmlformats.org/officeDocument/2006/relationships/slideLayout" Target="../slideLayouts/slideLayout17.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5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123.xml"/></Relationships>
</file>

<file path=ppt/slides/_rels/slide5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eg"/><Relationship Id="rId1" Type="http://schemas.openxmlformats.org/officeDocument/2006/relationships/slideLayout" Target="../slideLayouts/slideLayout83.xml"/></Relationships>
</file>

<file path=ppt/slides/_rels/slide5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eg"/><Relationship Id="rId1" Type="http://schemas.openxmlformats.org/officeDocument/2006/relationships/slideLayout" Target="../slideLayouts/slideLayout6.xml"/><Relationship Id="rId5" Type="http://schemas.openxmlformats.org/officeDocument/2006/relationships/image" Target="../media/image196.png"/><Relationship Id="rId4" Type="http://schemas.openxmlformats.org/officeDocument/2006/relationships/hyperlink" Target="https://ec.europa.eu/info/publications/turning-fair-reality_en"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hyperlink" Target="https://www.innovationpolicyplatform.org/content/open-science" TargetMode="External"/><Relationship Id="rId7" Type="http://schemas.openxmlformats.org/officeDocument/2006/relationships/image" Target="../media/image201.png"/><Relationship Id="rId2" Type="http://schemas.openxmlformats.org/officeDocument/2006/relationships/image" Target="../media/image197.jpeg"/><Relationship Id="rId1" Type="http://schemas.openxmlformats.org/officeDocument/2006/relationships/slideLayout" Target="../slideLayouts/slideLayout28.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7.xml"/><Relationship Id="rId4" Type="http://schemas.openxmlformats.org/officeDocument/2006/relationships/hyperlink" Target="http://www.nature.com/news/scientists-losing-data-at-a-rapid-rate-1.14416"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hyperlink" Target="https://www.go-fair.org/wp-content/uploads/2018/11/26102018_Country_meeting_GFISCO_staff_presentation.pdf" TargetMode="External"/><Relationship Id="rId4" Type="http://schemas.openxmlformats.org/officeDocument/2006/relationships/image" Target="../media/image204.png"/></Relationships>
</file>

<file path=ppt/slides/_rels/slide61.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hyperlink" Target="https://www.ands.org.au/working-with-data/fairdata/training" TargetMode="External"/><Relationship Id="rId2" Type="http://schemas.openxmlformats.org/officeDocument/2006/relationships/image" Target="../media/image205.jpeg"/><Relationship Id="rId1" Type="http://schemas.openxmlformats.org/officeDocument/2006/relationships/slideLayout" Target="../slideLayouts/slideLayout46.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hyperlink" Target="https://www.ands-nectar-rds.org.au/fair-too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jpeg"/><Relationship Id="rId1" Type="http://schemas.openxmlformats.org/officeDocument/2006/relationships/slideLayout" Target="../slideLayouts/slideLayout61.xml"/><Relationship Id="rId6" Type="http://schemas.openxmlformats.org/officeDocument/2006/relationships/hyperlink" Target="https://docs.google.com/presentation/d/1FzpOjx_jNZWHTpj7hfau4Y1p-W0zUApmd_cUMqpRYSw/edit#slide=id.p" TargetMode="External"/><Relationship Id="rId5" Type="http://schemas.openxmlformats.org/officeDocument/2006/relationships/image" Target="../media/image211.png"/><Relationship Id="rId4" Type="http://schemas.openxmlformats.org/officeDocument/2006/relationships/hyperlink" Target="https://linkeddata.systems:3000/"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09.jpeg"/><Relationship Id="rId1" Type="http://schemas.openxmlformats.org/officeDocument/2006/relationships/slideLayout" Target="../slideLayouts/slideLayout61.xml"/><Relationship Id="rId5" Type="http://schemas.openxmlformats.org/officeDocument/2006/relationships/image" Target="../media/image214.png"/><Relationship Id="rId4" Type="http://schemas.openxmlformats.org/officeDocument/2006/relationships/image" Target="../media/image213.png"/></Relationships>
</file>

<file path=ppt/slides/_rels/slide6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jpeg"/><Relationship Id="rId1" Type="http://schemas.openxmlformats.org/officeDocument/2006/relationships/slideLayout" Target="../slideLayouts/slideLayout17.xml"/><Relationship Id="rId5" Type="http://schemas.openxmlformats.org/officeDocument/2006/relationships/image" Target="../media/image217.png"/><Relationship Id="rId4" Type="http://schemas.openxmlformats.org/officeDocument/2006/relationships/hyperlink" Target="https://www.ands.org.au/working-with-data/metadata"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rd-alliance.github.io/metadata-directory/standards/" TargetMode="External"/><Relationship Id="rId2" Type="http://schemas.openxmlformats.org/officeDocument/2006/relationships/image" Target="../media/image218.jpeg"/><Relationship Id="rId1" Type="http://schemas.openxmlformats.org/officeDocument/2006/relationships/slideLayout" Target="../slideLayouts/slideLayout17.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6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jpeg"/><Relationship Id="rId1" Type="http://schemas.openxmlformats.org/officeDocument/2006/relationships/slideLayout" Target="../slideLayouts/slideLayout172.xml"/><Relationship Id="rId6" Type="http://schemas.openxmlformats.org/officeDocument/2006/relationships/hyperlink" Target="https://orcid.org/" TargetMode="External"/><Relationship Id="rId5" Type="http://schemas.openxmlformats.org/officeDocument/2006/relationships/image" Target="../media/image224.png"/><Relationship Id="rId4" Type="http://schemas.openxmlformats.org/officeDocument/2006/relationships/hyperlink" Target="https://www.datacite.or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jpeg"/><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jpeg"/><Relationship Id="rId1" Type="http://schemas.openxmlformats.org/officeDocument/2006/relationships/slideLayout" Target="../slideLayouts/slideLayout61.xml"/><Relationship Id="rId4" Type="http://schemas.openxmlformats.org/officeDocument/2006/relationships/hyperlink" Target="https://www.cessda.eu/Training/Training-Resources/Library/Data-Management-Expert-Guide/6.-Archive-Publish/Publishing-with-CESSDA-archives/Access-categories"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image" Target="../media/image229.jpeg"/><Relationship Id="rId1" Type="http://schemas.openxmlformats.org/officeDocument/2006/relationships/slideLayout" Target="../slideLayouts/slideLayout172.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hyperlink" Target="https://www.jisc.ac.uk/guides/how-and-why-you-should-manage-your-research-data"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jpeg"/><Relationship Id="rId1" Type="http://schemas.openxmlformats.org/officeDocument/2006/relationships/slideLayout" Target="../slideLayouts/slideLayout183.xml"/><Relationship Id="rId6" Type="http://schemas.openxmlformats.org/officeDocument/2006/relationships/image" Target="../media/image239.png"/><Relationship Id="rId5" Type="http://schemas.openxmlformats.org/officeDocument/2006/relationships/hyperlink" Target="https://www.re3data.org/" TargetMode="External"/><Relationship Id="rId4" Type="http://schemas.openxmlformats.org/officeDocument/2006/relationships/image" Target="../media/image238.png"/></Relationships>
</file>

<file path=ppt/slides/_rels/slide7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jpeg"/><Relationship Id="rId1" Type="http://schemas.openxmlformats.org/officeDocument/2006/relationships/slideLayout" Target="../slideLayouts/slideLayout172.xml"/><Relationship Id="rId5" Type="http://schemas.openxmlformats.org/officeDocument/2006/relationships/image" Target="../media/image243.png"/><Relationship Id="rId4" Type="http://schemas.openxmlformats.org/officeDocument/2006/relationships/image" Target="../media/image242.png"/></Relationships>
</file>

<file path=ppt/slides/_rels/slide72.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jpeg"/><Relationship Id="rId1" Type="http://schemas.openxmlformats.org/officeDocument/2006/relationships/slideLayout" Target="../slideLayouts/slideLayout61.xml"/><Relationship Id="rId5" Type="http://schemas.openxmlformats.org/officeDocument/2006/relationships/hyperlink" Target="https://dans.knaw.nl/en/deposit/information-about-depositing-data/before-depositing/file-formats" TargetMode="External"/><Relationship Id="rId4" Type="http://schemas.openxmlformats.org/officeDocument/2006/relationships/image" Target="../media/image246.png"/></Relationships>
</file>

<file path=ppt/slides/_rels/slide73.xml.rels><?xml version="1.0" encoding="UTF-8" standalone="yes"?>
<Relationships xmlns="http://schemas.openxmlformats.org/package/2006/relationships"><Relationship Id="rId3" Type="http://schemas.openxmlformats.org/officeDocument/2006/relationships/image" Target="../media/image248.png"/><Relationship Id="rId7" Type="http://schemas.openxmlformats.org/officeDocument/2006/relationships/hyperlink" Target="https://www.ukdataservice.ac.uk/manage-data/format/recommended-formats.aspx" TargetMode="External"/><Relationship Id="rId2" Type="http://schemas.openxmlformats.org/officeDocument/2006/relationships/image" Target="../media/image247.jpeg"/><Relationship Id="rId1" Type="http://schemas.openxmlformats.org/officeDocument/2006/relationships/slideLayout" Target="../slideLayouts/slideLayout61.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74.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3.png"/><Relationship Id="rId7" Type="http://schemas.openxmlformats.org/officeDocument/2006/relationships/image" Target="../media/image257.png"/><Relationship Id="rId2" Type="http://schemas.openxmlformats.org/officeDocument/2006/relationships/image" Target="../media/image252.jpeg"/><Relationship Id="rId1" Type="http://schemas.openxmlformats.org/officeDocument/2006/relationships/slideLayout" Target="../slideLayouts/slideLayout6.xml"/><Relationship Id="rId6" Type="http://schemas.openxmlformats.org/officeDocument/2006/relationships/image" Target="../media/image256.png"/><Relationship Id="rId11" Type="http://schemas.openxmlformats.org/officeDocument/2006/relationships/image" Target="../media/image260.png"/><Relationship Id="rId5" Type="http://schemas.openxmlformats.org/officeDocument/2006/relationships/image" Target="../media/image255.png"/><Relationship Id="rId10" Type="http://schemas.openxmlformats.org/officeDocument/2006/relationships/hyperlink" Target="http://checksumchecker.sourceforge.net/" TargetMode="External"/><Relationship Id="rId4" Type="http://schemas.openxmlformats.org/officeDocument/2006/relationships/image" Target="../media/image254.png"/><Relationship Id="rId9" Type="http://schemas.openxmlformats.org/officeDocument/2006/relationships/image" Target="../media/image259.png"/></Relationships>
</file>

<file path=ppt/slides/_rels/slide7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jpeg"/><Relationship Id="rId1" Type="http://schemas.openxmlformats.org/officeDocument/2006/relationships/slideLayout" Target="../slideLayouts/slideLayout6.xml"/><Relationship Id="rId5" Type="http://schemas.openxmlformats.org/officeDocument/2006/relationships/hyperlink" Target="https://www.cessda.eu/Training/Training-Resources/Library/Data-Management-Expert-Guide/4.-Store/Storage" TargetMode="External"/><Relationship Id="rId4" Type="http://schemas.openxmlformats.org/officeDocument/2006/relationships/image" Target="../media/image263.png"/></Relationships>
</file>

<file path=ppt/slides/_rels/slide76.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jpeg"/><Relationship Id="rId1" Type="http://schemas.openxmlformats.org/officeDocument/2006/relationships/slideLayout" Target="../slideLayouts/slideLayout61.xml"/><Relationship Id="rId5" Type="http://schemas.openxmlformats.org/officeDocument/2006/relationships/hyperlink" Target="http://www.dcc.ac.uk/resources/how-guides/how-develop-rdm-services#Components" TargetMode="External"/><Relationship Id="rId4" Type="http://schemas.openxmlformats.org/officeDocument/2006/relationships/image" Target="../media/image266.png"/></Relationships>
</file>

<file path=ppt/slides/_rels/slide77.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jpeg"/><Relationship Id="rId1" Type="http://schemas.openxmlformats.org/officeDocument/2006/relationships/slideLayout" Target="../slideLayouts/slideLayout61.xml"/><Relationship Id="rId5" Type="http://schemas.openxmlformats.org/officeDocument/2006/relationships/image" Target="../media/image269.png"/><Relationship Id="rId4" Type="http://schemas.openxmlformats.org/officeDocument/2006/relationships/hyperlink" Target="http://training.parthenos-project.eu/sample-page/intro-to-ri/interoperability/what-are-standard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jpeg"/><Relationship Id="rId1" Type="http://schemas.openxmlformats.org/officeDocument/2006/relationships/slideLayout" Target="../slideLayouts/slideLayout61.xml"/><Relationship Id="rId4" Type="http://schemas.openxmlformats.org/officeDocument/2006/relationships/hyperlink" Target="http://ssk.huma-num.fr/#/"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jpeg"/><Relationship Id="rId1" Type="http://schemas.openxmlformats.org/officeDocument/2006/relationships/slideLayout" Target="../slideLayouts/slideLayout61.xml"/><Relationship Id="rId6" Type="http://schemas.openxmlformats.org/officeDocument/2006/relationships/hyperlink" Target="https://training.parthenos-project.eu/wp-content/uploads/2019/02/20181219_FolderParthenos_FAIRifyDataManagement_PDFonly.pdf" TargetMode="External"/><Relationship Id="rId5" Type="http://schemas.openxmlformats.org/officeDocument/2006/relationships/image" Target="../media/image275.png"/><Relationship Id="rId4" Type="http://schemas.openxmlformats.org/officeDocument/2006/relationships/image" Target="../media/image274.png"/></Relationships>
</file>

<file path=ppt/slides/_rels/slide8.xml.rels><?xml version="1.0" encoding="UTF-8" standalone="yes"?>
<Relationships xmlns="http://schemas.openxmlformats.org/package/2006/relationships"><Relationship Id="rId3" Type="http://schemas.openxmlformats.org/officeDocument/2006/relationships/hyperlink" Target="https://eosc-launch.eu/fileadmin/user_upload/k_eosc_launch/EOSC_Vienna_Declaration_2018.pdf" TargetMode="External"/><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jpeg"/><Relationship Id="rId1" Type="http://schemas.openxmlformats.org/officeDocument/2006/relationships/slideLayout" Target="../slideLayouts/slideLayout61.xml"/><Relationship Id="rId6" Type="http://schemas.openxmlformats.org/officeDocument/2006/relationships/hyperlink" Target="https://fairsharing.org/" TargetMode="External"/><Relationship Id="rId5" Type="http://schemas.openxmlformats.org/officeDocument/2006/relationships/image" Target="../media/image279.png"/><Relationship Id="rId4" Type="http://schemas.openxmlformats.org/officeDocument/2006/relationships/image" Target="../media/image278.png"/></Relationships>
</file>

<file path=ppt/slides/_rels/slide81.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jpeg"/><Relationship Id="rId1" Type="http://schemas.openxmlformats.org/officeDocument/2006/relationships/slideLayout" Target="../slideLayouts/slideLayout61.xml"/><Relationship Id="rId5" Type="http://schemas.openxmlformats.org/officeDocument/2006/relationships/hyperlink" Target="http://datasupport.researchdata.nl/en/start-the-course/iii-the-research-phase/data-documentation/" TargetMode="External"/><Relationship Id="rId4" Type="http://schemas.openxmlformats.org/officeDocument/2006/relationships/image" Target="../media/image282.png"/></Relationships>
</file>

<file path=ppt/slides/_rels/slide82.xml.rels><?xml version="1.0" encoding="UTF-8" standalone="yes"?>
<Relationships xmlns="http://schemas.openxmlformats.org/package/2006/relationships"><Relationship Id="rId3" Type="http://schemas.openxmlformats.org/officeDocument/2006/relationships/hyperlink" Target="https://www.cessda.eu/Training/Training-Resources/Library/Data-Management-Expert-Guide/2.-Organise-Document/Documentation-and-metadata" TargetMode="External"/><Relationship Id="rId2" Type="http://schemas.openxmlformats.org/officeDocument/2006/relationships/image" Target="../media/image280.jpeg"/><Relationship Id="rId1" Type="http://schemas.openxmlformats.org/officeDocument/2006/relationships/slideLayout" Target="../slideLayouts/slideLayout61.xml"/><Relationship Id="rId6" Type="http://schemas.openxmlformats.org/officeDocument/2006/relationships/image" Target="../media/image122.png"/><Relationship Id="rId5" Type="http://schemas.openxmlformats.org/officeDocument/2006/relationships/image" Target="../media/image284.png"/><Relationship Id="rId4" Type="http://schemas.openxmlformats.org/officeDocument/2006/relationships/image" Target="../media/image283.png"/></Relationships>
</file>

<file path=ppt/slides/_rels/slide83.xml.rels><?xml version="1.0" encoding="UTF-8" standalone="yes"?>
<Relationships xmlns="http://schemas.openxmlformats.org/package/2006/relationships"><Relationship Id="rId8" Type="http://schemas.openxmlformats.org/officeDocument/2006/relationships/hyperlink" Target="http://jupyter.org/index.html" TargetMode="External"/><Relationship Id="rId3" Type="http://schemas.openxmlformats.org/officeDocument/2006/relationships/image" Target="../media/image285.png"/><Relationship Id="rId7" Type="http://schemas.openxmlformats.org/officeDocument/2006/relationships/image" Target="../media/image289.png"/><Relationship Id="rId12" Type="http://schemas.openxmlformats.org/officeDocument/2006/relationships/image" Target="../media/image292.png"/><Relationship Id="rId2" Type="http://schemas.openxmlformats.org/officeDocument/2006/relationships/image" Target="../media/image280.jpeg"/><Relationship Id="rId1" Type="http://schemas.openxmlformats.org/officeDocument/2006/relationships/slideLayout" Target="../slideLayouts/slideLayout61.xml"/><Relationship Id="rId6" Type="http://schemas.openxmlformats.org/officeDocument/2006/relationships/image" Target="../media/image288.png"/><Relationship Id="rId11" Type="http://schemas.openxmlformats.org/officeDocument/2006/relationships/image" Target="../media/image291.png"/><Relationship Id="rId5" Type="http://schemas.openxmlformats.org/officeDocument/2006/relationships/image" Target="../media/image287.png"/><Relationship Id="rId10" Type="http://schemas.openxmlformats.org/officeDocument/2006/relationships/hyperlink" Target="https://www.rstudio.com/" TargetMode="External"/><Relationship Id="rId4" Type="http://schemas.openxmlformats.org/officeDocument/2006/relationships/image" Target="../media/image286.png"/><Relationship Id="rId9" Type="http://schemas.openxmlformats.org/officeDocument/2006/relationships/image" Target="../media/image290.png"/></Relationships>
</file>

<file path=ppt/slides/_rels/slide84.xml.rels><?xml version="1.0" encoding="UTF-8" standalone="yes"?>
<Relationships xmlns="http://schemas.openxmlformats.org/package/2006/relationships"><Relationship Id="rId3" Type="http://schemas.openxmlformats.org/officeDocument/2006/relationships/image" Target="../media/image294.png"/><Relationship Id="rId7" Type="http://schemas.openxmlformats.org/officeDocument/2006/relationships/image" Target="../media/image297.png"/><Relationship Id="rId2" Type="http://schemas.openxmlformats.org/officeDocument/2006/relationships/image" Target="../media/image293.jpeg"/><Relationship Id="rId1" Type="http://schemas.openxmlformats.org/officeDocument/2006/relationships/slideLayout" Target="../slideLayouts/slideLayout17.xml"/><Relationship Id="rId6" Type="http://schemas.openxmlformats.org/officeDocument/2006/relationships/image" Target="../media/image296.png"/><Relationship Id="rId5" Type="http://schemas.openxmlformats.org/officeDocument/2006/relationships/hyperlink" Target="https://www.slideshare.net/simonealiprandi/2014-1029-opendatalombardia" TargetMode="External"/><Relationship Id="rId4" Type="http://schemas.openxmlformats.org/officeDocument/2006/relationships/image" Target="../media/image295.png"/></Relationships>
</file>

<file path=ppt/slides/_rels/slide85.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jpeg"/><Relationship Id="rId1" Type="http://schemas.openxmlformats.org/officeDocument/2006/relationships/slideLayout" Target="../slideLayouts/slideLayout17.xml"/><Relationship Id="rId4" Type="http://schemas.openxmlformats.org/officeDocument/2006/relationships/image" Target="../media/image300.png"/></Relationships>
</file>

<file path=ppt/slides/_rels/slide86.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jpeg"/><Relationship Id="rId1" Type="http://schemas.openxmlformats.org/officeDocument/2006/relationships/slideLayout" Target="../slideLayouts/slideLayout17.xml"/><Relationship Id="rId6" Type="http://schemas.openxmlformats.org/officeDocument/2006/relationships/hyperlink" Target="https://www.cessda.eu/Training/Training-Resources/Library/Data-Management-Expert-Guide/5.-Protect/Copyright/Diversity-in-copyright" TargetMode="External"/><Relationship Id="rId5" Type="http://schemas.openxmlformats.org/officeDocument/2006/relationships/image" Target="../media/image304.png"/><Relationship Id="rId4" Type="http://schemas.openxmlformats.org/officeDocument/2006/relationships/image" Target="../media/image303.png"/></Relationships>
</file>

<file path=ppt/slides/_rels/slide87.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jpeg"/><Relationship Id="rId1" Type="http://schemas.openxmlformats.org/officeDocument/2006/relationships/slideLayout" Target="../slideLayouts/slideLayout17.xml"/><Relationship Id="rId4" Type="http://schemas.openxmlformats.org/officeDocument/2006/relationships/hyperlink" Target="https://www.google.com/url?sa=t&amp;rct=j&amp;q=&amp;esrc=s&amp;source=web&amp;cd=2&amp;ved=0ahUKEwiByumk0qrbAhVDalAKHUn5D0MQFggsMAE&amp;url=https://www.univerlag.uni-goettingen.de/bitstream/handle/3/isbn-978-3-86395-147-4/legalstudy.pdf?sequence%3D1&amp;usg=AOvVaw2HHdoyYAgPa6Odd51KXAIY" TargetMode="External"/></Relationships>
</file>

<file path=ppt/slides/_rels/slide88.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308.png"/><Relationship Id="rId7" Type="http://schemas.openxmlformats.org/officeDocument/2006/relationships/image" Target="../media/image312.png"/><Relationship Id="rId2" Type="http://schemas.openxmlformats.org/officeDocument/2006/relationships/image" Target="../media/image307.jpeg"/><Relationship Id="rId1" Type="http://schemas.openxmlformats.org/officeDocument/2006/relationships/slideLayout" Target="../slideLayouts/slideLayout61.xml"/><Relationship Id="rId6" Type="http://schemas.openxmlformats.org/officeDocument/2006/relationships/image" Target="../media/image311.png"/><Relationship Id="rId5" Type="http://schemas.openxmlformats.org/officeDocument/2006/relationships/image" Target="../media/image310.png"/><Relationship Id="rId4" Type="http://schemas.openxmlformats.org/officeDocument/2006/relationships/image" Target="../media/image309.png"/></Relationships>
</file>

<file path=ppt/slides/_rels/slide89.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jpeg"/><Relationship Id="rId1" Type="http://schemas.openxmlformats.org/officeDocument/2006/relationships/slideLayout" Target="../slideLayouts/slideLayout61.xml"/><Relationship Id="rId5" Type="http://schemas.openxmlformats.org/officeDocument/2006/relationships/hyperlink" Target="https://doi.org/10.5281/zenodo.840651" TargetMode="External"/><Relationship Id="rId4" Type="http://schemas.openxmlformats.org/officeDocument/2006/relationships/image" Target="../media/image31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hyperlink" Target="https://ec.europa.eu/research/openscience/pdf/realising_the_european_open_science_cloud_2016.pdf"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4.jpeg"/><Relationship Id="rId1" Type="http://schemas.openxmlformats.org/officeDocument/2006/relationships/slideLayout" Target="../slideLayouts/slideLayout61.xml"/><Relationship Id="rId5" Type="http://schemas.openxmlformats.org/officeDocument/2006/relationships/image" Target="../media/image319.png"/><Relationship Id="rId4" Type="http://schemas.openxmlformats.org/officeDocument/2006/relationships/image" Target="../media/image318.png"/></Relationships>
</file>

<file path=ppt/slides/_rels/slide91.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jpeg"/><Relationship Id="rId1" Type="http://schemas.openxmlformats.org/officeDocument/2006/relationships/slideLayout" Target="../slideLayouts/slideLayout61.xml"/><Relationship Id="rId4" Type="http://schemas.openxmlformats.org/officeDocument/2006/relationships/hyperlink" Target="https://www.fosteropenscience.eu/learning/managing-and-sharing-research-data/#/id/5b2ccc7d7ce0b17553f69063"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cessda.eu/Training/Training-Resources/Library/Data-Management-Expert-Guide/1.-Plan/Benefits-of-data-management" TargetMode="External"/><Relationship Id="rId2" Type="http://schemas.openxmlformats.org/officeDocument/2006/relationships/image" Target="../media/image322.jpeg"/><Relationship Id="rId1" Type="http://schemas.openxmlformats.org/officeDocument/2006/relationships/slideLayout" Target="../slideLayouts/slideLayout61.xml"/><Relationship Id="rId5" Type="http://schemas.openxmlformats.org/officeDocument/2006/relationships/image" Target="../media/image324.png"/><Relationship Id="rId4" Type="http://schemas.openxmlformats.org/officeDocument/2006/relationships/image" Target="../media/image323.png"/></Relationships>
</file>

<file path=ppt/slides/_rels/slide93.xml.rels><?xml version="1.0" encoding="UTF-8" standalone="yes"?>
<Relationships xmlns="http://schemas.openxmlformats.org/package/2006/relationships"><Relationship Id="rId3" Type="http://schemas.openxmlformats.org/officeDocument/2006/relationships/image" Target="../media/image326.png"/><Relationship Id="rId7" Type="http://schemas.openxmlformats.org/officeDocument/2006/relationships/image" Target="../media/image329.png"/><Relationship Id="rId2" Type="http://schemas.openxmlformats.org/officeDocument/2006/relationships/image" Target="../media/image325.jpeg"/><Relationship Id="rId1" Type="http://schemas.openxmlformats.org/officeDocument/2006/relationships/slideLayout" Target="../slideLayouts/slideLayout61.xml"/><Relationship Id="rId6" Type="http://schemas.openxmlformats.org/officeDocument/2006/relationships/image" Target="../media/image328.png"/><Relationship Id="rId5" Type="http://schemas.openxmlformats.org/officeDocument/2006/relationships/image" Target="../media/image327.png"/><Relationship Id="rId4" Type="http://schemas.openxmlformats.org/officeDocument/2006/relationships/hyperlink" Target="https://www.scienceeurope.org/wp-content/uploads/2018/12/SE_RDM_Practical_Guide_Final.pdf"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jpeg"/><Relationship Id="rId1" Type="http://schemas.openxmlformats.org/officeDocument/2006/relationships/slideLayout" Target="../slideLayouts/slideLayout61.xml"/><Relationship Id="rId6" Type="http://schemas.openxmlformats.org/officeDocument/2006/relationships/image" Target="../media/image331.png"/><Relationship Id="rId5" Type="http://schemas.openxmlformats.org/officeDocument/2006/relationships/image" Target="../media/image330.png"/><Relationship Id="rId4" Type="http://schemas.openxmlformats.org/officeDocument/2006/relationships/hyperlink" Target="https://www.scienceeurope.org/wp-content/uploads/2018/12/SE_RDM_Practical_Guide_Final.pdf"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25.jpeg"/><Relationship Id="rId1" Type="http://schemas.openxmlformats.org/officeDocument/2006/relationships/slideLayout" Target="../slideLayouts/slideLayout61.xml"/><Relationship Id="rId6" Type="http://schemas.openxmlformats.org/officeDocument/2006/relationships/image" Target="../media/image334.png"/><Relationship Id="rId5" Type="http://schemas.openxmlformats.org/officeDocument/2006/relationships/image" Target="../media/image333.png"/><Relationship Id="rId4" Type="http://schemas.openxmlformats.org/officeDocument/2006/relationships/hyperlink" Target="https://www.scienceeurope.org/wp-content/uploads/2018/12/SE_RDM_Practical_Guide_Final.pdf"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jpeg"/><Relationship Id="rId1" Type="http://schemas.openxmlformats.org/officeDocument/2006/relationships/slideLayout" Target="../slideLayouts/slideLayout61.xml"/><Relationship Id="rId6" Type="http://schemas.openxmlformats.org/officeDocument/2006/relationships/hyperlink" Target="https://www.cessda.eu/content/download/4302/48656/file/TTT_DO_DMPExpertGuide_v1.2.pdf" TargetMode="External"/><Relationship Id="rId5" Type="http://schemas.openxmlformats.org/officeDocument/2006/relationships/image" Target="../media/image338.png"/><Relationship Id="rId4" Type="http://schemas.openxmlformats.org/officeDocument/2006/relationships/image" Target="../media/image337.png"/></Relationships>
</file>

<file path=ppt/slides/_rels/slide97.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jpeg"/><Relationship Id="rId1" Type="http://schemas.openxmlformats.org/officeDocument/2006/relationships/slideLayout" Target="../slideLayouts/slideLayout61.xml"/><Relationship Id="rId6" Type="http://schemas.openxmlformats.org/officeDocument/2006/relationships/hyperlink" Target="https://fair-dom.org/knowledgehub/data-management-checklist/" TargetMode="External"/><Relationship Id="rId5" Type="http://schemas.openxmlformats.org/officeDocument/2006/relationships/image" Target="../media/image342.png"/><Relationship Id="rId4" Type="http://schemas.openxmlformats.org/officeDocument/2006/relationships/image" Target="../media/image341.png"/></Relationships>
</file>

<file path=ppt/slides/_rels/slide98.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image" Target="../media/image339.jpeg"/><Relationship Id="rId1" Type="http://schemas.openxmlformats.org/officeDocument/2006/relationships/slideLayout" Target="../slideLayouts/slideLayout61.xml"/><Relationship Id="rId5" Type="http://schemas.openxmlformats.org/officeDocument/2006/relationships/image" Target="../media/image342.png"/><Relationship Id="rId4" Type="http://schemas.openxmlformats.org/officeDocument/2006/relationships/image" Target="../media/image344.png"/></Relationships>
</file>

<file path=ppt/slides/_rels/slide99.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jpeg"/><Relationship Id="rId1" Type="http://schemas.openxmlformats.org/officeDocument/2006/relationships/slideLayout" Target="../slideLayouts/slideLayout17.xml"/><Relationship Id="rId5" Type="http://schemas.openxmlformats.org/officeDocument/2006/relationships/image" Target="../media/image347.png"/><Relationship Id="rId4" Type="http://schemas.openxmlformats.org/officeDocument/2006/relationships/hyperlink" Target="https://dmponline.dcc.ac.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97A8136E-F55E-4A90-8D16-B70E875C12F2}"/>
              </a:ext>
            </a:extLst>
          </p:cNvPr>
          <p:cNvSpPr/>
          <p:nvPr/>
        </p:nvSpPr>
        <p:spPr>
          <a:xfrm>
            <a:off x="947466" y="3463962"/>
            <a:ext cx="7733955" cy="1109228"/>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DATA </a:t>
            </a:r>
            <a:r>
              <a:rPr kumimoji="0" lang="it-IT" sz="3200" b="0" i="0" u="none" strike="noStrike" kern="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MANAGEMENT</a:t>
            </a:r>
            <a:r>
              <a:rPr lang="it-IT" sz="3200" kern="0" dirty="0">
                <a:solidFill>
                  <a:prstClr val="black"/>
                </a:solidFill>
                <a:latin typeface="Calibri Light" panose="020F0302020204030204" pitchFamily="34" charset="0"/>
                <a:cs typeface="Calibri Light" panose="020F0302020204030204" pitchFamily="34" charset="0"/>
              </a:rPr>
              <a:t>,</a:t>
            </a:r>
            <a:r>
              <a:rPr kumimoji="0" lang="it-IT" sz="3200" b="0" i="0" u="none" strike="noStrike" kern="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it-IT" sz="3200" b="0" i="0" u="none" strike="noStrike" kern="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«FAIR» DATA, EOSC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Elena </a:t>
            </a:r>
            <a:r>
              <a:rPr kumimoji="0" lang="it-IT" sz="3200" b="0" i="0" u="none" strike="noStrike" kern="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Giglia</a:t>
            </a:r>
          </a:p>
        </p:txBody>
      </p:sp>
      <p:sp>
        <p:nvSpPr>
          <p:cNvPr id="11" name="Rettangolo 10">
            <a:extLst>
              <a:ext uri="{FF2B5EF4-FFF2-40B4-BE49-F238E27FC236}">
                <a16:creationId xmlns:a16="http://schemas.microsoft.com/office/drawing/2014/main" id="{929B487B-6950-401B-8E9C-1ACCACE2CC00}"/>
              </a:ext>
            </a:extLst>
          </p:cNvPr>
          <p:cNvSpPr/>
          <p:nvPr/>
        </p:nvSpPr>
        <p:spPr>
          <a:xfrm>
            <a:off x="4968240" y="5947954"/>
            <a:ext cx="3931920" cy="705394"/>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kern="0" dirty="0" smtClean="0">
                <a:solidFill>
                  <a:prstClr val="black"/>
                </a:solidFill>
                <a:latin typeface="Calibri Light" panose="020F0302020204030204" pitchFamily="34" charset="0"/>
              </a:rPr>
              <a:t>Pisa, 9 maggio </a:t>
            </a:r>
            <a:r>
              <a:rPr lang="it-IT" kern="0" noProof="0" dirty="0" smtClean="0">
                <a:solidFill>
                  <a:prstClr val="black"/>
                </a:solidFill>
                <a:latin typeface="Calibri Light" panose="020F0302020204030204" pitchFamily="34" charset="0"/>
              </a:rPr>
              <a:t>2019</a:t>
            </a:r>
            <a:r>
              <a:rPr kumimoji="0" lang="it-IT" sz="1800" b="0" i="0" u="none" strike="noStrike" kern="0" cap="none" spc="0" normalizeH="0" baseline="0" noProof="0" dirty="0">
                <a:ln>
                  <a:noFill/>
                </a:ln>
                <a:solidFill>
                  <a:prstClr val="black"/>
                </a:solidFill>
                <a:effectLst/>
                <a:uLnTx/>
                <a:uFillTx/>
                <a:latin typeface="Calibri Light" panose="020F0302020204030204" pitchFamily="34" charset="0"/>
              </a:rPr>
              <a:t/>
            </a:r>
            <a:br>
              <a:rPr kumimoji="0" lang="it-IT" sz="1800" b="0" i="0" u="none" strike="noStrike" kern="0" cap="none" spc="0" normalizeH="0" baseline="0" noProof="0" dirty="0">
                <a:ln>
                  <a:noFill/>
                </a:ln>
                <a:solidFill>
                  <a:prstClr val="black"/>
                </a:solidFill>
                <a:effectLst/>
                <a:uLnTx/>
                <a:uFillTx/>
                <a:latin typeface="Calibri Light" panose="020F0302020204030204" pitchFamily="34" charset="0"/>
              </a:rPr>
            </a:br>
            <a:r>
              <a:rPr kumimoji="0" lang="it-IT" sz="1800" b="0" i="0" u="none" strike="noStrike" kern="0" cap="none" spc="0" normalizeH="0" baseline="0" noProof="0" dirty="0">
                <a:ln>
                  <a:noFill/>
                </a:ln>
                <a:solidFill>
                  <a:prstClr val="black"/>
                </a:solidFill>
                <a:effectLst/>
                <a:uLnTx/>
                <a:uFillTx/>
                <a:latin typeface="Calibri Light" panose="020F0302020204030204" pitchFamily="34" charset="0"/>
              </a:rPr>
              <a:t>elena.giglia@unito.it</a:t>
            </a:r>
          </a:p>
        </p:txBody>
      </p:sp>
      <p:pic>
        <p:nvPicPr>
          <p:cNvPr id="4" name="Immagine 3">
            <a:extLst>
              <a:ext uri="{FF2B5EF4-FFF2-40B4-BE49-F238E27FC236}">
                <a16:creationId xmlns:a16="http://schemas.microsoft.com/office/drawing/2014/main" id="{E355B49D-5113-478B-870D-196396B011D8}"/>
              </a:ext>
            </a:extLst>
          </p:cNvPr>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142603" y="6543408"/>
            <a:ext cx="80486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674D2F79-E508-4FCA-AEBE-4F1EE0EA91A0}"/>
              </a:ext>
            </a:extLst>
          </p:cNvPr>
          <p:cNvSpPr txBox="1">
            <a:spLocks noChangeArrowheads="1"/>
          </p:cNvSpPr>
          <p:nvPr/>
        </p:nvSpPr>
        <p:spPr bwMode="auto">
          <a:xfrm>
            <a:off x="947466" y="6646414"/>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This work is licensed under a </a:t>
            </a:r>
            <a:r>
              <a:rPr kumimoji="0" lang="en-US" altLang="it-IT" sz="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hlinkClick r:id="rId4">
                  <a:extLst>
                    <a:ext uri="{A12FA001-AC4F-418D-AE19-62706E023703}">
                      <ahyp:hlinkClr xmlns="" xmlns:ahyp="http://schemas.microsoft.com/office/drawing/2018/hyperlinkcolor" val="tx"/>
                    </a:ext>
                  </a:extLst>
                </a:hlinkClick>
              </a:rPr>
              <a:t>Creative Commons Attribution-</a:t>
            </a:r>
            <a:r>
              <a:rPr kumimoji="0" lang="en-US" altLang="it-IT" sz="8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mn-cs"/>
                <a:hlinkClick r:id="rId4">
                  <a:extLst>
                    <a:ext uri="{A12FA001-AC4F-418D-AE19-62706E023703}">
                      <ahyp:hlinkClr xmlns="" xmlns:ahyp="http://schemas.microsoft.com/office/drawing/2018/hyperlinkcolor" val="tx"/>
                    </a:ext>
                  </a:extLst>
                </a:hlinkClick>
              </a:rPr>
              <a:t>ShareAlike</a:t>
            </a:r>
            <a:r>
              <a:rPr kumimoji="0" lang="en-US" altLang="it-IT" sz="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hlinkClick r:id="rId4">
                  <a:extLst>
                    <a:ext uri="{A12FA001-AC4F-418D-AE19-62706E023703}">
                      <ahyp:hlinkClr xmlns="" xmlns:ahyp="http://schemas.microsoft.com/office/drawing/2018/hyperlinkcolor" val="tx"/>
                    </a:ext>
                  </a:extLst>
                </a:hlinkClick>
              </a:rPr>
              <a:t> 4.0 International License</a:t>
            </a:r>
            <a:r>
              <a:rPr kumimoji="0" lang="en-US" altLang="it-IT" sz="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Photos are mine, available for reuse on Flickr, </a:t>
            </a:r>
            <a:r>
              <a:rPr kumimoji="0" lang="en-US" altLang="it-IT" sz="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hlinkClick r:id="rId5">
                  <a:extLst>
                    <a:ext uri="{A12FA001-AC4F-418D-AE19-62706E023703}">
                      <ahyp:hlinkClr xmlns="" xmlns:ahyp="http://schemas.microsoft.com/office/drawing/2018/hyperlinkcolor" val="tx"/>
                    </a:ext>
                  </a:extLst>
                </a:hlinkClick>
              </a:rPr>
              <a:t>https://www.flickr.com/photos/eg65/albums/</a:t>
            </a:r>
            <a:r>
              <a:rPr kumimoji="0" lang="en-US" altLang="it-IT" sz="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a:t>
            </a:r>
            <a:endParaRPr kumimoji="0" lang="it-IT" altLang="it-IT" sz="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95331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06433" y="266853"/>
            <a:ext cx="7886700" cy="1325559"/>
          </a:xfrm>
        </p:spPr>
        <p:txBody>
          <a:bodyPr/>
          <a:lstStyle/>
          <a:p>
            <a:r>
              <a:rPr lang="it-IT" dirty="0">
                <a:solidFill>
                  <a:schemeClr val="bg1"/>
                </a:solidFill>
              </a:rPr>
              <a:t>[EOSC </a:t>
            </a:r>
            <a:r>
              <a:rPr lang="it-IT" dirty="0" smtClean="0">
                <a:solidFill>
                  <a:schemeClr val="bg1"/>
                </a:solidFill>
              </a:rPr>
              <a:t>è anche data </a:t>
            </a:r>
            <a:r>
              <a:rPr lang="it-IT" dirty="0" err="1" smtClean="0">
                <a:solidFill>
                  <a:schemeClr val="bg1"/>
                </a:solidFill>
              </a:rPr>
              <a:t>stewardship</a:t>
            </a:r>
            <a:r>
              <a:rPr lang="it-IT" dirty="0" smtClean="0">
                <a:solidFill>
                  <a:schemeClr val="bg1"/>
                </a:solidFill>
              </a:rPr>
              <a:t>]</a:t>
            </a:r>
            <a:endParaRPr lang="it-IT" dirty="0">
              <a:solidFill>
                <a:schemeClr val="bg1"/>
              </a:solidFill>
            </a:endParaRPr>
          </a:p>
        </p:txBody>
      </p:sp>
      <p:pic>
        <p:nvPicPr>
          <p:cNvPr id="3" name="Immagine 2"/>
          <p:cNvPicPr>
            <a:picLocks noChangeAspect="1"/>
          </p:cNvPicPr>
          <p:nvPr/>
        </p:nvPicPr>
        <p:blipFill>
          <a:blip r:embed="rId3"/>
          <a:stretch>
            <a:fillRect/>
          </a:stretch>
        </p:blipFill>
        <p:spPr>
          <a:xfrm>
            <a:off x="306433" y="3617145"/>
            <a:ext cx="4999153" cy="3481118"/>
          </a:xfrm>
          <a:prstGeom prst="rect">
            <a:avLst/>
          </a:prstGeom>
          <a:ln>
            <a:noFill/>
          </a:ln>
          <a:effectLst>
            <a:outerShdw blurRad="292100" dist="139700" dir="2700000" algn="tl" rotWithShape="0">
              <a:srgbClr val="333333">
                <a:alpha val="65000"/>
              </a:srgbClr>
            </a:outerShdw>
          </a:effectLst>
        </p:spPr>
      </p:pic>
      <p:grpSp>
        <p:nvGrpSpPr>
          <p:cNvPr id="10" name="Gruppo 9">
            <a:extLst>
              <a:ext uri="{FF2B5EF4-FFF2-40B4-BE49-F238E27FC236}">
                <a16:creationId xmlns:a16="http://schemas.microsoft.com/office/drawing/2014/main" id="{6632B13E-D449-47D6-9782-C1BB711773E9}"/>
              </a:ext>
            </a:extLst>
          </p:cNvPr>
          <p:cNvGrpSpPr/>
          <p:nvPr/>
        </p:nvGrpSpPr>
        <p:grpSpPr>
          <a:xfrm>
            <a:off x="202279" y="892813"/>
            <a:ext cx="8941721" cy="2499368"/>
            <a:chOff x="101139" y="414934"/>
            <a:chExt cx="8941721" cy="2499368"/>
          </a:xfrm>
        </p:grpSpPr>
        <p:grpSp>
          <p:nvGrpSpPr>
            <p:cNvPr id="6" name="Gruppo 5">
              <a:extLst>
                <a:ext uri="{FF2B5EF4-FFF2-40B4-BE49-F238E27FC236}">
                  <a16:creationId xmlns:a16="http://schemas.microsoft.com/office/drawing/2014/main" id="{1CE72549-9D22-4E10-ADD4-415D76A37648}"/>
                </a:ext>
              </a:extLst>
            </p:cNvPr>
            <p:cNvGrpSpPr/>
            <p:nvPr/>
          </p:nvGrpSpPr>
          <p:grpSpPr>
            <a:xfrm>
              <a:off x="7320206" y="414934"/>
              <a:ext cx="1543573" cy="1494751"/>
              <a:chOff x="10166986" y="4688911"/>
              <a:chExt cx="1543573" cy="1494751"/>
            </a:xfrm>
          </p:grpSpPr>
          <p:pic>
            <p:nvPicPr>
              <p:cNvPr id="4" name="Immagine 3">
                <a:extLst>
                  <a:ext uri="{FF2B5EF4-FFF2-40B4-BE49-F238E27FC236}">
                    <a16:creationId xmlns:a16="http://schemas.microsoft.com/office/drawing/2014/main" id="{ECFE2BC2-80E4-4F6F-AEEA-B46DDB007E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66986" y="4688911"/>
                <a:ext cx="1543573" cy="1494751"/>
              </a:xfrm>
              <a:prstGeom prst="rect">
                <a:avLst/>
              </a:prstGeom>
              <a:ln>
                <a:noFill/>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D8AB16A1-FEE1-4D3A-917B-C1A92A20EF06}"/>
                  </a:ext>
                </a:extLst>
              </p:cNvPr>
              <p:cNvSpPr txBox="1"/>
              <p:nvPr/>
            </p:nvSpPr>
            <p:spPr>
              <a:xfrm>
                <a:off x="10453567" y="5715500"/>
                <a:ext cx="99629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hlinkClick r:id="rId5"/>
                  </a:rPr>
                  <a:t>Report</a:t>
                </a:r>
                <a:r>
                  <a:rPr kumimoji="0" lang="it-IT" sz="1200" b="0" i="0" u="none" strike="noStrike" kern="1200" cap="none" spc="0" normalizeH="0" baseline="0" noProof="0" dirty="0">
                    <a:ln>
                      <a:noFill/>
                    </a:ln>
                    <a:solidFill>
                      <a:prstClr val="black"/>
                    </a:solidFill>
                    <a:effectLst/>
                    <a:uLnTx/>
                    <a:uFillTx/>
                    <a:latin typeface="Calibri"/>
                    <a:ea typeface="+mn-ea"/>
                    <a:cs typeface="+mn-cs"/>
                  </a:rPr>
                  <a:t>, 2016</a:t>
                </a:r>
              </a:p>
            </p:txBody>
          </p:sp>
        </p:grpSp>
        <p:grpSp>
          <p:nvGrpSpPr>
            <p:cNvPr id="9" name="Gruppo 8">
              <a:extLst>
                <a:ext uri="{FF2B5EF4-FFF2-40B4-BE49-F238E27FC236}">
                  <a16:creationId xmlns:a16="http://schemas.microsoft.com/office/drawing/2014/main" id="{07AC24DF-F494-4BDA-90AE-C121A0A16EFF}"/>
                </a:ext>
              </a:extLst>
            </p:cNvPr>
            <p:cNvGrpSpPr/>
            <p:nvPr/>
          </p:nvGrpSpPr>
          <p:grpSpPr>
            <a:xfrm>
              <a:off x="101139" y="1666487"/>
              <a:ext cx="8941721" cy="1247815"/>
              <a:chOff x="101139" y="1666487"/>
              <a:chExt cx="8941721" cy="1247815"/>
            </a:xfrm>
          </p:grpSpPr>
          <p:pic>
            <p:nvPicPr>
              <p:cNvPr id="7" name="Immagine 6">
                <a:extLst>
                  <a:ext uri="{FF2B5EF4-FFF2-40B4-BE49-F238E27FC236}">
                    <a16:creationId xmlns:a16="http://schemas.microsoft.com/office/drawing/2014/main" id="{60EBA992-756F-43F1-9890-F23613B86DC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139" y="1666487"/>
                <a:ext cx="8941721" cy="1247815"/>
              </a:xfrm>
              <a:prstGeom prst="rect">
                <a:avLst/>
              </a:prstGeom>
              <a:ln>
                <a:no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DFE3083C-CE0C-40C0-81BF-79C78A937268}"/>
                  </a:ext>
                </a:extLst>
              </p:cNvPr>
              <p:cNvSpPr/>
              <p:nvPr/>
            </p:nvSpPr>
            <p:spPr>
              <a:xfrm>
                <a:off x="1627464" y="2046914"/>
                <a:ext cx="2759978" cy="21811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grpSp>
      <p:pic>
        <p:nvPicPr>
          <p:cNvPr id="11" name="Immagine 10">
            <a:extLst>
              <a:ext uri="{FF2B5EF4-FFF2-40B4-BE49-F238E27FC236}">
                <a16:creationId xmlns:a16="http://schemas.microsoft.com/office/drawing/2014/main" id="{8BCB5DA7-0B80-4345-8C1E-E85307F157A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47591" y="3494589"/>
            <a:ext cx="4789976" cy="22982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583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4" name="Connettore 1 7"/>
          <p:cNvCxnSpPr/>
          <p:nvPr/>
        </p:nvCxnSpPr>
        <p:spPr>
          <a:xfrm>
            <a:off x="5660574" y="5834740"/>
            <a:ext cx="0" cy="0"/>
          </a:xfrm>
          <a:prstGeom prst="straightConnector1">
            <a:avLst/>
          </a:prstGeom>
          <a:noFill/>
          <a:ln w="6345">
            <a:solidFill>
              <a:srgbClr val="5B9BD5"/>
            </a:solidFill>
            <a:prstDash val="solid"/>
            <a:miter/>
          </a:ln>
        </p:spPr>
      </p:cxnSp>
      <p:sp>
        <p:nvSpPr>
          <p:cNvPr id="10" name="CasellaDiTesto 9">
            <a:extLst>
              <a:ext uri="{FF2B5EF4-FFF2-40B4-BE49-F238E27FC236}">
                <a16:creationId xmlns:a16="http://schemas.microsoft.com/office/drawing/2014/main" id="{CAF2D04D-FDAB-417A-A845-5F5D6609D5FB}"/>
              </a:ext>
            </a:extLst>
          </p:cNvPr>
          <p:cNvSpPr txBox="1"/>
          <p:nvPr/>
        </p:nvSpPr>
        <p:spPr>
          <a:xfrm>
            <a:off x="692978" y="147663"/>
            <a:ext cx="55667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54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Open data – H2020</a:t>
            </a:r>
          </a:p>
        </p:txBody>
      </p:sp>
      <p:pic>
        <p:nvPicPr>
          <p:cNvPr id="7" name="Immagine 6">
            <a:extLst>
              <a:ext uri="{FF2B5EF4-FFF2-40B4-BE49-F238E27FC236}">
                <a16:creationId xmlns:a16="http://schemas.microsoft.com/office/drawing/2014/main" id="{F9F8DC9A-4446-454E-9BCD-FEC7577F8BB0}"/>
              </a:ext>
            </a:extLst>
          </p:cNvPr>
          <p:cNvPicPr>
            <a:picLocks noChangeAspect="1"/>
          </p:cNvPicPr>
          <p:nvPr/>
        </p:nvPicPr>
        <p:blipFill>
          <a:blip r:embed="rId3"/>
          <a:stretch>
            <a:fillRect/>
          </a:stretch>
        </p:blipFill>
        <p:spPr>
          <a:xfrm>
            <a:off x="7420677" y="5678479"/>
            <a:ext cx="1145865" cy="522871"/>
          </a:xfrm>
          <a:prstGeom prst="rect">
            <a:avLst/>
          </a:prstGeom>
        </p:spPr>
      </p:pic>
      <p:pic>
        <p:nvPicPr>
          <p:cNvPr id="12" name="Immagine 11">
            <a:extLst>
              <a:ext uri="{FF2B5EF4-FFF2-40B4-BE49-F238E27FC236}">
                <a16:creationId xmlns:a16="http://schemas.microsoft.com/office/drawing/2014/main" id="{CFE42329-2472-47E0-A516-32C51E3BF5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61528" y="5678479"/>
            <a:ext cx="662730" cy="522871"/>
          </a:xfrm>
          <a:prstGeom prst="rect">
            <a:avLst/>
          </a:prstGeom>
        </p:spPr>
      </p:pic>
      <p:grpSp>
        <p:nvGrpSpPr>
          <p:cNvPr id="2" name="Gruppo 1"/>
          <p:cNvGrpSpPr/>
          <p:nvPr/>
        </p:nvGrpSpPr>
        <p:grpSpPr>
          <a:xfrm>
            <a:off x="96638" y="63129"/>
            <a:ext cx="8950724" cy="6794871"/>
            <a:chOff x="96638" y="63129"/>
            <a:chExt cx="8950724" cy="6794871"/>
          </a:xfrm>
        </p:grpSpPr>
        <p:pic>
          <p:nvPicPr>
            <p:cNvPr id="13" name="Immagine 12"/>
            <p:cNvPicPr>
              <a:picLocks noChangeAspect="1"/>
            </p:cNvPicPr>
            <p:nvPr/>
          </p:nvPicPr>
          <p:blipFill>
            <a:blip r:embed="rId5"/>
            <a:stretch>
              <a:fillRect/>
            </a:stretch>
          </p:blipFill>
          <p:spPr>
            <a:xfrm>
              <a:off x="96638" y="303268"/>
              <a:ext cx="5466829" cy="2875675"/>
            </a:xfrm>
            <a:prstGeom prst="rect">
              <a:avLst/>
            </a:prstGeom>
            <a:ln>
              <a:noFill/>
            </a:ln>
            <a:effectLst>
              <a:outerShdw blurRad="292100" dist="139700" dir="2700000" algn="tl" rotWithShape="0">
                <a:srgbClr val="333333">
                  <a:alpha val="65000"/>
                </a:srgbClr>
              </a:outerShdw>
            </a:effectLst>
          </p:spPr>
        </p:pic>
        <p:pic>
          <p:nvPicPr>
            <p:cNvPr id="14" name="Immagine 13"/>
            <p:cNvPicPr>
              <a:picLocks noChangeAspect="1"/>
            </p:cNvPicPr>
            <p:nvPr/>
          </p:nvPicPr>
          <p:blipFill>
            <a:blip r:embed="rId6"/>
            <a:stretch>
              <a:fillRect/>
            </a:stretch>
          </p:blipFill>
          <p:spPr>
            <a:xfrm>
              <a:off x="3741630" y="2763891"/>
              <a:ext cx="5305732" cy="4094109"/>
            </a:xfrm>
            <a:prstGeom prst="rect">
              <a:avLst/>
            </a:prstGeom>
            <a:ln>
              <a:noFill/>
            </a:ln>
            <a:effectLst>
              <a:outerShdw blurRad="292100" dist="139700" dir="2700000" algn="tl" rotWithShape="0">
                <a:srgbClr val="333333">
                  <a:alpha val="65000"/>
                </a:srgbClr>
              </a:outerShdw>
            </a:effectLst>
          </p:spPr>
        </p:pic>
        <p:grpSp>
          <p:nvGrpSpPr>
            <p:cNvPr id="15" name="Gruppo 14"/>
            <p:cNvGrpSpPr/>
            <p:nvPr/>
          </p:nvGrpSpPr>
          <p:grpSpPr>
            <a:xfrm>
              <a:off x="6722923" y="63129"/>
              <a:ext cx="2194750" cy="2700762"/>
              <a:chOff x="6513917" y="563327"/>
              <a:chExt cx="2194750" cy="2700762"/>
            </a:xfrm>
          </p:grpSpPr>
          <p:pic>
            <p:nvPicPr>
              <p:cNvPr id="16" name="Immagine 15">
                <a:hlinkClick r:id="rId7"/>
              </p:cNvPr>
              <p:cNvPicPr>
                <a:picLocks noChangeAspect="1"/>
              </p:cNvPicPr>
              <p:nvPr/>
            </p:nvPicPr>
            <p:blipFill>
              <a:blip r:embed="rId8"/>
              <a:stretch>
                <a:fillRect/>
              </a:stretch>
            </p:blipFill>
            <p:spPr>
              <a:xfrm>
                <a:off x="6513917" y="563327"/>
                <a:ext cx="2194750" cy="2700762"/>
              </a:xfrm>
              <a:prstGeom prst="rect">
                <a:avLst/>
              </a:prstGeom>
              <a:ln>
                <a:noFill/>
              </a:ln>
              <a:effectLst>
                <a:outerShdw blurRad="292100" dist="139700" dir="2700000" algn="tl" rotWithShape="0">
                  <a:srgbClr val="333333">
                    <a:alpha val="65000"/>
                  </a:srgbClr>
                </a:outerShdw>
              </a:effectLst>
            </p:spPr>
          </p:pic>
          <p:sp>
            <p:nvSpPr>
              <p:cNvPr id="17" name="CasellaDiTesto 16"/>
              <p:cNvSpPr txBox="1"/>
              <p:nvPr/>
            </p:nvSpPr>
            <p:spPr>
              <a:xfrm>
                <a:off x="7080068" y="2673532"/>
                <a:ext cx="9396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hlinkClick r:id="rId7"/>
                  </a:rPr>
                  <a:t>Guide 2016</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p>
            </p:txBody>
          </p:sp>
        </p:grpSp>
      </p:grpSp>
      <p:sp>
        <p:nvSpPr>
          <p:cNvPr id="3" name="Rettangolo 2"/>
          <p:cNvSpPr/>
          <p:nvPr/>
        </p:nvSpPr>
        <p:spPr>
          <a:xfrm>
            <a:off x="580913" y="4453666"/>
            <a:ext cx="2710927" cy="138773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white"/>
                </a:solidFill>
                <a:effectLst/>
                <a:uLnTx/>
                <a:uFillTx/>
                <a:latin typeface="Calibri"/>
                <a:ea typeface="+mn-ea"/>
                <a:cs typeface="+mn-cs"/>
              </a:rPr>
              <a:t>IN HORIZON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white"/>
                </a:solidFill>
                <a:effectLst/>
                <a:uLnTx/>
                <a:uFillTx/>
                <a:latin typeface="Calibri"/>
                <a:ea typeface="+mn-ea"/>
                <a:cs typeface="+mn-cs"/>
              </a:rPr>
              <a:t>DMP ENTRO M6 COME DELIVERABLE</a:t>
            </a:r>
            <a:endParaRPr kumimoji="0" lang="it-IT"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183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D61FD5-237C-4124-B391-3BA29465C27C}"/>
              </a:ext>
            </a:extLst>
          </p:cNvPr>
          <p:cNvSpPr>
            <a:spLocks noGrp="1"/>
          </p:cNvSpPr>
          <p:nvPr>
            <p:ph type="title"/>
          </p:nvPr>
        </p:nvSpPr>
        <p:spPr>
          <a:xfrm>
            <a:off x="1094416" y="5951890"/>
            <a:ext cx="7886700" cy="1325559"/>
          </a:xfrm>
        </p:spPr>
        <p:txBody>
          <a:bodyPr/>
          <a:lstStyle/>
          <a:p>
            <a:pPr algn="r"/>
            <a:r>
              <a:rPr lang="it-IT" b="1" dirty="0">
                <a:solidFill>
                  <a:schemeClr val="bg1"/>
                </a:solidFill>
              </a:rPr>
              <a:t>… buon lavoro!</a:t>
            </a:r>
            <a:br>
              <a:rPr lang="it-IT" b="1" dirty="0">
                <a:solidFill>
                  <a:schemeClr val="bg1"/>
                </a:solidFill>
              </a:rPr>
            </a:br>
            <a:endParaRPr lang="it-IT" dirty="0">
              <a:solidFill>
                <a:schemeClr val="bg1"/>
              </a:solidFill>
            </a:endParaRPr>
          </a:p>
        </p:txBody>
      </p:sp>
    </p:spTree>
    <p:extLst>
      <p:ext uri="{BB962C8B-B14F-4D97-AF65-F5344CB8AC3E}">
        <p14:creationId xmlns:p14="http://schemas.microsoft.com/office/powerpoint/2010/main" val="22331111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48958-0881-44A1-A7AE-DABC75A006BA}"/>
              </a:ext>
            </a:extLst>
          </p:cNvPr>
          <p:cNvSpPr>
            <a:spLocks noGrp="1"/>
          </p:cNvSpPr>
          <p:nvPr>
            <p:ph type="title"/>
          </p:nvPr>
        </p:nvSpPr>
        <p:spPr/>
        <p:txBody>
          <a:bodyPr/>
          <a:lstStyle/>
          <a:p>
            <a:r>
              <a:rPr lang="it-IT" dirty="0">
                <a:solidFill>
                  <a:schemeClr val="bg1"/>
                </a:solidFill>
              </a:rPr>
              <a:t>Perché occuparci di dati?</a:t>
            </a:r>
          </a:p>
        </p:txBody>
      </p:sp>
      <p:grpSp>
        <p:nvGrpSpPr>
          <p:cNvPr id="6" name="Gruppo 5">
            <a:extLst>
              <a:ext uri="{FF2B5EF4-FFF2-40B4-BE49-F238E27FC236}">
                <a16:creationId xmlns:a16="http://schemas.microsoft.com/office/drawing/2014/main" id="{7A05546F-2874-41BD-B011-1395CF7296D8}"/>
              </a:ext>
            </a:extLst>
          </p:cNvPr>
          <p:cNvGrpSpPr/>
          <p:nvPr/>
        </p:nvGrpSpPr>
        <p:grpSpPr>
          <a:xfrm>
            <a:off x="406848" y="2189861"/>
            <a:ext cx="2324456" cy="2386988"/>
            <a:chOff x="406848" y="2189861"/>
            <a:chExt cx="2324456" cy="2386988"/>
          </a:xfrm>
        </p:grpSpPr>
        <p:pic>
          <p:nvPicPr>
            <p:cNvPr id="3" name="Immagine 2">
              <a:extLst>
                <a:ext uri="{FF2B5EF4-FFF2-40B4-BE49-F238E27FC236}">
                  <a16:creationId xmlns:a16="http://schemas.microsoft.com/office/drawing/2014/main" id="{BF18A151-B053-4691-9B3B-27C569A0D7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848" y="2809430"/>
              <a:ext cx="2324456" cy="1767419"/>
            </a:xfrm>
            <a:prstGeom prst="rect">
              <a:avLst/>
            </a:prstGeom>
          </p:spPr>
        </p:pic>
        <p:pic>
          <p:nvPicPr>
            <p:cNvPr id="4" name="Immagine 3">
              <a:extLst>
                <a:ext uri="{FF2B5EF4-FFF2-40B4-BE49-F238E27FC236}">
                  <a16:creationId xmlns:a16="http://schemas.microsoft.com/office/drawing/2014/main" id="{11E4CF71-23A0-494C-A20D-7479BEB6F7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9301" y="2189861"/>
              <a:ext cx="1719550" cy="1239139"/>
            </a:xfrm>
            <a:prstGeom prst="rect">
              <a:avLst/>
            </a:prstGeom>
          </p:spPr>
        </p:pic>
        <p:sp>
          <p:nvSpPr>
            <p:cNvPr id="5" name="Rettangolo 4">
              <a:extLst>
                <a:ext uri="{FF2B5EF4-FFF2-40B4-BE49-F238E27FC236}">
                  <a16:creationId xmlns:a16="http://schemas.microsoft.com/office/drawing/2014/main" id="{DAED49E4-8775-4AE9-9B45-74700BEBC398}"/>
                </a:ext>
              </a:extLst>
            </p:cNvPr>
            <p:cNvSpPr/>
            <p:nvPr/>
          </p:nvSpPr>
          <p:spPr>
            <a:xfrm>
              <a:off x="709302" y="2421345"/>
              <a:ext cx="114466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5"/>
                </a:rPr>
                <a:t>K.Birney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 2015</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grpSp>
        <p:nvGrpSpPr>
          <p:cNvPr id="9" name="Gruppo 8">
            <a:extLst>
              <a:ext uri="{FF2B5EF4-FFF2-40B4-BE49-F238E27FC236}">
                <a16:creationId xmlns:a16="http://schemas.microsoft.com/office/drawing/2014/main" id="{61462A87-3E78-4951-9B6A-144108D793B9}"/>
              </a:ext>
            </a:extLst>
          </p:cNvPr>
          <p:cNvGrpSpPr/>
          <p:nvPr/>
        </p:nvGrpSpPr>
        <p:grpSpPr>
          <a:xfrm>
            <a:off x="3279742" y="1375873"/>
            <a:ext cx="3435409" cy="3280948"/>
            <a:chOff x="3279742" y="1375873"/>
            <a:chExt cx="3435409" cy="3280948"/>
          </a:xfrm>
        </p:grpSpPr>
        <p:pic>
          <p:nvPicPr>
            <p:cNvPr id="7" name="Immagine 6">
              <a:extLst>
                <a:ext uri="{FF2B5EF4-FFF2-40B4-BE49-F238E27FC236}">
                  <a16:creationId xmlns:a16="http://schemas.microsoft.com/office/drawing/2014/main" id="{EAC6E157-54C4-489A-B190-5F67B52AFD6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79742" y="1375873"/>
              <a:ext cx="3435409" cy="3280948"/>
            </a:xfrm>
            <a:prstGeom prst="rect">
              <a:avLst/>
            </a:prstGeom>
            <a:ln>
              <a:no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32498A6A-BF20-4180-97F1-E4D6E1C225EC}"/>
                </a:ext>
              </a:extLst>
            </p:cNvPr>
            <p:cNvSpPr/>
            <p:nvPr/>
          </p:nvSpPr>
          <p:spPr>
            <a:xfrm>
              <a:off x="6023862" y="1690689"/>
              <a:ext cx="69128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7"/>
                </a:rPr>
                <a:t>2013</a:t>
              </a:r>
              <a:r>
                <a:rPr kumimoji="0" lang="it-IT"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uppo 15">
            <a:extLst>
              <a:ext uri="{FF2B5EF4-FFF2-40B4-BE49-F238E27FC236}">
                <a16:creationId xmlns:a16="http://schemas.microsoft.com/office/drawing/2014/main" id="{D495A4A5-E31D-4A9D-9D88-126A807072A7}"/>
              </a:ext>
            </a:extLst>
          </p:cNvPr>
          <p:cNvGrpSpPr/>
          <p:nvPr/>
        </p:nvGrpSpPr>
        <p:grpSpPr>
          <a:xfrm>
            <a:off x="2966645" y="3158455"/>
            <a:ext cx="4854217" cy="3699545"/>
            <a:chOff x="2966645" y="3158455"/>
            <a:chExt cx="4854217" cy="3699545"/>
          </a:xfrm>
        </p:grpSpPr>
        <p:grpSp>
          <p:nvGrpSpPr>
            <p:cNvPr id="13" name="Gruppo 12">
              <a:extLst>
                <a:ext uri="{FF2B5EF4-FFF2-40B4-BE49-F238E27FC236}">
                  <a16:creationId xmlns:a16="http://schemas.microsoft.com/office/drawing/2014/main" id="{53764E2B-E79D-44D3-B5FD-EE8ED9085766}"/>
                </a:ext>
              </a:extLst>
            </p:cNvPr>
            <p:cNvGrpSpPr/>
            <p:nvPr/>
          </p:nvGrpSpPr>
          <p:grpSpPr>
            <a:xfrm>
              <a:off x="2966645" y="3158455"/>
              <a:ext cx="4854217" cy="3699545"/>
              <a:chOff x="2966645" y="3245756"/>
              <a:chExt cx="4854217" cy="3699545"/>
            </a:xfrm>
          </p:grpSpPr>
          <p:pic>
            <p:nvPicPr>
              <p:cNvPr id="10" name="Immagine 9">
                <a:extLst>
                  <a:ext uri="{FF2B5EF4-FFF2-40B4-BE49-F238E27FC236}">
                    <a16:creationId xmlns:a16="http://schemas.microsoft.com/office/drawing/2014/main" id="{4780006B-377F-4F5C-890A-C06EA2C19CB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66645" y="3245756"/>
                <a:ext cx="4400312" cy="3699545"/>
              </a:xfrm>
              <a:prstGeom prst="rect">
                <a:avLst/>
              </a:prstGeom>
              <a:ln>
                <a:noFill/>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D699A54D-F406-4ADA-B1EA-DD06809590D2}"/>
                  </a:ext>
                </a:extLst>
              </p:cNvPr>
              <p:cNvSpPr/>
              <p:nvPr/>
            </p:nvSpPr>
            <p:spPr>
              <a:xfrm>
                <a:off x="6101312" y="4330628"/>
                <a:ext cx="171955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sng" strike="noStrike" kern="1200" cap="none" spc="0" normalizeH="0" baseline="0" noProof="0" dirty="0" err="1">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9"/>
                  </a:rPr>
                  <a:t>Herndon</a:t>
                </a:r>
                <a:r>
                  <a:rPr kumimoji="0" lang="it-IT" sz="1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9"/>
                  </a:rPr>
                  <a:t>, 2013</a:t>
                </a:r>
                <a:r>
                  <a:rPr kumimoji="0" lang="it-IT" sz="1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4" name="Rettangolo 13">
              <a:extLst>
                <a:ext uri="{FF2B5EF4-FFF2-40B4-BE49-F238E27FC236}">
                  <a16:creationId xmlns:a16="http://schemas.microsoft.com/office/drawing/2014/main" id="{D9A54E7B-1FFF-4856-8FF0-F87B3686F665}"/>
                </a:ext>
              </a:extLst>
            </p:cNvPr>
            <p:cNvSpPr/>
            <p:nvPr/>
          </p:nvSpPr>
          <p:spPr>
            <a:xfrm>
              <a:off x="3154261" y="5774308"/>
              <a:ext cx="3808601" cy="129225"/>
            </a:xfrm>
            <a:prstGeom prst="rect">
              <a:avLst/>
            </a:prstGeom>
            <a:noFill/>
            <a:ln>
              <a:solidFill>
                <a:srgbClr val="00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ttangolo 14">
              <a:extLst>
                <a:ext uri="{FF2B5EF4-FFF2-40B4-BE49-F238E27FC236}">
                  <a16:creationId xmlns:a16="http://schemas.microsoft.com/office/drawing/2014/main" id="{6DDB7B6E-340C-49E9-8CF4-DC077543ECB1}"/>
                </a:ext>
              </a:extLst>
            </p:cNvPr>
            <p:cNvSpPr/>
            <p:nvPr/>
          </p:nvSpPr>
          <p:spPr>
            <a:xfrm>
              <a:off x="3093145" y="6526431"/>
              <a:ext cx="3808601" cy="292902"/>
            </a:xfrm>
            <a:prstGeom prst="rect">
              <a:avLst/>
            </a:prstGeom>
            <a:noFill/>
            <a:ln>
              <a:solidFill>
                <a:srgbClr val="00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Immagine 16">
            <a:extLst>
              <a:ext uri="{FF2B5EF4-FFF2-40B4-BE49-F238E27FC236}">
                <a16:creationId xmlns:a16="http://schemas.microsoft.com/office/drawing/2014/main" id="{63D7F1EA-4FB8-4B73-8945-E16AFF3A877B}"/>
              </a:ext>
            </a:extLst>
          </p:cNvPr>
          <p:cNvPicPr/>
          <p:nvPr/>
        </p:nvPicPr>
        <p:blipFill rotWithShape="1">
          <a:blip r:embed="rId10" cstate="screen">
            <a:extLst>
              <a:ext uri="{28A0092B-C50C-407E-A947-70E740481C1C}">
                <a14:useLocalDpi xmlns:a14="http://schemas.microsoft.com/office/drawing/2010/main"/>
              </a:ext>
            </a:extLst>
          </a:blip>
          <a:srcRect/>
          <a:stretch/>
        </p:blipFill>
        <p:spPr bwMode="auto">
          <a:xfrm>
            <a:off x="4964019" y="2177184"/>
            <a:ext cx="4128457" cy="9439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897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fltVal val="0"/>
                                          </p:val>
                                        </p:tav>
                                        <p:tav tm="100000">
                                          <p:val>
                                            <p:strVal val="#ppt_w"/>
                                          </p:val>
                                        </p:tav>
                                      </p:tavLst>
                                    </p:anim>
                                    <p:anim calcmode="lin" valueType="num">
                                      <p:cBhvr>
                                        <p:cTn id="29" dur="1000" fill="hold"/>
                                        <p:tgtEl>
                                          <p:spTgt spid="17"/>
                                        </p:tgtEl>
                                        <p:attrNameLst>
                                          <p:attrName>ppt_h</p:attrName>
                                        </p:attrNameLst>
                                      </p:cBhvr>
                                      <p:tavLst>
                                        <p:tav tm="0">
                                          <p:val>
                                            <p:fltVal val="0"/>
                                          </p:val>
                                        </p:tav>
                                        <p:tav tm="100000">
                                          <p:val>
                                            <p:strVal val="#ppt_h"/>
                                          </p:val>
                                        </p:tav>
                                      </p:tavLst>
                                    </p:anim>
                                    <p:animEffect transition="in" filter="fade">
                                      <p:cBhvr>
                                        <p:cTn id="3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48958-0881-44A1-A7AE-DABC75A006BA}"/>
              </a:ext>
            </a:extLst>
          </p:cNvPr>
          <p:cNvSpPr>
            <a:spLocks noGrp="1"/>
          </p:cNvSpPr>
          <p:nvPr>
            <p:ph type="title"/>
          </p:nvPr>
        </p:nvSpPr>
        <p:spPr>
          <a:xfrm>
            <a:off x="306211" y="216006"/>
            <a:ext cx="8515350" cy="1325563"/>
          </a:xfrm>
        </p:spPr>
        <p:txBody>
          <a:bodyPr/>
          <a:lstStyle/>
          <a:p>
            <a:r>
              <a:rPr lang="it-IT" dirty="0" smtClean="0">
                <a:solidFill>
                  <a:schemeClr val="bg1"/>
                </a:solidFill>
              </a:rPr>
              <a:t>Perché occuparci dei dati?</a:t>
            </a:r>
            <a:endParaRPr lang="it-IT" dirty="0">
              <a:solidFill>
                <a:schemeClr val="bg1"/>
              </a:solidFill>
            </a:endParaRPr>
          </a:p>
        </p:txBody>
      </p:sp>
      <p:grpSp>
        <p:nvGrpSpPr>
          <p:cNvPr id="11" name="Gruppo 10">
            <a:extLst>
              <a:ext uri="{FF2B5EF4-FFF2-40B4-BE49-F238E27FC236}">
                <a16:creationId xmlns:a16="http://schemas.microsoft.com/office/drawing/2014/main" id="{3BF5CBF4-33BA-43B0-B96C-0E1F09900CF0}"/>
              </a:ext>
            </a:extLst>
          </p:cNvPr>
          <p:cNvGrpSpPr/>
          <p:nvPr/>
        </p:nvGrpSpPr>
        <p:grpSpPr>
          <a:xfrm>
            <a:off x="306211" y="1502194"/>
            <a:ext cx="7461994" cy="1991855"/>
            <a:chOff x="171695" y="1587497"/>
            <a:chExt cx="7461994" cy="1991855"/>
          </a:xfrm>
        </p:grpSpPr>
        <p:grpSp>
          <p:nvGrpSpPr>
            <p:cNvPr id="7" name="Gruppo 6">
              <a:extLst>
                <a:ext uri="{FF2B5EF4-FFF2-40B4-BE49-F238E27FC236}">
                  <a16:creationId xmlns:a16="http://schemas.microsoft.com/office/drawing/2014/main" id="{1FA449F4-D331-429D-B30B-64B7D096A160}"/>
                </a:ext>
              </a:extLst>
            </p:cNvPr>
            <p:cNvGrpSpPr/>
            <p:nvPr/>
          </p:nvGrpSpPr>
          <p:grpSpPr>
            <a:xfrm>
              <a:off x="171695" y="1587497"/>
              <a:ext cx="7461994" cy="1991855"/>
              <a:chOff x="171695" y="1587497"/>
              <a:chExt cx="7461994" cy="1991855"/>
            </a:xfrm>
          </p:grpSpPr>
          <p:pic>
            <p:nvPicPr>
              <p:cNvPr id="3" name="Immagine 2">
                <a:extLst>
                  <a:ext uri="{FF2B5EF4-FFF2-40B4-BE49-F238E27FC236}">
                    <a16:creationId xmlns:a16="http://schemas.microsoft.com/office/drawing/2014/main" id="{4FD41959-311E-42B4-806B-559E109AD178}"/>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71695" y="2499920"/>
                <a:ext cx="6280329" cy="107943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 name="Immagine 4">
                <a:extLst>
                  <a:ext uri="{FF2B5EF4-FFF2-40B4-BE49-F238E27FC236}">
                    <a16:creationId xmlns:a16="http://schemas.microsoft.com/office/drawing/2014/main" id="{8351D383-66B3-43D1-9869-C65906834B00}"/>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3597779" y="1587497"/>
                <a:ext cx="3888286" cy="1015615"/>
              </a:xfrm>
              <a:prstGeom prst="rect">
                <a:avLst/>
              </a:prstGeom>
              <a:ln>
                <a:no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D7722E08-1767-445E-8772-0DE81A575491}"/>
                  </a:ext>
                </a:extLst>
              </p:cNvPr>
              <p:cNvSpPr/>
              <p:nvPr/>
            </p:nvSpPr>
            <p:spPr>
              <a:xfrm>
                <a:off x="6899652" y="1587497"/>
                <a:ext cx="73403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1995</a:t>
                </a:r>
                <a:r>
                  <a:rPr kumimoji="0" lang="it-IT" sz="1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 name="Rettangolo 7">
              <a:extLst>
                <a:ext uri="{FF2B5EF4-FFF2-40B4-BE49-F238E27FC236}">
                  <a16:creationId xmlns:a16="http://schemas.microsoft.com/office/drawing/2014/main" id="{47A7A94E-9ABF-4EB9-AAEA-0EAA86719B94}"/>
                </a:ext>
              </a:extLst>
            </p:cNvPr>
            <p:cNvSpPr/>
            <p:nvPr/>
          </p:nvSpPr>
          <p:spPr>
            <a:xfrm>
              <a:off x="239097" y="2603112"/>
              <a:ext cx="6119758" cy="223978"/>
            </a:xfrm>
            <a:prstGeom prst="rect">
              <a:avLst/>
            </a:prstGeom>
            <a:noFill/>
            <a:ln>
              <a:solidFill>
                <a:srgbClr val="00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ttangolo 8">
              <a:extLst>
                <a:ext uri="{FF2B5EF4-FFF2-40B4-BE49-F238E27FC236}">
                  <a16:creationId xmlns:a16="http://schemas.microsoft.com/office/drawing/2014/main" id="{A7210E93-0B89-4924-B950-FCD1CAC41AA8}"/>
                </a:ext>
              </a:extLst>
            </p:cNvPr>
            <p:cNvSpPr/>
            <p:nvPr/>
          </p:nvSpPr>
          <p:spPr>
            <a:xfrm>
              <a:off x="239097" y="2872227"/>
              <a:ext cx="4752353" cy="164588"/>
            </a:xfrm>
            <a:prstGeom prst="rect">
              <a:avLst/>
            </a:prstGeom>
            <a:noFill/>
            <a:ln>
              <a:solidFill>
                <a:srgbClr val="00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ttangolo 9">
              <a:extLst>
                <a:ext uri="{FF2B5EF4-FFF2-40B4-BE49-F238E27FC236}">
                  <a16:creationId xmlns:a16="http://schemas.microsoft.com/office/drawing/2014/main" id="{D6A0B421-C361-4EB8-898B-8830A6E4210D}"/>
                </a:ext>
              </a:extLst>
            </p:cNvPr>
            <p:cNvSpPr/>
            <p:nvPr/>
          </p:nvSpPr>
          <p:spPr>
            <a:xfrm>
              <a:off x="2449585" y="2827090"/>
              <a:ext cx="1233182" cy="223978"/>
            </a:xfrm>
            <a:prstGeom prst="rect">
              <a:avLst/>
            </a:prstGeom>
            <a:solidFill>
              <a:srgbClr val="0088A3">
                <a:alpha val="5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uppo 14">
            <a:extLst>
              <a:ext uri="{FF2B5EF4-FFF2-40B4-BE49-F238E27FC236}">
                <a16:creationId xmlns:a16="http://schemas.microsoft.com/office/drawing/2014/main" id="{6F36B102-DD17-4AF0-A755-6587AFA43FD2}"/>
              </a:ext>
            </a:extLst>
          </p:cNvPr>
          <p:cNvGrpSpPr/>
          <p:nvPr/>
        </p:nvGrpSpPr>
        <p:grpSpPr>
          <a:xfrm>
            <a:off x="430268" y="4045101"/>
            <a:ext cx="3725824" cy="2204697"/>
            <a:chOff x="430268" y="4045101"/>
            <a:chExt cx="4141732" cy="2450804"/>
          </a:xfrm>
        </p:grpSpPr>
        <p:pic>
          <p:nvPicPr>
            <p:cNvPr id="13" name="Immagine 12">
              <a:extLst>
                <a:ext uri="{FF2B5EF4-FFF2-40B4-BE49-F238E27FC236}">
                  <a16:creationId xmlns:a16="http://schemas.microsoft.com/office/drawing/2014/main" id="{CDB904FA-E8AC-48B7-9021-D4A5CEAF9F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268" y="4045101"/>
              <a:ext cx="3810330" cy="2450804"/>
            </a:xfrm>
            <a:prstGeom prst="rect">
              <a:avLst/>
            </a:prstGeom>
            <a:ln>
              <a:noFill/>
            </a:ln>
            <a:effectLst>
              <a:outerShdw blurRad="292100" dist="139700" dir="2700000" algn="tl" rotWithShape="0">
                <a:srgbClr val="333333">
                  <a:alpha val="65000"/>
                </a:srgbClr>
              </a:outerShdw>
            </a:effectLst>
          </p:spPr>
        </p:pic>
        <p:sp>
          <p:nvSpPr>
            <p:cNvPr id="14" name="Rettangolo 13">
              <a:extLst>
                <a:ext uri="{FF2B5EF4-FFF2-40B4-BE49-F238E27FC236}">
                  <a16:creationId xmlns:a16="http://schemas.microsoft.com/office/drawing/2014/main" id="{AD4A9D53-B457-40FB-A201-18A59AB4FFA6}"/>
                </a:ext>
              </a:extLst>
            </p:cNvPr>
            <p:cNvSpPr/>
            <p:nvPr/>
          </p:nvSpPr>
          <p:spPr>
            <a:xfrm>
              <a:off x="3829574" y="4454554"/>
              <a:ext cx="74242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7"/>
                </a:rPr>
                <a:t>2015</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6" name="Immagine 15">
            <a:extLst>
              <a:ext uri="{FF2B5EF4-FFF2-40B4-BE49-F238E27FC236}">
                <a16:creationId xmlns:a16="http://schemas.microsoft.com/office/drawing/2014/main" id="{2CE0834D-6726-446E-A6AD-37E549466EC2}"/>
              </a:ext>
            </a:extLst>
          </p:cNvPr>
          <p:cNvPicPr>
            <a:picLocks noChangeAspect="1"/>
          </p:cNvPicPr>
          <p:nvPr/>
        </p:nvPicPr>
        <p:blipFill>
          <a:blip r:embed="rId8"/>
          <a:stretch>
            <a:fillRect/>
          </a:stretch>
        </p:blipFill>
        <p:spPr>
          <a:xfrm>
            <a:off x="4127400" y="3954332"/>
            <a:ext cx="2769718" cy="2743507"/>
          </a:xfrm>
          <a:prstGeom prst="rect">
            <a:avLst/>
          </a:prstGeom>
          <a:ln>
            <a:noFill/>
          </a:ln>
          <a:effectLst>
            <a:outerShdw blurRad="292100" dist="139700" dir="2700000" algn="tl" rotWithShape="0">
              <a:srgbClr val="333333">
                <a:alpha val="65000"/>
              </a:srgbClr>
            </a:outerShdw>
          </a:effectLst>
        </p:spPr>
      </p:pic>
      <p:sp>
        <p:nvSpPr>
          <p:cNvPr id="17" name="Rettangolo 16">
            <a:extLst>
              <a:ext uri="{FF2B5EF4-FFF2-40B4-BE49-F238E27FC236}">
                <a16:creationId xmlns:a16="http://schemas.microsoft.com/office/drawing/2014/main" id="{BA27CEBE-D714-40B9-BA8E-5497AEC77A1E}"/>
              </a:ext>
            </a:extLst>
          </p:cNvPr>
          <p:cNvSpPr/>
          <p:nvPr/>
        </p:nvSpPr>
        <p:spPr>
          <a:xfrm>
            <a:off x="3196205" y="6642556"/>
            <a:ext cx="4572000" cy="2154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9"/>
              </a:rPr>
              <a:t>https://memegenerator.net/instance/64979477/case-closed-judge-judy-data-or-it-didnt-happen</a:t>
            </a:r>
            <a:endPar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Immagine 17">
            <a:extLst>
              <a:ext uri="{FF2B5EF4-FFF2-40B4-BE49-F238E27FC236}">
                <a16:creationId xmlns:a16="http://schemas.microsoft.com/office/drawing/2014/main" id="{543C0779-2307-4DD4-8C9B-A36A9C10504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35363" y="5502919"/>
            <a:ext cx="1161389" cy="1194920"/>
          </a:xfrm>
          <a:prstGeom prst="rect">
            <a:avLst/>
          </a:prstGeom>
        </p:spPr>
      </p:pic>
      <p:sp>
        <p:nvSpPr>
          <p:cNvPr id="19" name="Rettangolo 18">
            <a:extLst>
              <a:ext uri="{FF2B5EF4-FFF2-40B4-BE49-F238E27FC236}">
                <a16:creationId xmlns:a16="http://schemas.microsoft.com/office/drawing/2014/main" id="{C24E27BE-F29B-4CD3-9C01-AE762843D8CA}"/>
              </a:ext>
            </a:extLst>
          </p:cNvPr>
          <p:cNvSpPr/>
          <p:nvPr/>
        </p:nvSpPr>
        <p:spPr>
          <a:xfrm>
            <a:off x="6618914" y="2978092"/>
            <a:ext cx="2298583" cy="1476462"/>
          </a:xfrm>
          <a:prstGeom prst="rect">
            <a:avLst/>
          </a:prstGeom>
          <a:solidFill>
            <a:srgbClr val="0088A3"/>
          </a:solidFill>
          <a:ln>
            <a:solidFill>
              <a:srgbClr val="00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UN ARTICOLO SENZA I DATI È SOLO LA PUBBLICITÀ DELLA RICERCA</a:t>
            </a:r>
          </a:p>
        </p:txBody>
      </p:sp>
    </p:spTree>
    <p:extLst>
      <p:ext uri="{BB962C8B-B14F-4D97-AF65-F5344CB8AC3E}">
        <p14:creationId xmlns:p14="http://schemas.microsoft.com/office/powerpoint/2010/main" val="211568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59844" y="311068"/>
            <a:ext cx="7886700" cy="1325559"/>
          </a:xfrm>
        </p:spPr>
        <p:txBody>
          <a:bodyPr/>
          <a:lstStyle/>
          <a:p>
            <a:r>
              <a:rPr lang="it-IT" dirty="0">
                <a:solidFill>
                  <a:schemeClr val="bg1"/>
                </a:solidFill>
              </a:rPr>
              <a:t>No data? </a:t>
            </a:r>
          </a:p>
        </p:txBody>
      </p:sp>
      <p:grpSp>
        <p:nvGrpSpPr>
          <p:cNvPr id="6" name="Gruppo 5"/>
          <p:cNvGrpSpPr/>
          <p:nvPr/>
        </p:nvGrpSpPr>
        <p:grpSpPr>
          <a:xfrm>
            <a:off x="62272" y="1964535"/>
            <a:ext cx="7326560" cy="5050220"/>
            <a:chOff x="251520" y="1556792"/>
            <a:chExt cx="7326560" cy="5050220"/>
          </a:xfrm>
        </p:grpSpPr>
        <p:pic>
          <p:nvPicPr>
            <p:cNvPr id="3" name="Immagine 2"/>
            <p:cNvPicPr>
              <a:picLocks noChangeAspect="1"/>
            </p:cNvPicPr>
            <p:nvPr/>
          </p:nvPicPr>
          <p:blipFill>
            <a:blip r:embed="rId3"/>
            <a:stretch>
              <a:fillRect/>
            </a:stretch>
          </p:blipFill>
          <p:spPr>
            <a:xfrm>
              <a:off x="1691680" y="3068960"/>
              <a:ext cx="5401524" cy="3322608"/>
            </a:xfrm>
            <a:prstGeom prst="rect">
              <a:avLst/>
            </a:prstGeom>
          </p:spPr>
        </p:pic>
        <p:pic>
          <p:nvPicPr>
            <p:cNvPr id="4" name="Immagine 3"/>
            <p:cNvPicPr>
              <a:picLocks noChangeAspect="1"/>
            </p:cNvPicPr>
            <p:nvPr/>
          </p:nvPicPr>
          <p:blipFill>
            <a:blip r:embed="rId4"/>
            <a:stretch>
              <a:fillRect/>
            </a:stretch>
          </p:blipFill>
          <p:spPr>
            <a:xfrm>
              <a:off x="251520" y="1556792"/>
              <a:ext cx="5223768" cy="1911490"/>
            </a:xfrm>
            <a:prstGeom prst="rect">
              <a:avLst/>
            </a:prstGeom>
          </p:spPr>
        </p:pic>
        <p:sp>
          <p:nvSpPr>
            <p:cNvPr id="5" name="Rettangolo 4"/>
            <p:cNvSpPr/>
            <p:nvPr/>
          </p:nvSpPr>
          <p:spPr>
            <a:xfrm>
              <a:off x="1979712" y="6391568"/>
              <a:ext cx="559836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a:ea typeface="+mn-ea"/>
                  <a:cs typeface="+mn-cs"/>
                  <a:hlinkClick r:id="rId5"/>
                </a:rPr>
                <a:t>http://blogs.lse.ac.uk/impactofsocialsciences/2015/07/03/data-secrecy-bad-science-or-scientific-misconduct/</a:t>
              </a:r>
              <a:r>
                <a:rPr kumimoji="0" lang="it-IT" sz="800" b="0" i="0" u="none" strike="noStrike" kern="1200" cap="none" spc="0" normalizeH="0" baseline="0" noProof="0" dirty="0">
                  <a:ln>
                    <a:noFill/>
                  </a:ln>
                  <a:solidFill>
                    <a:prstClr val="black"/>
                  </a:solidFill>
                  <a:effectLst/>
                  <a:uLnTx/>
                  <a:uFillTx/>
                  <a:latin typeface="Calibri"/>
                  <a:ea typeface="+mn-ea"/>
                  <a:cs typeface="+mn-cs"/>
                </a:rPr>
                <a:t> </a:t>
              </a:r>
            </a:p>
          </p:txBody>
        </p:sp>
      </p:grpSp>
      <p:grpSp>
        <p:nvGrpSpPr>
          <p:cNvPr id="9" name="Gruppo 8"/>
          <p:cNvGrpSpPr/>
          <p:nvPr/>
        </p:nvGrpSpPr>
        <p:grpSpPr>
          <a:xfrm>
            <a:off x="5031983" y="97993"/>
            <a:ext cx="5059345" cy="1866542"/>
            <a:chOff x="5377878" y="552292"/>
            <a:chExt cx="5059345" cy="1866542"/>
          </a:xfrm>
        </p:grpSpPr>
        <p:pic>
          <p:nvPicPr>
            <p:cNvPr id="7" name="Immagine 6"/>
            <p:cNvPicPr>
              <a:picLocks noChangeAspect="1"/>
            </p:cNvPicPr>
            <p:nvPr/>
          </p:nvPicPr>
          <p:blipFill>
            <a:blip r:embed="rId6"/>
            <a:stretch>
              <a:fillRect/>
            </a:stretch>
          </p:blipFill>
          <p:spPr>
            <a:xfrm>
              <a:off x="5377878" y="552292"/>
              <a:ext cx="3827082" cy="1866542"/>
            </a:xfrm>
            <a:prstGeom prst="rect">
              <a:avLst/>
            </a:prstGeom>
          </p:spPr>
        </p:pic>
        <p:sp>
          <p:nvSpPr>
            <p:cNvPr id="8" name="Rettangolo 7"/>
            <p:cNvSpPr/>
            <p:nvPr/>
          </p:nvSpPr>
          <p:spPr>
            <a:xfrm>
              <a:off x="5865223" y="1964535"/>
              <a:ext cx="4572000" cy="2154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a:ea typeface="+mn-ea"/>
                  <a:cs typeface="+mn-cs"/>
                  <a:hlinkClick r:id="rId7"/>
                </a:rPr>
                <a:t>https://twitter.com/alastairdunning/status/968453078218395648</a:t>
              </a:r>
              <a:r>
                <a:rPr kumimoji="0" lang="it-IT" sz="800" b="0" i="0" u="none" strike="noStrike" kern="1200" cap="none" spc="0" normalizeH="0" baseline="0" noProof="0" dirty="0">
                  <a:ln>
                    <a:noFill/>
                  </a:ln>
                  <a:solidFill>
                    <a:prstClr val="black"/>
                  </a:solidFill>
                  <a:effectLst/>
                  <a:uLnTx/>
                  <a:uFillTx/>
                  <a:latin typeface="Calibri"/>
                  <a:ea typeface="+mn-ea"/>
                  <a:cs typeface="+mn-cs"/>
                </a:rPr>
                <a:t> </a:t>
              </a:r>
            </a:p>
          </p:txBody>
        </p:sp>
      </p:grpSp>
      <p:pic>
        <p:nvPicPr>
          <p:cNvPr id="10" name="Immagine 9">
            <a:extLst>
              <a:ext uri="{FF2B5EF4-FFF2-40B4-BE49-F238E27FC236}">
                <a16:creationId xmlns:a16="http://schemas.microsoft.com/office/drawing/2014/main" id="{43269D00-F5B9-484C-BDBE-5261A0BCF28C}"/>
              </a:ext>
            </a:extLst>
          </p:cNvPr>
          <p:cNvPicPr>
            <a:picLocks noChangeAspect="1"/>
          </p:cNvPicPr>
          <p:nvPr/>
        </p:nvPicPr>
        <p:blipFill>
          <a:blip r:embed="rId8"/>
          <a:stretch>
            <a:fillRect/>
          </a:stretch>
        </p:blipFill>
        <p:spPr>
          <a:xfrm>
            <a:off x="2901198" y="2177610"/>
            <a:ext cx="5706356" cy="169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909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solidFill>
                  <a:schemeClr val="bg1"/>
                </a:solidFill>
              </a:rPr>
              <a:t>Parliamo di dati</a:t>
            </a:r>
          </a:p>
        </p:txBody>
      </p:sp>
      <p:sp>
        <p:nvSpPr>
          <p:cNvPr id="5" name="Rettangolo 4"/>
          <p:cNvSpPr/>
          <p:nvPr/>
        </p:nvSpPr>
        <p:spPr>
          <a:xfrm>
            <a:off x="193088" y="1404130"/>
            <a:ext cx="2647405" cy="870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«pezzi»</a:t>
            </a:r>
            <a:b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di conoscenza osservabili</a:t>
            </a:r>
          </a:p>
        </p:txBody>
      </p:sp>
      <p:pic>
        <p:nvPicPr>
          <p:cNvPr id="7" name="Immagine 6"/>
          <p:cNvPicPr>
            <a:picLocks noChangeAspect="1"/>
          </p:cNvPicPr>
          <p:nvPr/>
        </p:nvPicPr>
        <p:blipFill>
          <a:blip r:embed="rId3"/>
          <a:stretch>
            <a:fillRect/>
          </a:stretch>
        </p:blipFill>
        <p:spPr>
          <a:xfrm>
            <a:off x="2961028" y="1898789"/>
            <a:ext cx="4727123" cy="1227076"/>
          </a:xfrm>
          <a:prstGeom prst="rect">
            <a:avLst/>
          </a:prstGeom>
        </p:spPr>
      </p:pic>
      <p:pic>
        <p:nvPicPr>
          <p:cNvPr id="9" name="Immagine 8"/>
          <p:cNvPicPr>
            <a:picLocks noChangeAspect="1"/>
          </p:cNvPicPr>
          <p:nvPr/>
        </p:nvPicPr>
        <p:blipFill>
          <a:blip r:embed="rId4"/>
          <a:stretch>
            <a:fillRect/>
          </a:stretch>
        </p:blipFill>
        <p:spPr>
          <a:xfrm>
            <a:off x="4802576" y="3274996"/>
            <a:ext cx="2415569" cy="1580658"/>
          </a:xfrm>
          <a:prstGeom prst="rect">
            <a:avLst/>
          </a:prstGeom>
        </p:spPr>
      </p:pic>
      <p:pic>
        <p:nvPicPr>
          <p:cNvPr id="13" name="Immagin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6970" y="348605"/>
            <a:ext cx="2096345" cy="1503355"/>
          </a:xfrm>
          <a:prstGeom prst="rect">
            <a:avLst/>
          </a:prstGeom>
        </p:spPr>
      </p:pic>
      <p:pic>
        <p:nvPicPr>
          <p:cNvPr id="15" name="Immagin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330" y="5037549"/>
            <a:ext cx="2264142" cy="1351503"/>
          </a:xfrm>
          <a:prstGeom prst="rect">
            <a:avLst/>
          </a:prstGeom>
        </p:spPr>
      </p:pic>
      <p:pic>
        <p:nvPicPr>
          <p:cNvPr id="16" name="Immagine 15" descr="Immagine correlata"/>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73780" y="4251434"/>
            <a:ext cx="2278982" cy="1597037"/>
          </a:xfrm>
          <a:prstGeom prst="rect">
            <a:avLst/>
          </a:prstGeom>
          <a:noFill/>
          <a:ln>
            <a:noFill/>
          </a:ln>
        </p:spPr>
      </p:pic>
      <p:pic>
        <p:nvPicPr>
          <p:cNvPr id="17" name="Immagin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40174" y="23699"/>
            <a:ext cx="1685123" cy="1765367"/>
          </a:xfrm>
          <a:prstGeom prst="rect">
            <a:avLst/>
          </a:prstGeom>
        </p:spPr>
      </p:pic>
      <p:pic>
        <p:nvPicPr>
          <p:cNvPr id="19" name="Immagine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673" y="2364391"/>
            <a:ext cx="1791481" cy="2606443"/>
          </a:xfrm>
          <a:prstGeom prst="rect">
            <a:avLst/>
          </a:prstGeom>
        </p:spPr>
      </p:pic>
      <p:pic>
        <p:nvPicPr>
          <p:cNvPr id="20" name="Immagine 19"/>
          <p:cNvPicPr>
            <a:picLocks noChangeAspect="1"/>
          </p:cNvPicPr>
          <p:nvPr/>
        </p:nvPicPr>
        <p:blipFill>
          <a:blip r:embed="rId10"/>
          <a:stretch>
            <a:fillRect/>
          </a:stretch>
        </p:blipFill>
        <p:spPr>
          <a:xfrm>
            <a:off x="4502407" y="5259243"/>
            <a:ext cx="2054734" cy="1410260"/>
          </a:xfrm>
          <a:prstGeom prst="rect">
            <a:avLst/>
          </a:prstGeom>
        </p:spPr>
      </p:pic>
      <p:pic>
        <p:nvPicPr>
          <p:cNvPr id="21" name="Immagine 20"/>
          <p:cNvPicPr>
            <a:picLocks noChangeAspect="1"/>
          </p:cNvPicPr>
          <p:nvPr/>
        </p:nvPicPr>
        <p:blipFill>
          <a:blip r:embed="rId11"/>
          <a:stretch>
            <a:fillRect/>
          </a:stretch>
        </p:blipFill>
        <p:spPr>
          <a:xfrm>
            <a:off x="1757533" y="3142715"/>
            <a:ext cx="2124211" cy="1408444"/>
          </a:xfrm>
          <a:prstGeom prst="rect">
            <a:avLst/>
          </a:prstGeom>
        </p:spPr>
      </p:pic>
      <p:pic>
        <p:nvPicPr>
          <p:cNvPr id="22" name="Immagine 21" descr="Risultati immagini per fulmine"/>
          <p:cNvPicPr/>
          <p:nvPr/>
        </p:nvPicPr>
        <p:blipFill>
          <a:blip r:embed="rId12">
            <a:extLst>
              <a:ext uri="{28A0092B-C50C-407E-A947-70E740481C1C}">
                <a14:useLocalDpi xmlns:a14="http://schemas.microsoft.com/office/drawing/2010/main"/>
              </a:ext>
            </a:extLst>
          </a:blip>
          <a:srcRect/>
          <a:stretch>
            <a:fillRect/>
          </a:stretch>
        </p:blipFill>
        <p:spPr bwMode="auto">
          <a:xfrm>
            <a:off x="4411059" y="2364391"/>
            <a:ext cx="2072256" cy="1379496"/>
          </a:xfrm>
          <a:prstGeom prst="rect">
            <a:avLst/>
          </a:prstGeom>
          <a:noFill/>
          <a:ln>
            <a:noFill/>
          </a:ln>
        </p:spPr>
      </p:pic>
      <p:pic>
        <p:nvPicPr>
          <p:cNvPr id="24" name="Immagine 23" descr="Risultati immagini per plotted data"/>
          <p:cNvPicPr/>
          <p:nvPr/>
        </p:nvPicPr>
        <p:blipFill>
          <a:blip r:embed="rId13">
            <a:extLst>
              <a:ext uri="{28A0092B-C50C-407E-A947-70E740481C1C}">
                <a14:useLocalDpi xmlns:a14="http://schemas.microsoft.com/office/drawing/2010/main"/>
              </a:ext>
            </a:extLst>
          </a:blip>
          <a:srcRect/>
          <a:stretch>
            <a:fillRect/>
          </a:stretch>
        </p:blipFill>
        <p:spPr bwMode="auto">
          <a:xfrm>
            <a:off x="2529713" y="5568785"/>
            <a:ext cx="1724870" cy="1144914"/>
          </a:xfrm>
          <a:prstGeom prst="rect">
            <a:avLst/>
          </a:prstGeom>
          <a:noFill/>
          <a:ln>
            <a:noFill/>
          </a:ln>
        </p:spPr>
      </p:pic>
      <p:pic>
        <p:nvPicPr>
          <p:cNvPr id="25" name="Immagine 24"/>
          <p:cNvPicPr/>
          <p:nvPr/>
        </p:nvPicPr>
        <p:blipFill rotWithShape="1">
          <a:blip r:embed="rId14" cstate="screen">
            <a:extLst>
              <a:ext uri="{28A0092B-C50C-407E-A947-70E740481C1C}">
                <a14:useLocalDpi xmlns:a14="http://schemas.microsoft.com/office/drawing/2010/main"/>
              </a:ext>
            </a:extLst>
          </a:blip>
          <a:srcRect/>
          <a:stretch/>
        </p:blipFill>
        <p:spPr bwMode="auto">
          <a:xfrm>
            <a:off x="6511125" y="4046740"/>
            <a:ext cx="2592145" cy="1448126"/>
          </a:xfrm>
          <a:prstGeom prst="rect">
            <a:avLst/>
          </a:prstGeom>
          <a:ln>
            <a:noFill/>
          </a:ln>
          <a:extLst>
            <a:ext uri="{53640926-AAD7-44D8-BBD7-CCE9431645EC}">
              <a14:shadowObscured xmlns:a14="http://schemas.microsoft.com/office/drawing/2010/main"/>
            </a:ext>
          </a:extLst>
        </p:spPr>
      </p:pic>
      <p:pic>
        <p:nvPicPr>
          <p:cNvPr id="10" name="Immagine 9"/>
          <p:cNvPicPr>
            <a:picLocks noChangeAspect="1"/>
          </p:cNvPicPr>
          <p:nvPr/>
        </p:nvPicPr>
        <p:blipFill>
          <a:blip r:embed="rId15"/>
          <a:stretch>
            <a:fillRect/>
          </a:stretch>
        </p:blipFill>
        <p:spPr>
          <a:xfrm>
            <a:off x="7429288" y="1503709"/>
            <a:ext cx="1631600" cy="2704309"/>
          </a:xfrm>
          <a:prstGeom prst="rect">
            <a:avLst/>
          </a:prstGeom>
        </p:spPr>
      </p:pic>
      <p:pic>
        <p:nvPicPr>
          <p:cNvPr id="14" name="Immagine 1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078053" y="5217263"/>
            <a:ext cx="1609363" cy="1609363"/>
          </a:xfrm>
          <a:prstGeom prst="rect">
            <a:avLst/>
          </a:prstGeom>
        </p:spPr>
      </p:pic>
      <p:grpSp>
        <p:nvGrpSpPr>
          <p:cNvPr id="6" name="Gruppo 5">
            <a:extLst>
              <a:ext uri="{FF2B5EF4-FFF2-40B4-BE49-F238E27FC236}">
                <a16:creationId xmlns:a16="http://schemas.microsoft.com/office/drawing/2014/main" id="{38406766-C60B-4ADD-BF91-21A1A6397171}"/>
              </a:ext>
            </a:extLst>
          </p:cNvPr>
          <p:cNvGrpSpPr/>
          <p:nvPr/>
        </p:nvGrpSpPr>
        <p:grpSpPr>
          <a:xfrm>
            <a:off x="2249457" y="2613993"/>
            <a:ext cx="5714691" cy="2198381"/>
            <a:chOff x="2249457" y="2613993"/>
            <a:chExt cx="5714691" cy="2198381"/>
          </a:xfrm>
        </p:grpSpPr>
        <p:pic>
          <p:nvPicPr>
            <p:cNvPr id="3" name="Immagine 2">
              <a:extLst>
                <a:ext uri="{FF2B5EF4-FFF2-40B4-BE49-F238E27FC236}">
                  <a16:creationId xmlns:a16="http://schemas.microsoft.com/office/drawing/2014/main" id="{6A7CFA09-20B8-493A-8CF3-868207D1EED8}"/>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249457" y="2613993"/>
              <a:ext cx="4323204" cy="2198381"/>
            </a:xfrm>
            <a:prstGeom prst="rect">
              <a:avLst/>
            </a:prstGeom>
            <a:ln>
              <a:no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9CB46CB9-7FFE-4768-8E29-F4A6D75FFDC2}"/>
                </a:ext>
              </a:extLst>
            </p:cNvPr>
            <p:cNvSpPr/>
            <p:nvPr/>
          </p:nvSpPr>
          <p:spPr>
            <a:xfrm>
              <a:off x="3392148" y="4582488"/>
              <a:ext cx="4572000" cy="2154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14171A"/>
                  </a:solidFill>
                  <a:effectLst/>
                  <a:uLnTx/>
                  <a:uFillTx/>
                  <a:latin typeface="Segoe UI" panose="020B0502040204020203" pitchFamily="34" charset="0"/>
                  <a:ea typeface="+mn-ea"/>
                  <a:cs typeface="+mn-cs"/>
                  <a:hlinkClick r:id="rId18"/>
                </a:rPr>
                <a:t>https://twitter.com/wvanwezenbeek/status/973527086685093893</a:t>
              </a:r>
              <a:r>
                <a:rPr kumimoji="0" lang="it-IT" sz="800" b="0" i="0" u="none" strike="noStrike" kern="1200" cap="none" spc="0" normalizeH="0" baseline="0" noProof="0" dirty="0">
                  <a:ln>
                    <a:noFill/>
                  </a:ln>
                  <a:solidFill>
                    <a:srgbClr val="14171A"/>
                  </a:solidFill>
                  <a:effectLst/>
                  <a:uLnTx/>
                  <a:uFillTx/>
                  <a:latin typeface="Segoe UI" panose="020B0502040204020203" pitchFamily="34" charset="0"/>
                  <a:ea typeface="+mn-ea"/>
                  <a:cs typeface="+mn-cs"/>
                </a:rPr>
                <a:t> </a:t>
              </a:r>
              <a:endPar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9127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anim calcmode="lin" valueType="num">
                                      <p:cBhvr>
                                        <p:cTn id="78" dur="1000" fill="hold"/>
                                        <p:tgtEl>
                                          <p:spTgt spid="24"/>
                                        </p:tgtEl>
                                        <p:attrNameLst>
                                          <p:attrName>ppt_x</p:attrName>
                                        </p:attrNameLst>
                                      </p:cBhvr>
                                      <p:tavLst>
                                        <p:tav tm="0">
                                          <p:val>
                                            <p:strVal val="#ppt_x"/>
                                          </p:val>
                                        </p:tav>
                                        <p:tav tm="100000">
                                          <p:val>
                                            <p:strVal val="#ppt_x"/>
                                          </p:val>
                                        </p:tav>
                                      </p:tavLst>
                                    </p:anim>
                                    <p:anim calcmode="lin" valueType="num">
                                      <p:cBhvr>
                                        <p:cTn id="7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1000"/>
                                        <p:tgtEl>
                                          <p:spTgt spid="25"/>
                                        </p:tgtEl>
                                      </p:cBhvr>
                                    </p:animEffect>
                                    <p:anim calcmode="lin" valueType="num">
                                      <p:cBhvr>
                                        <p:cTn id="85" dur="1000" fill="hold"/>
                                        <p:tgtEl>
                                          <p:spTgt spid="25"/>
                                        </p:tgtEl>
                                        <p:attrNameLst>
                                          <p:attrName>ppt_x</p:attrName>
                                        </p:attrNameLst>
                                      </p:cBhvr>
                                      <p:tavLst>
                                        <p:tav tm="0">
                                          <p:val>
                                            <p:strVal val="#ppt_x"/>
                                          </p:val>
                                        </p:tav>
                                        <p:tav tm="100000">
                                          <p:val>
                                            <p:strVal val="#ppt_x"/>
                                          </p:val>
                                        </p:tav>
                                      </p:tavLst>
                                    </p:anim>
                                    <p:anim calcmode="lin" valueType="num">
                                      <p:cBhvr>
                                        <p:cTn id="8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1000"/>
                                        <p:tgtEl>
                                          <p:spTgt spid="14"/>
                                        </p:tgtEl>
                                      </p:cBhvr>
                                    </p:animEffect>
                                    <p:anim calcmode="lin" valueType="num">
                                      <p:cBhvr>
                                        <p:cTn id="92" dur="1000" fill="hold"/>
                                        <p:tgtEl>
                                          <p:spTgt spid="14"/>
                                        </p:tgtEl>
                                        <p:attrNameLst>
                                          <p:attrName>ppt_x</p:attrName>
                                        </p:attrNameLst>
                                      </p:cBhvr>
                                      <p:tavLst>
                                        <p:tav tm="0">
                                          <p:val>
                                            <p:strVal val="#ppt_x"/>
                                          </p:val>
                                        </p:tav>
                                        <p:tav tm="100000">
                                          <p:val>
                                            <p:strVal val="#ppt_x"/>
                                          </p:val>
                                        </p:tav>
                                      </p:tavLst>
                                    </p:anim>
                                    <p:anim calcmode="lin" valueType="num">
                                      <p:cBhvr>
                                        <p:cTn id="9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1000"/>
                                        <p:tgtEl>
                                          <p:spTgt spid="20"/>
                                        </p:tgtEl>
                                      </p:cBhvr>
                                    </p:animEffect>
                                    <p:anim calcmode="lin" valueType="num">
                                      <p:cBhvr>
                                        <p:cTn id="99" dur="1000" fill="hold"/>
                                        <p:tgtEl>
                                          <p:spTgt spid="20"/>
                                        </p:tgtEl>
                                        <p:attrNameLst>
                                          <p:attrName>ppt_x</p:attrName>
                                        </p:attrNameLst>
                                      </p:cBhvr>
                                      <p:tavLst>
                                        <p:tav tm="0">
                                          <p:val>
                                            <p:strVal val="#ppt_x"/>
                                          </p:val>
                                        </p:tav>
                                        <p:tav tm="100000">
                                          <p:val>
                                            <p:strVal val="#ppt_x"/>
                                          </p:val>
                                        </p:tav>
                                      </p:tavLst>
                                    </p:anim>
                                    <p:anim calcmode="lin" valueType="num">
                                      <p:cBhvr>
                                        <p:cTn id="10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1000"/>
                                        <p:tgtEl>
                                          <p:spTgt spid="16"/>
                                        </p:tgtEl>
                                      </p:cBhvr>
                                    </p:animEffect>
                                    <p:anim calcmode="lin" valueType="num">
                                      <p:cBhvr>
                                        <p:cTn id="106" dur="1000" fill="hold"/>
                                        <p:tgtEl>
                                          <p:spTgt spid="16"/>
                                        </p:tgtEl>
                                        <p:attrNameLst>
                                          <p:attrName>ppt_x</p:attrName>
                                        </p:attrNameLst>
                                      </p:cBhvr>
                                      <p:tavLst>
                                        <p:tav tm="0">
                                          <p:val>
                                            <p:strVal val="#ppt_x"/>
                                          </p:val>
                                        </p:tav>
                                        <p:tav tm="100000">
                                          <p:val>
                                            <p:strVal val="#ppt_x"/>
                                          </p:val>
                                        </p:tav>
                                      </p:tavLst>
                                    </p:anim>
                                    <p:anim calcmode="lin" valueType="num">
                                      <p:cBhvr>
                                        <p:cTn id="10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6"/>
                                        </p:tgtEl>
                                        <p:attrNameLst>
                                          <p:attrName>style.visibility</p:attrName>
                                        </p:attrNameLst>
                                      </p:cBhvr>
                                      <p:to>
                                        <p:strVal val="visible"/>
                                      </p:to>
                                    </p:set>
                                    <p:anim calcmode="lin" valueType="num">
                                      <p:cBhvr>
                                        <p:cTn id="112" dur="1000" fill="hold"/>
                                        <p:tgtEl>
                                          <p:spTgt spid="6"/>
                                        </p:tgtEl>
                                        <p:attrNameLst>
                                          <p:attrName>ppt_w</p:attrName>
                                        </p:attrNameLst>
                                      </p:cBhvr>
                                      <p:tavLst>
                                        <p:tav tm="0">
                                          <p:val>
                                            <p:fltVal val="0"/>
                                          </p:val>
                                        </p:tav>
                                        <p:tav tm="100000">
                                          <p:val>
                                            <p:strVal val="#ppt_w"/>
                                          </p:val>
                                        </p:tav>
                                      </p:tavLst>
                                    </p:anim>
                                    <p:anim calcmode="lin" valueType="num">
                                      <p:cBhvr>
                                        <p:cTn id="113" dur="1000" fill="hold"/>
                                        <p:tgtEl>
                                          <p:spTgt spid="6"/>
                                        </p:tgtEl>
                                        <p:attrNameLst>
                                          <p:attrName>ppt_h</p:attrName>
                                        </p:attrNameLst>
                                      </p:cBhvr>
                                      <p:tavLst>
                                        <p:tav tm="0">
                                          <p:val>
                                            <p:fltVal val="0"/>
                                          </p:val>
                                        </p:tav>
                                        <p:tav tm="100000">
                                          <p:val>
                                            <p:strVal val="#ppt_h"/>
                                          </p:val>
                                        </p:tav>
                                      </p:tavLst>
                                    </p:anim>
                                    <p:animEffect transition="in" filter="fade">
                                      <p:cBhvr>
                                        <p:cTn id="1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561F29-E50F-46F5-89C8-6A8731478555}"/>
              </a:ext>
            </a:extLst>
          </p:cNvPr>
          <p:cNvSpPr>
            <a:spLocks noGrp="1"/>
          </p:cNvSpPr>
          <p:nvPr>
            <p:ph type="title"/>
          </p:nvPr>
        </p:nvSpPr>
        <p:spPr>
          <a:xfrm>
            <a:off x="116921" y="356737"/>
            <a:ext cx="7886700" cy="1325563"/>
          </a:xfrm>
        </p:spPr>
        <p:txBody>
          <a:bodyPr/>
          <a:lstStyle/>
          <a:p>
            <a:r>
              <a:rPr lang="it-IT" dirty="0">
                <a:solidFill>
                  <a:schemeClr val="bg1"/>
                </a:solidFill>
              </a:rPr>
              <a:t>Un po’ di glossario</a:t>
            </a:r>
          </a:p>
        </p:txBody>
      </p:sp>
      <p:grpSp>
        <p:nvGrpSpPr>
          <p:cNvPr id="11" name="Gruppo 10">
            <a:extLst>
              <a:ext uri="{FF2B5EF4-FFF2-40B4-BE49-F238E27FC236}">
                <a16:creationId xmlns:a16="http://schemas.microsoft.com/office/drawing/2014/main" id="{4C61D950-0E0D-4C14-ADF7-209825D085EF}"/>
              </a:ext>
            </a:extLst>
          </p:cNvPr>
          <p:cNvGrpSpPr/>
          <p:nvPr/>
        </p:nvGrpSpPr>
        <p:grpSpPr>
          <a:xfrm>
            <a:off x="3892819" y="1019518"/>
            <a:ext cx="4899696" cy="1829428"/>
            <a:chOff x="3699873" y="914426"/>
            <a:chExt cx="4899696" cy="1829428"/>
          </a:xfrm>
        </p:grpSpPr>
        <p:grpSp>
          <p:nvGrpSpPr>
            <p:cNvPr id="10" name="Gruppo 9">
              <a:extLst>
                <a:ext uri="{FF2B5EF4-FFF2-40B4-BE49-F238E27FC236}">
                  <a16:creationId xmlns:a16="http://schemas.microsoft.com/office/drawing/2014/main" id="{3F5E7BC9-72B2-4411-A208-D571DD702F0A}"/>
                </a:ext>
              </a:extLst>
            </p:cNvPr>
            <p:cNvGrpSpPr/>
            <p:nvPr/>
          </p:nvGrpSpPr>
          <p:grpSpPr>
            <a:xfrm>
              <a:off x="3699873" y="914426"/>
              <a:ext cx="4899696" cy="1829428"/>
              <a:chOff x="116921" y="770378"/>
              <a:chExt cx="8910158" cy="3326837"/>
            </a:xfrm>
          </p:grpSpPr>
          <p:pic>
            <p:nvPicPr>
              <p:cNvPr id="8" name="Immagine 7">
                <a:extLst>
                  <a:ext uri="{FF2B5EF4-FFF2-40B4-BE49-F238E27FC236}">
                    <a16:creationId xmlns:a16="http://schemas.microsoft.com/office/drawing/2014/main" id="{C66FF1D2-3AB3-4CE6-A233-57318CC30F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921" y="1433146"/>
                <a:ext cx="8910158" cy="2664069"/>
              </a:xfrm>
              <a:prstGeom prst="rect">
                <a:avLst/>
              </a:prstGeom>
            </p:spPr>
          </p:pic>
          <p:pic>
            <p:nvPicPr>
              <p:cNvPr id="9" name="Immagine 8">
                <a:extLst>
                  <a:ext uri="{FF2B5EF4-FFF2-40B4-BE49-F238E27FC236}">
                    <a16:creationId xmlns:a16="http://schemas.microsoft.com/office/drawing/2014/main" id="{9C6397E2-4DE9-4E47-8E3F-332213076E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77110" y="770378"/>
                <a:ext cx="4149969" cy="1577881"/>
              </a:xfrm>
              <a:prstGeom prst="rect">
                <a:avLst/>
              </a:prstGeom>
            </p:spPr>
          </p:pic>
        </p:grpSp>
        <p:sp>
          <p:nvSpPr>
            <p:cNvPr id="7" name="Rettangolo 6">
              <a:extLst>
                <a:ext uri="{FF2B5EF4-FFF2-40B4-BE49-F238E27FC236}">
                  <a16:creationId xmlns:a16="http://schemas.microsoft.com/office/drawing/2014/main" id="{7C2DADA2-5778-4826-9C84-F63AE4D34CE1}"/>
                </a:ext>
              </a:extLst>
            </p:cNvPr>
            <p:cNvSpPr/>
            <p:nvPr/>
          </p:nvSpPr>
          <p:spPr>
            <a:xfrm>
              <a:off x="7329443" y="2442426"/>
              <a:ext cx="116805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5"/>
                </a:rPr>
                <a:t>Essentials4data</a:t>
              </a:r>
              <a:r>
                <a:rPr kumimoji="0" lang="it-IT"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 name="Gruppo 13"/>
          <p:cNvGrpSpPr/>
          <p:nvPr/>
        </p:nvGrpSpPr>
        <p:grpSpPr>
          <a:xfrm>
            <a:off x="332790" y="1887195"/>
            <a:ext cx="5374814" cy="4712782"/>
            <a:chOff x="3964359" y="2081349"/>
            <a:chExt cx="5374814" cy="4712782"/>
          </a:xfrm>
        </p:grpSpPr>
        <p:pic>
          <p:nvPicPr>
            <p:cNvPr id="15" name="Immagine 14"/>
            <p:cNvPicPr>
              <a:picLocks noChangeAspect="1"/>
            </p:cNvPicPr>
            <p:nvPr/>
          </p:nvPicPr>
          <p:blipFill>
            <a:blip r:embed="rId6"/>
            <a:stretch>
              <a:fillRect/>
            </a:stretch>
          </p:blipFill>
          <p:spPr>
            <a:xfrm>
              <a:off x="3964359" y="2081349"/>
              <a:ext cx="5029636" cy="4505334"/>
            </a:xfrm>
            <a:prstGeom prst="rect">
              <a:avLst/>
            </a:prstGeom>
          </p:spPr>
        </p:pic>
        <p:sp>
          <p:nvSpPr>
            <p:cNvPr id="16" name="Rettangolo 15"/>
            <p:cNvSpPr/>
            <p:nvPr/>
          </p:nvSpPr>
          <p:spPr>
            <a:xfrm>
              <a:off x="4767173" y="6547910"/>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7"/>
                </a:rPr>
                <a:t>http://www.dcc.ac.uk/resources/curation-lifecycle-model</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spTree>
    <p:extLst>
      <p:ext uri="{BB962C8B-B14F-4D97-AF65-F5344CB8AC3E}">
        <p14:creationId xmlns:p14="http://schemas.microsoft.com/office/powerpoint/2010/main" val="297684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46C44A-656A-4163-8442-62FCACE0C616}"/>
              </a:ext>
            </a:extLst>
          </p:cNvPr>
          <p:cNvSpPr>
            <a:spLocks noGrp="1"/>
          </p:cNvSpPr>
          <p:nvPr>
            <p:ph type="title"/>
          </p:nvPr>
        </p:nvSpPr>
        <p:spPr>
          <a:xfrm>
            <a:off x="351813" y="449016"/>
            <a:ext cx="7886700" cy="1325563"/>
          </a:xfrm>
        </p:spPr>
        <p:txBody>
          <a:bodyPr/>
          <a:lstStyle/>
          <a:p>
            <a:r>
              <a:rPr lang="it-IT" dirty="0">
                <a:solidFill>
                  <a:schemeClr val="bg1"/>
                </a:solidFill>
              </a:rPr>
              <a:t>Un po’ di glossario</a:t>
            </a:r>
          </a:p>
        </p:txBody>
      </p:sp>
      <p:grpSp>
        <p:nvGrpSpPr>
          <p:cNvPr id="8" name="Gruppo 7">
            <a:extLst>
              <a:ext uri="{FF2B5EF4-FFF2-40B4-BE49-F238E27FC236}">
                <a16:creationId xmlns:a16="http://schemas.microsoft.com/office/drawing/2014/main" id="{45852A3E-7DEE-4400-B706-3C0E21ABD1D2}"/>
              </a:ext>
            </a:extLst>
          </p:cNvPr>
          <p:cNvGrpSpPr/>
          <p:nvPr/>
        </p:nvGrpSpPr>
        <p:grpSpPr>
          <a:xfrm>
            <a:off x="410536" y="1392572"/>
            <a:ext cx="9278627" cy="5262928"/>
            <a:chOff x="448408" y="355355"/>
            <a:chExt cx="9278627" cy="5262928"/>
          </a:xfrm>
        </p:grpSpPr>
        <p:grpSp>
          <p:nvGrpSpPr>
            <p:cNvPr id="7" name="Gruppo 6">
              <a:extLst>
                <a:ext uri="{FF2B5EF4-FFF2-40B4-BE49-F238E27FC236}">
                  <a16:creationId xmlns:a16="http://schemas.microsoft.com/office/drawing/2014/main" id="{B9EC62D7-976E-42F7-A869-FB0359A04BEB}"/>
                </a:ext>
              </a:extLst>
            </p:cNvPr>
            <p:cNvGrpSpPr/>
            <p:nvPr/>
          </p:nvGrpSpPr>
          <p:grpSpPr>
            <a:xfrm>
              <a:off x="448408" y="2759316"/>
              <a:ext cx="9278627" cy="2858967"/>
              <a:chOff x="448408" y="2759316"/>
              <a:chExt cx="9278627" cy="2858967"/>
            </a:xfrm>
          </p:grpSpPr>
          <p:pic>
            <p:nvPicPr>
              <p:cNvPr id="3" name="Immagine 2">
                <a:extLst>
                  <a:ext uri="{FF2B5EF4-FFF2-40B4-BE49-F238E27FC236}">
                    <a16:creationId xmlns:a16="http://schemas.microsoft.com/office/drawing/2014/main" id="{4858C5E4-4E52-40D0-9A87-80CA0253A0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408" y="2759316"/>
                <a:ext cx="7965830" cy="2858967"/>
              </a:xfrm>
              <a:prstGeom prst="rect">
                <a:avLst/>
              </a:prstGeom>
              <a:ln>
                <a:no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400D152E-7A79-459D-AF43-830BFC93E34A}"/>
                  </a:ext>
                </a:extLst>
              </p:cNvPr>
              <p:cNvSpPr/>
              <p:nvPr/>
            </p:nvSpPr>
            <p:spPr>
              <a:xfrm>
                <a:off x="5155035" y="5337306"/>
                <a:ext cx="4572000" cy="2154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https://eprints.soton.ac.uk/403440/1/introducing_research_data.pdf</a:t>
                </a: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pic>
          <p:nvPicPr>
            <p:cNvPr id="5" name="Immagine 4">
              <a:extLst>
                <a:ext uri="{FF2B5EF4-FFF2-40B4-BE49-F238E27FC236}">
                  <a16:creationId xmlns:a16="http://schemas.microsoft.com/office/drawing/2014/main" id="{ACC8518A-4DD7-4FBE-B176-3B8ED6BC2E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12316" y="355355"/>
              <a:ext cx="2390885" cy="3124930"/>
            </a:xfrm>
            <a:prstGeom prst="rect">
              <a:avLst/>
            </a:prstGeom>
            <a:ln>
              <a:noFill/>
            </a:ln>
            <a:effectLst>
              <a:outerShdw blurRad="292100" dist="139700" dir="2700000" algn="tl" rotWithShape="0">
                <a:srgbClr val="333333">
                  <a:alpha val="65000"/>
                </a:srgbClr>
              </a:outerShdw>
            </a:effectLst>
          </p:spPr>
        </p:pic>
      </p:grpSp>
      <p:sp>
        <p:nvSpPr>
          <p:cNvPr id="4" name="Rettangolo 3">
            <a:extLst>
              <a:ext uri="{FF2B5EF4-FFF2-40B4-BE49-F238E27FC236}">
                <a16:creationId xmlns:a16="http://schemas.microsoft.com/office/drawing/2014/main" id="{0CD41655-C73E-425C-98CB-C289224F7AE6}"/>
              </a:ext>
            </a:extLst>
          </p:cNvPr>
          <p:cNvSpPr/>
          <p:nvPr/>
        </p:nvSpPr>
        <p:spPr>
          <a:xfrm>
            <a:off x="1100708" y="1774579"/>
            <a:ext cx="5138176" cy="1751202"/>
          </a:xfrm>
          <a:prstGeom prst="rect">
            <a:avLst/>
          </a:prstGeom>
          <a:solidFill>
            <a:srgbClr val="606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5 modi per pensare i dati: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c</a:t>
            </a:r>
            <a:r>
              <a:rPr kumimoji="0" lang="it-IT" sz="1800" b="0" i="0" u="none" strike="noStrike" kern="1200" cap="none" spc="0" normalizeH="0" baseline="0" noProof="0" dirty="0" smtClean="0">
                <a:ln>
                  <a:noFill/>
                </a:ln>
                <a:solidFill>
                  <a:prstClr val="white"/>
                </a:solidFill>
                <a:effectLst/>
                <a:uLnTx/>
                <a:uFillTx/>
                <a:latin typeface="Calibri" panose="020F0502020204030204"/>
                <a:ea typeface="+mn-ea"/>
                <a:cs typeface="+mn-cs"/>
              </a:rPr>
              <a:t>ome </a:t>
            </a: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sono raccolti (esperimenti, simulazioni…)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c</a:t>
            </a:r>
            <a:r>
              <a:rPr kumimoji="0" lang="it-IT" sz="1800" b="0" i="0" u="none" strike="noStrike" kern="1200" cap="none" spc="0" normalizeH="0" baseline="0" noProof="0" dirty="0" smtClean="0">
                <a:ln>
                  <a:noFill/>
                </a:ln>
                <a:solidFill>
                  <a:prstClr val="white"/>
                </a:solidFill>
                <a:effectLst/>
                <a:uLnTx/>
                <a:uFillTx/>
                <a:latin typeface="Calibri" panose="020F0502020204030204"/>
                <a:ea typeface="+mn-ea"/>
                <a:cs typeface="+mn-cs"/>
              </a:rPr>
              <a:t>ome </a:t>
            </a: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si presentano (testi, questionari, video…)</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i</a:t>
            </a:r>
            <a:r>
              <a:rPr kumimoji="0" lang="it-IT" sz="1800" b="0" i="0" u="none" strike="noStrike" kern="1200" cap="none" spc="0" normalizeH="0" baseline="0" noProof="0" dirty="0" smtClean="0">
                <a:ln>
                  <a:noFill/>
                </a:ln>
                <a:solidFill>
                  <a:prstClr val="white"/>
                </a:solidFill>
                <a:effectLst/>
                <a:uLnTx/>
                <a:uFillTx/>
                <a:latin typeface="Calibri" panose="020F0502020204030204"/>
                <a:ea typeface="+mn-ea"/>
                <a:cs typeface="+mn-cs"/>
              </a:rPr>
              <a:t>l </a:t>
            </a: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loro formato elettronico (.</a:t>
            </a:r>
            <a:r>
              <a:rPr kumimoji="0" lang="it-IT" sz="1800" b="0" i="0" u="none" strike="noStrike" kern="1200" cap="none" spc="0" normalizeH="0" baseline="0" noProof="0" dirty="0" err="1">
                <a:ln>
                  <a:noFill/>
                </a:ln>
                <a:solidFill>
                  <a:prstClr val="white"/>
                </a:solidFill>
                <a:effectLst/>
                <a:uLnTx/>
                <a:uFillTx/>
                <a:latin typeface="Calibri" panose="020F0502020204030204"/>
                <a:ea typeface="+mn-ea"/>
                <a:cs typeface="+mn-cs"/>
              </a:rPr>
              <a:t>txt</a:t>
            </a: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white"/>
                </a:solidFill>
                <a:effectLst/>
                <a:uLnTx/>
                <a:uFillTx/>
                <a:latin typeface="Calibri" panose="020F0502020204030204"/>
                <a:ea typeface="+mn-ea"/>
                <a:cs typeface="+mn-cs"/>
              </a:rPr>
              <a:t>mkv</a:t>
            </a: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i</a:t>
            </a:r>
            <a:r>
              <a:rPr kumimoji="0" lang="it-IT" sz="1800" b="0" i="0" u="none" strike="noStrike" kern="1200" cap="none" spc="0" normalizeH="0" baseline="0" noProof="0" dirty="0" smtClean="0">
                <a:ln>
                  <a:noFill/>
                </a:ln>
                <a:solidFill>
                  <a:prstClr val="white"/>
                </a:solidFill>
                <a:effectLst/>
                <a:uLnTx/>
                <a:uFillTx/>
                <a:latin typeface="Calibri" panose="020F0502020204030204"/>
                <a:ea typeface="+mn-ea"/>
                <a:cs typeface="+mn-cs"/>
              </a:rPr>
              <a:t>l </a:t>
            </a: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loro volume (big data…)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i</a:t>
            </a:r>
            <a:r>
              <a:rPr kumimoji="0" lang="it-IT" sz="1800" b="0" i="0" u="none" strike="noStrike" kern="1200" cap="none" spc="0" normalizeH="0" baseline="0" noProof="0" dirty="0" smtClean="0">
                <a:ln>
                  <a:noFill/>
                </a:ln>
                <a:solidFill>
                  <a:prstClr val="white"/>
                </a:solidFill>
                <a:effectLst/>
                <a:uLnTx/>
                <a:uFillTx/>
                <a:latin typeface="Calibri" panose="020F0502020204030204"/>
                <a:ea typeface="+mn-ea"/>
                <a:cs typeface="+mn-cs"/>
              </a:rPr>
              <a:t>n </a:t>
            </a: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che fase sono del ciclo (</a:t>
            </a:r>
            <a:r>
              <a:rPr kumimoji="0" lang="it-IT" sz="1800" b="0" i="0" u="none" strike="noStrike" kern="1200" cap="none" spc="0" normalizeH="0" baseline="0" noProof="0" dirty="0" err="1">
                <a:ln>
                  <a:noFill/>
                </a:ln>
                <a:solidFill>
                  <a:prstClr val="white"/>
                </a:solidFill>
                <a:effectLst/>
                <a:uLnTx/>
                <a:uFillTx/>
                <a:latin typeface="Calibri" panose="020F0502020204030204"/>
                <a:ea typeface="+mn-ea"/>
                <a:cs typeface="+mn-cs"/>
              </a:rPr>
              <a:t>raw</a:t>
            </a: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 data…)</a:t>
            </a:r>
          </a:p>
        </p:txBody>
      </p:sp>
    </p:spTree>
    <p:extLst>
      <p:ext uri="{BB962C8B-B14F-4D97-AF65-F5344CB8AC3E}">
        <p14:creationId xmlns:p14="http://schemas.microsoft.com/office/powerpoint/2010/main" val="33038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itolo 1">
            <a:extLst>
              <a:ext uri="{FF2B5EF4-FFF2-40B4-BE49-F238E27FC236}">
                <a16:creationId xmlns:a16="http://schemas.microsoft.com/office/drawing/2014/main" id="{6E4BCE29-6E54-4C2D-8C04-131F22512D85}"/>
              </a:ext>
            </a:extLst>
          </p:cNvPr>
          <p:cNvSpPr>
            <a:spLocks noGrp="1"/>
          </p:cNvSpPr>
          <p:nvPr>
            <p:ph type="title"/>
          </p:nvPr>
        </p:nvSpPr>
        <p:spPr>
          <a:xfrm>
            <a:off x="628650" y="365129"/>
            <a:ext cx="7886700" cy="1325559"/>
          </a:xfrm>
        </p:spPr>
        <p:txBody>
          <a:bodyPr/>
          <a:lstStyle/>
          <a:p>
            <a:r>
              <a:rPr lang="it-IT" dirty="0">
                <a:solidFill>
                  <a:schemeClr val="bg1"/>
                </a:solidFill>
              </a:rPr>
              <a:t>Due pilastri, anzi tre</a:t>
            </a:r>
          </a:p>
        </p:txBody>
      </p:sp>
      <p:grpSp>
        <p:nvGrpSpPr>
          <p:cNvPr id="17" name="Gruppo 16">
            <a:extLst>
              <a:ext uri="{FF2B5EF4-FFF2-40B4-BE49-F238E27FC236}">
                <a16:creationId xmlns:a16="http://schemas.microsoft.com/office/drawing/2014/main" id="{28FB7AA9-37E8-40AC-B2FE-401FD55A2D96}"/>
              </a:ext>
            </a:extLst>
          </p:cNvPr>
          <p:cNvGrpSpPr/>
          <p:nvPr/>
        </p:nvGrpSpPr>
        <p:grpSpPr>
          <a:xfrm>
            <a:off x="4275277" y="1345790"/>
            <a:ext cx="4781724" cy="4166420"/>
            <a:chOff x="4275277" y="1345790"/>
            <a:chExt cx="4781724" cy="4166420"/>
          </a:xfrm>
        </p:grpSpPr>
        <p:pic>
          <p:nvPicPr>
            <p:cNvPr id="18" name="Immagine 17">
              <a:extLst>
                <a:ext uri="{FF2B5EF4-FFF2-40B4-BE49-F238E27FC236}">
                  <a16:creationId xmlns:a16="http://schemas.microsoft.com/office/drawing/2014/main" id="{09D8B11F-1855-4D24-93CD-658FACCC7D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75277" y="1345790"/>
              <a:ext cx="4781724" cy="4166420"/>
            </a:xfrm>
            <a:prstGeom prst="rect">
              <a:avLst/>
            </a:prstGeom>
            <a:ln>
              <a:noFill/>
            </a:ln>
            <a:effectLst>
              <a:outerShdw blurRad="292100" dist="139700" dir="2700000" algn="tl" rotWithShape="0">
                <a:srgbClr val="333333">
                  <a:alpha val="65000"/>
                </a:srgbClr>
              </a:outerShdw>
            </a:effectLst>
          </p:spPr>
        </p:pic>
        <p:sp>
          <p:nvSpPr>
            <p:cNvPr id="19" name="Rettangolo 18">
              <a:extLst>
                <a:ext uri="{FF2B5EF4-FFF2-40B4-BE49-F238E27FC236}">
                  <a16:creationId xmlns:a16="http://schemas.microsoft.com/office/drawing/2014/main" id="{B9F98AE9-9A01-4CA0-B9E9-0832B8405969}"/>
                </a:ext>
              </a:extLst>
            </p:cNvPr>
            <p:cNvSpPr/>
            <p:nvPr/>
          </p:nvSpPr>
          <p:spPr>
            <a:xfrm>
              <a:off x="6931262" y="1345790"/>
              <a:ext cx="158408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0" cap="none" spc="0" normalizeH="0" baseline="0" noProof="0" dirty="0">
                  <a:ln>
                    <a:noFill/>
                  </a:ln>
                  <a:solidFill>
                    <a:prstClr val="black"/>
                  </a:solidFill>
                  <a:effectLst/>
                  <a:uLnTx/>
                  <a:uFillTx/>
                  <a:latin typeface="Calibri"/>
                  <a:ea typeface="+mn-ea"/>
                  <a:cs typeface="+mn-cs"/>
                  <a:hlinkClick r:id="rId4"/>
                </a:rPr>
                <a:t>https://www.ands.org.au/</a:t>
              </a:r>
              <a:r>
                <a:rPr kumimoji="0" lang="it-IT" sz="1000" b="0" i="0" u="none" strike="noStrike" kern="0" cap="none" spc="0" normalizeH="0" baseline="0" noProof="0" dirty="0">
                  <a:ln>
                    <a:noFill/>
                  </a:ln>
                  <a:solidFill>
                    <a:prstClr val="black"/>
                  </a:solidFill>
                  <a:effectLst/>
                  <a:uLnTx/>
                  <a:uFillTx/>
                  <a:latin typeface="Calibri"/>
                  <a:ea typeface="+mn-ea"/>
                  <a:cs typeface="+mn-cs"/>
                </a:rPr>
                <a:t> </a:t>
              </a:r>
            </a:p>
          </p:txBody>
        </p:sp>
      </p:grpSp>
      <p:grpSp>
        <p:nvGrpSpPr>
          <p:cNvPr id="14" name="Gruppo 13">
            <a:extLst>
              <a:ext uri="{FF2B5EF4-FFF2-40B4-BE49-F238E27FC236}">
                <a16:creationId xmlns:a16="http://schemas.microsoft.com/office/drawing/2014/main" id="{94DDA440-5421-457F-B6FB-7F626B1325F4}"/>
              </a:ext>
            </a:extLst>
          </p:cNvPr>
          <p:cNvGrpSpPr/>
          <p:nvPr/>
        </p:nvGrpSpPr>
        <p:grpSpPr>
          <a:xfrm>
            <a:off x="245899" y="2253111"/>
            <a:ext cx="4200266" cy="4166419"/>
            <a:chOff x="371734" y="2244083"/>
            <a:chExt cx="4200266" cy="4166419"/>
          </a:xfrm>
        </p:grpSpPr>
        <p:pic>
          <p:nvPicPr>
            <p:cNvPr id="15" name="Immagine 14">
              <a:extLst>
                <a:ext uri="{FF2B5EF4-FFF2-40B4-BE49-F238E27FC236}">
                  <a16:creationId xmlns:a16="http://schemas.microsoft.com/office/drawing/2014/main" id="{A4DC29AC-AC0D-4A11-BAF7-CB112D88A203}"/>
                </a:ext>
              </a:extLst>
            </p:cNvPr>
            <p:cNvPicPr>
              <a:picLocks noChangeAspect="1"/>
            </p:cNvPicPr>
            <p:nvPr/>
          </p:nvPicPr>
          <p:blipFill>
            <a:blip r:embed="rId5"/>
            <a:stretch>
              <a:fillRect/>
            </a:stretch>
          </p:blipFill>
          <p:spPr>
            <a:xfrm>
              <a:off x="371734" y="2244083"/>
              <a:ext cx="4139305" cy="4166419"/>
            </a:xfrm>
            <a:prstGeom prst="rect">
              <a:avLst/>
            </a:prstGeom>
            <a:ln>
              <a:noFill/>
            </a:ln>
            <a:effectLst>
              <a:outerShdw blurRad="292100" dist="139700" dir="2700000" algn="tl" rotWithShape="0">
                <a:srgbClr val="333333">
                  <a:alpha val="65000"/>
                </a:srgbClr>
              </a:outerShdw>
            </a:effectLst>
          </p:spPr>
        </p:pic>
        <p:sp>
          <p:nvSpPr>
            <p:cNvPr id="16" name="Rettangolo 15">
              <a:extLst>
                <a:ext uri="{FF2B5EF4-FFF2-40B4-BE49-F238E27FC236}">
                  <a16:creationId xmlns:a16="http://schemas.microsoft.com/office/drawing/2014/main" id="{73957EFE-006F-4AF2-936B-5D5BB9738E73}"/>
                </a:ext>
              </a:extLst>
            </p:cNvPr>
            <p:cNvSpPr/>
            <p:nvPr/>
          </p:nvSpPr>
          <p:spPr>
            <a:xfrm>
              <a:off x="2328052" y="3071847"/>
              <a:ext cx="224394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a:ln>
                    <a:noFill/>
                  </a:ln>
                  <a:solidFill>
                    <a:prstClr val="black"/>
                  </a:solidFill>
                  <a:effectLst/>
                  <a:uLnTx/>
                  <a:uFillTx/>
                  <a:latin typeface="Calibri"/>
                  <a:ea typeface="+mn-ea"/>
                  <a:cs typeface="+mn-cs"/>
                  <a:hlinkClick r:id="rId6"/>
                </a:rPr>
                <a:t>http://www.dcc.ac.uk/resources</a:t>
              </a:r>
              <a:r>
                <a:rPr kumimoji="0" lang="it-IT" sz="1200" b="0" i="0" u="none" strike="noStrike" kern="0" cap="none" spc="0" normalizeH="0" baseline="0" noProof="0" dirty="0">
                  <a:ln>
                    <a:noFill/>
                  </a:ln>
                  <a:solidFill>
                    <a:prstClr val="black"/>
                  </a:solidFill>
                  <a:effectLst/>
                  <a:uLnTx/>
                  <a:uFillTx/>
                  <a:latin typeface="Calibri"/>
                  <a:ea typeface="+mn-ea"/>
                  <a:cs typeface="+mn-cs"/>
                </a:rPr>
                <a:t> </a:t>
              </a:r>
            </a:p>
          </p:txBody>
        </p:sp>
      </p:grpSp>
      <p:pic>
        <p:nvPicPr>
          <p:cNvPr id="5" name="Immagine 4">
            <a:extLst>
              <a:ext uri="{FF2B5EF4-FFF2-40B4-BE49-F238E27FC236}">
                <a16:creationId xmlns:a16="http://schemas.microsoft.com/office/drawing/2014/main" id="{D717BD68-26D6-4C47-A5AE-F315562C95C1}"/>
              </a:ext>
            </a:extLst>
          </p:cNvPr>
          <p:cNvPicPr>
            <a:picLocks noChangeAspect="1"/>
          </p:cNvPicPr>
          <p:nvPr/>
        </p:nvPicPr>
        <p:blipFill>
          <a:blip r:embed="rId7"/>
          <a:stretch>
            <a:fillRect/>
          </a:stretch>
        </p:blipFill>
        <p:spPr>
          <a:xfrm>
            <a:off x="4446165" y="3992632"/>
            <a:ext cx="4548010" cy="28653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115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1" name="Gruppo 50">
            <a:extLst>
              <a:ext uri="{FF2B5EF4-FFF2-40B4-BE49-F238E27FC236}">
                <a16:creationId xmlns:a16="http://schemas.microsoft.com/office/drawing/2014/main" id="{97DD3D81-7B2F-4E0A-875A-6F315E606DB7}"/>
              </a:ext>
            </a:extLst>
          </p:cNvPr>
          <p:cNvGrpSpPr/>
          <p:nvPr/>
        </p:nvGrpSpPr>
        <p:grpSpPr>
          <a:xfrm>
            <a:off x="5341266" y="2962044"/>
            <a:ext cx="3884103" cy="3542392"/>
            <a:chOff x="153885" y="1001778"/>
            <a:chExt cx="3884103" cy="3542392"/>
          </a:xfrm>
        </p:grpSpPr>
        <p:grpSp>
          <p:nvGrpSpPr>
            <p:cNvPr id="50" name="Gruppo 49">
              <a:extLst>
                <a:ext uri="{FF2B5EF4-FFF2-40B4-BE49-F238E27FC236}">
                  <a16:creationId xmlns:a16="http://schemas.microsoft.com/office/drawing/2014/main" id="{76CDB435-1B0C-4539-9074-CAD56148F650}"/>
                </a:ext>
              </a:extLst>
            </p:cNvPr>
            <p:cNvGrpSpPr/>
            <p:nvPr/>
          </p:nvGrpSpPr>
          <p:grpSpPr>
            <a:xfrm>
              <a:off x="153885" y="1001778"/>
              <a:ext cx="3884103" cy="3508213"/>
              <a:chOff x="144710" y="1002401"/>
              <a:chExt cx="3884103" cy="3508213"/>
            </a:xfrm>
          </p:grpSpPr>
          <p:grpSp>
            <p:nvGrpSpPr>
              <p:cNvPr id="47" name="Gruppo 46">
                <a:extLst>
                  <a:ext uri="{FF2B5EF4-FFF2-40B4-BE49-F238E27FC236}">
                    <a16:creationId xmlns:a16="http://schemas.microsoft.com/office/drawing/2014/main" id="{24E4ECCF-75E0-4D08-A36D-760326875A3D}"/>
                  </a:ext>
                </a:extLst>
              </p:cNvPr>
              <p:cNvGrpSpPr/>
              <p:nvPr/>
            </p:nvGrpSpPr>
            <p:grpSpPr>
              <a:xfrm>
                <a:off x="144710" y="1002401"/>
                <a:ext cx="3884103" cy="3508213"/>
                <a:chOff x="73689" y="1161025"/>
                <a:chExt cx="3884103" cy="3508213"/>
              </a:xfrm>
            </p:grpSpPr>
            <p:pic>
              <p:nvPicPr>
                <p:cNvPr id="45" name="Immagine 44">
                  <a:extLst>
                    <a:ext uri="{FF2B5EF4-FFF2-40B4-BE49-F238E27FC236}">
                      <a16:creationId xmlns:a16="http://schemas.microsoft.com/office/drawing/2014/main" id="{3952B351-E438-4D49-B5B1-B68E2D18D9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689" y="1161025"/>
                  <a:ext cx="3474854" cy="3508213"/>
                </a:xfrm>
                <a:prstGeom prst="rect">
                  <a:avLst/>
                </a:prstGeom>
              </p:spPr>
            </p:pic>
            <p:pic>
              <p:nvPicPr>
                <p:cNvPr id="46" name="Immagine 45">
                  <a:extLst>
                    <a:ext uri="{FF2B5EF4-FFF2-40B4-BE49-F238E27FC236}">
                      <a16:creationId xmlns:a16="http://schemas.microsoft.com/office/drawing/2014/main" id="{74FD6D9E-7839-4351-BD7B-45BDAB055B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89" y="3882706"/>
                  <a:ext cx="3884103" cy="438633"/>
                </a:xfrm>
                <a:prstGeom prst="rect">
                  <a:avLst/>
                </a:prstGeom>
              </p:spPr>
            </p:pic>
          </p:grpSp>
          <p:sp>
            <p:nvSpPr>
              <p:cNvPr id="49" name="Rettangolo 48">
                <a:extLst>
                  <a:ext uri="{FF2B5EF4-FFF2-40B4-BE49-F238E27FC236}">
                    <a16:creationId xmlns:a16="http://schemas.microsoft.com/office/drawing/2014/main" id="{EA206D03-AA0F-4C75-9A2D-72E1B547ECD5}"/>
                  </a:ext>
                </a:extLst>
              </p:cNvPr>
              <p:cNvSpPr/>
              <p:nvPr/>
            </p:nvSpPr>
            <p:spPr>
              <a:xfrm>
                <a:off x="192948" y="3690525"/>
                <a:ext cx="3758267" cy="352969"/>
              </a:xfrm>
              <a:prstGeom prst="rect">
                <a:avLst/>
              </a:prstGeom>
              <a:noFill/>
              <a:ln w="76200">
                <a:solidFill>
                  <a:srgbClr val="00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8" name="Rettangolo 47">
              <a:extLst>
                <a:ext uri="{FF2B5EF4-FFF2-40B4-BE49-F238E27FC236}">
                  <a16:creationId xmlns:a16="http://schemas.microsoft.com/office/drawing/2014/main" id="{71D55BA2-0F64-4A91-B341-E67F93E653AA}"/>
                </a:ext>
              </a:extLst>
            </p:cNvPr>
            <p:cNvSpPr/>
            <p:nvPr/>
          </p:nvSpPr>
          <p:spPr>
            <a:xfrm>
              <a:off x="175644" y="4183942"/>
              <a:ext cx="3443920" cy="360228"/>
            </a:xfrm>
            <a:prstGeom prst="rect">
              <a:avLst/>
            </a:prstGeom>
            <a:noFill/>
            <a:ln w="76200">
              <a:solidFill>
                <a:srgbClr val="00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Titolo 16">
            <a:extLst>
              <a:ext uri="{FF2B5EF4-FFF2-40B4-BE49-F238E27FC236}">
                <a16:creationId xmlns:a16="http://schemas.microsoft.com/office/drawing/2014/main" id="{D9038564-426E-4984-B16F-4EF408D1D76F}"/>
              </a:ext>
            </a:extLst>
          </p:cNvPr>
          <p:cNvSpPr>
            <a:spLocks noGrp="1"/>
          </p:cNvSpPr>
          <p:nvPr>
            <p:ph type="title"/>
          </p:nvPr>
        </p:nvSpPr>
        <p:spPr>
          <a:xfrm>
            <a:off x="628650" y="60013"/>
            <a:ext cx="7886700" cy="1325559"/>
          </a:xfrm>
        </p:spPr>
        <p:txBody>
          <a:bodyPr/>
          <a:lstStyle/>
          <a:p>
            <a:r>
              <a:rPr lang="it-IT" dirty="0"/>
              <a:t>… e un maestro</a:t>
            </a:r>
          </a:p>
        </p:txBody>
      </p:sp>
      <p:pic>
        <p:nvPicPr>
          <p:cNvPr id="18" name="Immagine 17">
            <a:extLst>
              <a:ext uri="{FF2B5EF4-FFF2-40B4-BE49-F238E27FC236}">
                <a16:creationId xmlns:a16="http://schemas.microsoft.com/office/drawing/2014/main" id="{4A1B5041-DA24-4C55-88E1-33F7FC5210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1739" y="4809955"/>
            <a:ext cx="4616906" cy="1942820"/>
          </a:xfrm>
          <a:prstGeom prst="rect">
            <a:avLst/>
          </a:prstGeom>
          <a:ln>
            <a:noFill/>
          </a:ln>
          <a:effectLst>
            <a:outerShdw blurRad="292100" dist="139700" dir="2700000" algn="tl" rotWithShape="0">
              <a:srgbClr val="333333">
                <a:alpha val="65000"/>
              </a:srgbClr>
            </a:outerShdw>
          </a:effectLst>
        </p:spPr>
      </p:pic>
      <p:grpSp>
        <p:nvGrpSpPr>
          <p:cNvPr id="23" name="Gruppo 22">
            <a:extLst>
              <a:ext uri="{FF2B5EF4-FFF2-40B4-BE49-F238E27FC236}">
                <a16:creationId xmlns:a16="http://schemas.microsoft.com/office/drawing/2014/main" id="{37E29A9F-FD7A-4ED1-BB27-94C585EB1F8F}"/>
              </a:ext>
            </a:extLst>
          </p:cNvPr>
          <p:cNvGrpSpPr/>
          <p:nvPr/>
        </p:nvGrpSpPr>
        <p:grpSpPr>
          <a:xfrm>
            <a:off x="574037" y="1017887"/>
            <a:ext cx="6413385" cy="3753710"/>
            <a:chOff x="3045203" y="1237740"/>
            <a:chExt cx="6413385" cy="3753710"/>
          </a:xfrm>
        </p:grpSpPr>
        <p:grpSp>
          <p:nvGrpSpPr>
            <p:cNvPr id="21" name="Gruppo 20">
              <a:extLst>
                <a:ext uri="{FF2B5EF4-FFF2-40B4-BE49-F238E27FC236}">
                  <a16:creationId xmlns:a16="http://schemas.microsoft.com/office/drawing/2014/main" id="{578C6491-0217-4CF7-9D32-04D1654BDB47}"/>
                </a:ext>
              </a:extLst>
            </p:cNvPr>
            <p:cNvGrpSpPr/>
            <p:nvPr/>
          </p:nvGrpSpPr>
          <p:grpSpPr>
            <a:xfrm>
              <a:off x="3045203" y="1237740"/>
              <a:ext cx="6413385" cy="3676995"/>
              <a:chOff x="3045203" y="1237740"/>
              <a:chExt cx="6413385" cy="3676995"/>
            </a:xfrm>
          </p:grpSpPr>
          <p:pic>
            <p:nvPicPr>
              <p:cNvPr id="19" name="Immagine 18">
                <a:extLst>
                  <a:ext uri="{FF2B5EF4-FFF2-40B4-BE49-F238E27FC236}">
                    <a16:creationId xmlns:a16="http://schemas.microsoft.com/office/drawing/2014/main" id="{7D98F473-21F8-4E87-931E-1DA73F107D0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45203" y="1237740"/>
                <a:ext cx="5108895" cy="3676995"/>
              </a:xfrm>
              <a:prstGeom prst="rect">
                <a:avLst/>
              </a:prstGeom>
              <a:ln>
                <a:noFill/>
              </a:ln>
              <a:effectLst>
                <a:outerShdw blurRad="292100" dist="139700" dir="2700000" algn="tl" rotWithShape="0">
                  <a:srgbClr val="333333">
                    <a:alpha val="65000"/>
                  </a:srgbClr>
                </a:outerShdw>
              </a:effectLst>
            </p:spPr>
          </p:pic>
          <p:sp>
            <p:nvSpPr>
              <p:cNvPr id="20" name="Rettangolo 19">
                <a:extLst>
                  <a:ext uri="{FF2B5EF4-FFF2-40B4-BE49-F238E27FC236}">
                    <a16:creationId xmlns:a16="http://schemas.microsoft.com/office/drawing/2014/main" id="{908CCC7E-BD17-42F3-B606-C069714946C9}"/>
                  </a:ext>
                </a:extLst>
              </p:cNvPr>
              <p:cNvSpPr/>
              <p:nvPr/>
            </p:nvSpPr>
            <p:spPr>
              <a:xfrm>
                <a:off x="4886588" y="1369314"/>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7"/>
                  </a:rPr>
                  <a:t>https://www.taylorfrancis.com/books/9781498753180</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sp>
          <p:nvSpPr>
            <p:cNvPr id="22" name="Rettangolo 21">
              <a:extLst>
                <a:ext uri="{FF2B5EF4-FFF2-40B4-BE49-F238E27FC236}">
                  <a16:creationId xmlns:a16="http://schemas.microsoft.com/office/drawing/2014/main" id="{D419777A-04AB-40B9-9E52-36177A45B12A}"/>
                </a:ext>
              </a:extLst>
            </p:cNvPr>
            <p:cNvSpPr/>
            <p:nvPr/>
          </p:nvSpPr>
          <p:spPr>
            <a:xfrm>
              <a:off x="5662569" y="4555222"/>
              <a:ext cx="906011" cy="436228"/>
            </a:xfrm>
            <a:prstGeom prst="rect">
              <a:avLst/>
            </a:prstGeom>
            <a:noFill/>
            <a:ln w="76200">
              <a:solidFill>
                <a:srgbClr val="00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3" name="Gruppo 42">
            <a:extLst>
              <a:ext uri="{FF2B5EF4-FFF2-40B4-BE49-F238E27FC236}">
                <a16:creationId xmlns:a16="http://schemas.microsoft.com/office/drawing/2014/main" id="{51D69599-428F-42D3-B630-887A1F14AF29}"/>
              </a:ext>
            </a:extLst>
          </p:cNvPr>
          <p:cNvGrpSpPr/>
          <p:nvPr/>
        </p:nvGrpSpPr>
        <p:grpSpPr>
          <a:xfrm>
            <a:off x="2224426" y="2450188"/>
            <a:ext cx="4018327" cy="1885181"/>
            <a:chOff x="4886588" y="2360121"/>
            <a:chExt cx="4018327" cy="1885181"/>
          </a:xfrm>
        </p:grpSpPr>
        <p:pic>
          <p:nvPicPr>
            <p:cNvPr id="24" name="Immagine 23">
              <a:extLst>
                <a:ext uri="{FF2B5EF4-FFF2-40B4-BE49-F238E27FC236}">
                  <a16:creationId xmlns:a16="http://schemas.microsoft.com/office/drawing/2014/main" id="{762E4917-8830-4190-9BDD-03A983E1C48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86588" y="2360121"/>
              <a:ext cx="4018327" cy="1885181"/>
            </a:xfrm>
            <a:prstGeom prst="rect">
              <a:avLst/>
            </a:prstGeom>
            <a:ln>
              <a:noFill/>
            </a:ln>
            <a:effectLst>
              <a:outerShdw blurRad="292100" dist="139700" dir="2700000" algn="tl" rotWithShape="0">
                <a:srgbClr val="333333">
                  <a:alpha val="65000"/>
                </a:srgbClr>
              </a:outerShdw>
            </a:effectLst>
          </p:spPr>
        </p:pic>
        <p:cxnSp>
          <p:nvCxnSpPr>
            <p:cNvPr id="26" name="Connettore diritto 25">
              <a:extLst>
                <a:ext uri="{FF2B5EF4-FFF2-40B4-BE49-F238E27FC236}">
                  <a16:creationId xmlns:a16="http://schemas.microsoft.com/office/drawing/2014/main" id="{579E9244-FEAF-4B2B-B2DA-1E5C15198891}"/>
                </a:ext>
              </a:extLst>
            </p:cNvPr>
            <p:cNvCxnSpPr/>
            <p:nvPr/>
          </p:nvCxnSpPr>
          <p:spPr>
            <a:xfrm>
              <a:off x="5436066" y="2617365"/>
              <a:ext cx="3330429" cy="0"/>
            </a:xfrm>
            <a:prstGeom prst="line">
              <a:avLst/>
            </a:prstGeom>
            <a:ln w="28575">
              <a:solidFill>
                <a:srgbClr val="0088A3"/>
              </a:solidFill>
            </a:ln>
          </p:spPr>
          <p:style>
            <a:lnRef idx="1">
              <a:schemeClr val="accent1"/>
            </a:lnRef>
            <a:fillRef idx="0">
              <a:schemeClr val="accent1"/>
            </a:fillRef>
            <a:effectRef idx="0">
              <a:schemeClr val="accent1"/>
            </a:effectRef>
            <a:fontRef idx="minor">
              <a:schemeClr val="tx1"/>
            </a:fontRef>
          </p:style>
        </p:cxnSp>
        <p:cxnSp>
          <p:nvCxnSpPr>
            <p:cNvPr id="27" name="Connettore diritto 26">
              <a:extLst>
                <a:ext uri="{FF2B5EF4-FFF2-40B4-BE49-F238E27FC236}">
                  <a16:creationId xmlns:a16="http://schemas.microsoft.com/office/drawing/2014/main" id="{77631AC1-475B-4E9D-AA50-830137A7D791}"/>
                </a:ext>
              </a:extLst>
            </p:cNvPr>
            <p:cNvCxnSpPr>
              <a:cxnSpLocks/>
            </p:cNvCxnSpPr>
            <p:nvPr/>
          </p:nvCxnSpPr>
          <p:spPr>
            <a:xfrm>
              <a:off x="5020811" y="2769765"/>
              <a:ext cx="3745684" cy="0"/>
            </a:xfrm>
            <a:prstGeom prst="line">
              <a:avLst/>
            </a:prstGeom>
            <a:ln w="28575">
              <a:solidFill>
                <a:srgbClr val="0088A3"/>
              </a:solidFill>
            </a:ln>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9EE8ACEF-5C95-400C-8FB7-FE7635EB72DE}"/>
                </a:ext>
              </a:extLst>
            </p:cNvPr>
            <p:cNvCxnSpPr>
              <a:cxnSpLocks/>
            </p:cNvCxnSpPr>
            <p:nvPr/>
          </p:nvCxnSpPr>
          <p:spPr>
            <a:xfrm>
              <a:off x="5029200" y="3067574"/>
              <a:ext cx="3745684" cy="0"/>
            </a:xfrm>
            <a:prstGeom prst="line">
              <a:avLst/>
            </a:prstGeom>
            <a:ln w="28575">
              <a:solidFill>
                <a:srgbClr val="0088A3"/>
              </a:solidFill>
            </a:ln>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id="{277D1B66-F2EA-4607-827C-5E5386E864DE}"/>
                </a:ext>
              </a:extLst>
            </p:cNvPr>
            <p:cNvCxnSpPr/>
            <p:nvPr/>
          </p:nvCxnSpPr>
          <p:spPr>
            <a:xfrm>
              <a:off x="5020811" y="3527570"/>
              <a:ext cx="3330429" cy="0"/>
            </a:xfrm>
            <a:prstGeom prst="line">
              <a:avLst/>
            </a:prstGeom>
            <a:ln w="28575">
              <a:solidFill>
                <a:srgbClr val="0088A3"/>
              </a:solidFill>
            </a:ln>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01D880EF-CE53-4262-B1FE-0DAD7022644C}"/>
                </a:ext>
              </a:extLst>
            </p:cNvPr>
            <p:cNvCxnSpPr/>
            <p:nvPr/>
          </p:nvCxnSpPr>
          <p:spPr>
            <a:xfrm>
              <a:off x="5230536" y="3375870"/>
              <a:ext cx="3330429" cy="0"/>
            </a:xfrm>
            <a:prstGeom prst="line">
              <a:avLst/>
            </a:prstGeom>
            <a:ln w="28575">
              <a:solidFill>
                <a:srgbClr val="0088A3"/>
              </a:solidFill>
            </a:ln>
          </p:spPr>
          <p:style>
            <a:lnRef idx="1">
              <a:schemeClr val="accent1"/>
            </a:lnRef>
            <a:fillRef idx="0">
              <a:schemeClr val="accent1"/>
            </a:fillRef>
            <a:effectRef idx="0">
              <a:schemeClr val="accent1"/>
            </a:effectRef>
            <a:fontRef idx="minor">
              <a:schemeClr val="tx1"/>
            </a:fontRef>
          </p:style>
        </p:cxnSp>
        <p:sp>
          <p:nvSpPr>
            <p:cNvPr id="31" name="Rettangolo 30">
              <a:extLst>
                <a:ext uri="{FF2B5EF4-FFF2-40B4-BE49-F238E27FC236}">
                  <a16:creationId xmlns:a16="http://schemas.microsoft.com/office/drawing/2014/main" id="{C5C081F2-1817-4E1D-8B3E-F9C39AC59935}"/>
                </a:ext>
              </a:extLst>
            </p:cNvPr>
            <p:cNvSpPr/>
            <p:nvPr/>
          </p:nvSpPr>
          <p:spPr>
            <a:xfrm>
              <a:off x="6895750" y="3657600"/>
              <a:ext cx="629175" cy="171926"/>
            </a:xfrm>
            <a:prstGeom prst="rect">
              <a:avLst/>
            </a:prstGeom>
            <a:noFill/>
            <a:ln>
              <a:solidFill>
                <a:srgbClr val="00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4" name="Connettore diritto 33">
              <a:extLst>
                <a:ext uri="{FF2B5EF4-FFF2-40B4-BE49-F238E27FC236}">
                  <a16:creationId xmlns:a16="http://schemas.microsoft.com/office/drawing/2014/main" id="{D5E5EDAE-4D8F-41B0-BA2B-1BC0A382D6A8}"/>
                </a:ext>
              </a:extLst>
            </p:cNvPr>
            <p:cNvCxnSpPr>
              <a:cxnSpLocks/>
            </p:cNvCxnSpPr>
            <p:nvPr/>
          </p:nvCxnSpPr>
          <p:spPr>
            <a:xfrm>
              <a:off x="5009626" y="2929156"/>
              <a:ext cx="3731702" cy="0"/>
            </a:xfrm>
            <a:prstGeom prst="line">
              <a:avLst/>
            </a:prstGeom>
            <a:ln w="28575">
              <a:solidFill>
                <a:srgbClr val="0088A3"/>
              </a:solidFill>
            </a:ln>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id="{19E935F6-E162-4E92-83AC-DA47D4C1B59C}"/>
                </a:ext>
              </a:extLst>
            </p:cNvPr>
            <p:cNvCxnSpPr>
              <a:cxnSpLocks/>
            </p:cNvCxnSpPr>
            <p:nvPr/>
          </p:nvCxnSpPr>
          <p:spPr>
            <a:xfrm>
              <a:off x="5020811" y="3224168"/>
              <a:ext cx="1874939" cy="0"/>
            </a:xfrm>
            <a:prstGeom prst="line">
              <a:avLst/>
            </a:prstGeom>
            <a:ln w="28575">
              <a:solidFill>
                <a:srgbClr val="0088A3"/>
              </a:solidFill>
            </a:ln>
          </p:spPr>
          <p:style>
            <a:lnRef idx="1">
              <a:schemeClr val="accent1"/>
            </a:lnRef>
            <a:fillRef idx="0">
              <a:schemeClr val="accent1"/>
            </a:fillRef>
            <a:effectRef idx="0">
              <a:schemeClr val="accent1"/>
            </a:effectRef>
            <a:fontRef idx="minor">
              <a:schemeClr val="tx1"/>
            </a:fontRef>
          </p:style>
        </p:cxnSp>
      </p:grpSp>
      <p:sp>
        <p:nvSpPr>
          <p:cNvPr id="2" name="AutoShape 2" descr="Risultati immagini per barend m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32831" y="52256"/>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244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53746" y="0"/>
            <a:ext cx="7886700" cy="1325559"/>
          </a:xfrm>
        </p:spPr>
        <p:txBody>
          <a:bodyPr/>
          <a:lstStyle/>
          <a:p>
            <a:r>
              <a:rPr lang="it-IT" dirty="0" smtClean="0">
                <a:solidFill>
                  <a:schemeClr val="bg1"/>
                </a:solidFill>
              </a:rPr>
              <a:t>…una via veloce</a:t>
            </a:r>
            <a:endParaRPr lang="it-IT" dirty="0">
              <a:solidFill>
                <a:schemeClr val="bg1"/>
              </a:solidFill>
            </a:endParaRPr>
          </a:p>
        </p:txBody>
      </p:sp>
      <p:grpSp>
        <p:nvGrpSpPr>
          <p:cNvPr id="8" name="Gruppo 7"/>
          <p:cNvGrpSpPr/>
          <p:nvPr/>
        </p:nvGrpSpPr>
        <p:grpSpPr>
          <a:xfrm>
            <a:off x="1917056" y="1537716"/>
            <a:ext cx="6868545" cy="5079571"/>
            <a:chOff x="1917056" y="1537716"/>
            <a:chExt cx="6868545" cy="5079571"/>
          </a:xfrm>
        </p:grpSpPr>
        <p:grpSp>
          <p:nvGrpSpPr>
            <p:cNvPr id="6" name="Gruppo 5"/>
            <p:cNvGrpSpPr/>
            <p:nvPr/>
          </p:nvGrpSpPr>
          <p:grpSpPr>
            <a:xfrm>
              <a:off x="1917056" y="1537716"/>
              <a:ext cx="6711070" cy="5079571"/>
              <a:chOff x="1917056" y="1537716"/>
              <a:chExt cx="6711070" cy="5079571"/>
            </a:xfrm>
          </p:grpSpPr>
          <p:pic>
            <p:nvPicPr>
              <p:cNvPr id="4" name="Immagine 3"/>
              <p:cNvPicPr>
                <a:picLocks noChangeAspect="1"/>
              </p:cNvPicPr>
              <p:nvPr/>
            </p:nvPicPr>
            <p:blipFill>
              <a:blip r:embed="rId3"/>
              <a:stretch>
                <a:fillRect/>
              </a:stretch>
            </p:blipFill>
            <p:spPr>
              <a:xfrm>
                <a:off x="1917056" y="3328416"/>
                <a:ext cx="5620779" cy="3288871"/>
              </a:xfrm>
              <a:prstGeom prst="rect">
                <a:avLst/>
              </a:prstGeom>
            </p:spPr>
          </p:pic>
          <p:pic>
            <p:nvPicPr>
              <p:cNvPr id="5" name="Immagine 4"/>
              <p:cNvPicPr/>
              <p:nvPr/>
            </p:nvPicPr>
            <p:blipFill rotWithShape="1">
              <a:blip r:embed="rId4" cstate="screen">
                <a:extLst>
                  <a:ext uri="{28A0092B-C50C-407E-A947-70E740481C1C}">
                    <a14:useLocalDpi xmlns:a14="http://schemas.microsoft.com/office/drawing/2010/main"/>
                  </a:ext>
                </a:extLst>
              </a:blip>
              <a:srcRect/>
              <a:stretch/>
            </p:blipFill>
            <p:spPr bwMode="auto">
              <a:xfrm>
                <a:off x="5526786" y="1537716"/>
                <a:ext cx="3101340" cy="2118360"/>
              </a:xfrm>
              <a:prstGeom prst="rect">
                <a:avLst/>
              </a:prstGeom>
              <a:ln>
                <a:noFill/>
              </a:ln>
              <a:extLst>
                <a:ext uri="{53640926-AAD7-44D8-BBD7-CCE9431645EC}">
                  <a14:shadowObscured xmlns:a14="http://schemas.microsoft.com/office/drawing/2010/main"/>
                </a:ext>
              </a:extLst>
            </p:spPr>
          </p:pic>
        </p:grpSp>
        <p:sp>
          <p:nvSpPr>
            <p:cNvPr id="7" name="Rettangolo 6"/>
            <p:cNvSpPr/>
            <p:nvPr/>
          </p:nvSpPr>
          <p:spPr>
            <a:xfrm>
              <a:off x="6059983" y="1537716"/>
              <a:ext cx="272561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hlinkClick r:id="rId5"/>
                </a:rPr>
                <a:t>https://</a:t>
              </a:r>
              <a:r>
                <a:rPr kumimoji="0" lang="it-IT" sz="1200" b="0" i="0" u="none" strike="noStrike" kern="1200" cap="none" spc="0" normalizeH="0" baseline="0" noProof="0" dirty="0" smtClean="0">
                  <a:ln>
                    <a:noFill/>
                  </a:ln>
                  <a:solidFill>
                    <a:prstClr val="black"/>
                  </a:solidFill>
                  <a:effectLst/>
                  <a:uLnTx/>
                  <a:uFillTx/>
                  <a:latin typeface="Calibri"/>
                  <a:ea typeface="+mn-ea"/>
                  <a:cs typeface="+mn-cs"/>
                  <a:hlinkClick r:id="rId5"/>
                </a:rPr>
                <a:t>vidensportal.deic.dk/RDMelearn</a:t>
              </a:r>
              <a:r>
                <a:rPr kumimoji="0" lang="it-IT" sz="12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 name="Rettangolo 2"/>
          <p:cNvSpPr/>
          <p:nvPr/>
        </p:nvSpPr>
        <p:spPr>
          <a:xfrm>
            <a:off x="3138985" y="2770496"/>
            <a:ext cx="2251881" cy="885580"/>
          </a:xfrm>
          <a:prstGeom prst="rect">
            <a:avLst/>
          </a:prstGeom>
          <a:solidFill>
            <a:srgbClr val="296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LO STIAMO TRADUCENDO IN ITALIANO</a:t>
            </a:r>
            <a:endParaRPr lang="it-IT" dirty="0"/>
          </a:p>
        </p:txBody>
      </p:sp>
    </p:spTree>
    <p:extLst>
      <p:ext uri="{BB962C8B-B14F-4D97-AF65-F5344CB8AC3E}">
        <p14:creationId xmlns:p14="http://schemas.microsoft.com/office/powerpoint/2010/main" val="410397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970" name="Titolo 3"/>
          <p:cNvSpPr>
            <a:spLocks noGrp="1"/>
          </p:cNvSpPr>
          <p:nvPr>
            <p:ph type="title"/>
          </p:nvPr>
        </p:nvSpPr>
        <p:spPr>
          <a:xfrm>
            <a:off x="112713" y="228600"/>
            <a:ext cx="8512672" cy="841375"/>
          </a:xfrm>
          <a:solidFill>
            <a:schemeClr val="bg1">
              <a:alpha val="58823"/>
            </a:schemeClr>
          </a:solidFill>
        </p:spPr>
        <p:txBody>
          <a:bodyPr/>
          <a:lstStyle/>
          <a:p>
            <a:r>
              <a:rPr lang="it-IT" altLang="it-IT" dirty="0"/>
              <a:t>The road </a:t>
            </a:r>
            <a:r>
              <a:rPr lang="it-IT" altLang="it-IT" dirty="0" err="1"/>
              <a:t>ahead</a:t>
            </a:r>
            <a:r>
              <a:rPr lang="it-IT" altLang="it-IT" dirty="0"/>
              <a:t> </a:t>
            </a:r>
            <a:r>
              <a:rPr lang="it-IT" altLang="it-IT" dirty="0" err="1"/>
              <a:t>today</a:t>
            </a:r>
            <a:endParaRPr lang="it-IT" altLang="it-IT" dirty="0"/>
          </a:p>
        </p:txBody>
      </p:sp>
      <p:sp>
        <p:nvSpPr>
          <p:cNvPr id="14" name="Titolo 3"/>
          <p:cNvSpPr txBox="1">
            <a:spLocks/>
          </p:cNvSpPr>
          <p:nvPr/>
        </p:nvSpPr>
        <p:spPr bwMode="auto">
          <a:xfrm>
            <a:off x="171470" y="2535477"/>
            <a:ext cx="7979753" cy="841375"/>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it-IT" altLang="it-IT" sz="4400" b="0" i="0" u="none" strike="noStrike" kern="1200" cap="none" spc="0" normalizeH="0" baseline="0" noProof="0" dirty="0" smtClean="0">
                <a:ln>
                  <a:noFill/>
                </a:ln>
                <a:solidFill>
                  <a:prstClr val="black"/>
                </a:solidFill>
                <a:effectLst/>
                <a:uLnTx/>
                <a:uFillTx/>
                <a:latin typeface="Calibri Light" panose="020F0302020204030204"/>
                <a:ea typeface="+mj-ea"/>
                <a:cs typeface="+mj-cs"/>
              </a:rPr>
              <a:t>…perché</a:t>
            </a:r>
            <a:r>
              <a:rPr kumimoji="0" lang="it-IT" altLang="it-IT" sz="4400" b="0" i="0" u="none" strike="noStrike" kern="1200" cap="none" spc="0" normalizeH="0" noProof="0" dirty="0" smtClean="0">
                <a:ln>
                  <a:noFill/>
                </a:ln>
                <a:solidFill>
                  <a:prstClr val="black"/>
                </a:solidFill>
                <a:effectLst/>
                <a:uLnTx/>
                <a:uFillTx/>
                <a:latin typeface="Calibri Light" panose="020F0302020204030204"/>
                <a:ea typeface="+mj-ea"/>
                <a:cs typeface="+mj-cs"/>
              </a:rPr>
              <a:t> occuparci dei dati</a:t>
            </a:r>
            <a:r>
              <a:rPr kumimoji="0" lang="it-IT" altLang="it-IT" sz="4400" b="0" i="0" u="none" strike="noStrike" kern="1200" cap="none" spc="0" normalizeH="0" baseline="0" noProof="0" dirty="0" smtClean="0">
                <a:ln>
                  <a:noFill/>
                </a:ln>
                <a:solidFill>
                  <a:prstClr val="black"/>
                </a:solidFill>
                <a:effectLst/>
                <a:uLnTx/>
                <a:uFillTx/>
                <a:latin typeface="Calibri Light" panose="020F0302020204030204"/>
                <a:ea typeface="+mj-ea"/>
                <a:cs typeface="+mj-cs"/>
              </a:rPr>
              <a:t>?</a:t>
            </a:r>
            <a:endParaRPr kumimoji="0" lang="it-IT" altLang="it-IT"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5" name="Titolo 3"/>
          <p:cNvSpPr txBox="1">
            <a:spLocks/>
          </p:cNvSpPr>
          <p:nvPr/>
        </p:nvSpPr>
        <p:spPr bwMode="auto">
          <a:xfrm>
            <a:off x="1334567" y="4770447"/>
            <a:ext cx="7809433" cy="841375"/>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it-IT" altLang="it-IT" sz="32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it-IT" altLang="it-IT" sz="3200" b="0" i="0" u="none" strike="noStrike" kern="1200" cap="none" spc="0" normalizeH="0" baseline="0" noProof="0" dirty="0" smtClean="0">
                <a:ln>
                  <a:noFill/>
                </a:ln>
                <a:solidFill>
                  <a:prstClr val="black"/>
                </a:solidFill>
                <a:effectLst/>
                <a:uLnTx/>
                <a:uFillTx/>
                <a:latin typeface="Calibri Light" panose="020F0302020204030204"/>
                <a:ea typeface="+mj-ea"/>
                <a:cs typeface="+mj-cs"/>
              </a:rPr>
              <a:t>DMP:</a:t>
            </a:r>
            <a:r>
              <a:rPr kumimoji="0" lang="it-IT" altLang="it-IT" sz="3200" b="0" i="0" u="none" strike="noStrike" kern="1200" cap="none" spc="0" normalizeH="0" noProof="0" dirty="0" smtClean="0">
                <a:ln>
                  <a:noFill/>
                </a:ln>
                <a:solidFill>
                  <a:prstClr val="black"/>
                </a:solidFill>
                <a:effectLst/>
                <a:uLnTx/>
                <a:uFillTx/>
                <a:latin typeface="Calibri Light" panose="020F0302020204030204"/>
                <a:ea typeface="+mj-ea"/>
                <a:cs typeface="+mj-cs"/>
              </a:rPr>
              <a:t> uno strumento utile, non un peso</a:t>
            </a:r>
            <a:endParaRPr kumimoji="0" lang="it-IT" altLang="it-IT"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6" name="Titolo 3"/>
          <p:cNvSpPr txBox="1">
            <a:spLocks/>
          </p:cNvSpPr>
          <p:nvPr/>
        </p:nvSpPr>
        <p:spPr bwMode="auto">
          <a:xfrm>
            <a:off x="545911" y="3663859"/>
            <a:ext cx="8499616" cy="841375"/>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it-IT" altLang="it-IT" sz="4000" b="0" i="0" u="none" strike="noStrike" kern="1200" cap="none" spc="0" normalizeH="0" baseline="0" noProof="0" dirty="0">
                <a:ln>
                  <a:noFill/>
                </a:ln>
                <a:solidFill>
                  <a:prstClr val="black"/>
                </a:solidFill>
                <a:effectLst/>
                <a:uLnTx/>
                <a:uFillTx/>
                <a:latin typeface="Calibri Light" panose="020F0302020204030204"/>
                <a:ea typeface="+mj-ea"/>
                <a:cs typeface="+mj-cs"/>
              </a:rPr>
              <a:t>…</a:t>
            </a:r>
            <a:r>
              <a:rPr kumimoji="0" lang="it-IT" altLang="it-IT" sz="4000" b="0" i="0" u="none" strike="noStrike" kern="1200" cap="none" spc="0" normalizeH="0" baseline="0" noProof="0" dirty="0" err="1">
                <a:ln>
                  <a:noFill/>
                </a:ln>
                <a:solidFill>
                  <a:prstClr val="black"/>
                </a:solidFill>
                <a:effectLst/>
                <a:uLnTx/>
                <a:uFillTx/>
                <a:latin typeface="Calibri Light" panose="020F0302020204030204"/>
                <a:ea typeface="+mj-ea"/>
                <a:cs typeface="+mj-cs"/>
              </a:rPr>
              <a:t>managed</a:t>
            </a:r>
            <a:r>
              <a:rPr kumimoji="0" lang="it-IT" altLang="it-IT" sz="4000" b="0" i="0" u="none" strike="noStrike" kern="1200" cap="none" spc="0" normalizeH="0" baseline="0" noProof="0" dirty="0">
                <a:ln>
                  <a:noFill/>
                </a:ln>
                <a:solidFill>
                  <a:prstClr val="black"/>
                </a:solidFill>
                <a:effectLst/>
                <a:uLnTx/>
                <a:uFillTx/>
                <a:latin typeface="Calibri Light" panose="020F0302020204030204"/>
                <a:ea typeface="+mj-ea"/>
                <a:cs typeface="+mj-cs"/>
              </a:rPr>
              <a:t>,</a:t>
            </a:r>
            <a:r>
              <a:rPr kumimoji="0" lang="it-IT" altLang="it-IT" sz="4000" b="0" i="0" u="none" strike="noStrike" kern="1200" cap="none" spc="0" normalizeH="0" noProof="0" dirty="0">
                <a:ln>
                  <a:noFill/>
                </a:ln>
                <a:solidFill>
                  <a:prstClr val="black"/>
                </a:solidFill>
                <a:effectLst/>
                <a:uLnTx/>
                <a:uFillTx/>
                <a:latin typeface="Calibri Light" panose="020F0302020204030204"/>
                <a:ea typeface="+mj-ea"/>
                <a:cs typeface="+mj-cs"/>
              </a:rPr>
              <a:t> FAIR, </a:t>
            </a:r>
            <a:r>
              <a:rPr kumimoji="0" lang="it-IT" altLang="it-IT" sz="4000" b="0" i="0" u="none" strike="noStrike" kern="1200" cap="none" spc="0" normalizeH="0" noProof="0" dirty="0" smtClean="0">
                <a:ln>
                  <a:noFill/>
                </a:ln>
                <a:solidFill>
                  <a:prstClr val="black"/>
                </a:solidFill>
                <a:effectLst/>
                <a:uLnTx/>
                <a:uFillTx/>
                <a:latin typeface="Calibri Light" panose="020F0302020204030204"/>
                <a:ea typeface="+mj-ea"/>
                <a:cs typeface="+mj-cs"/>
              </a:rPr>
              <a:t>Open</a:t>
            </a:r>
            <a:r>
              <a:rPr lang="it-IT" altLang="it-IT" sz="4000" dirty="0" smtClean="0">
                <a:solidFill>
                  <a:prstClr val="black"/>
                </a:solidFill>
                <a:latin typeface="Calibri Light" panose="020F0302020204030204"/>
              </a:rPr>
              <a:t>: diversi</a:t>
            </a:r>
            <a:endParaRPr kumimoji="0" lang="it-IT" altLang="it-IT" sz="4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8" name="Titolo 3"/>
          <p:cNvSpPr txBox="1">
            <a:spLocks/>
          </p:cNvSpPr>
          <p:nvPr/>
        </p:nvSpPr>
        <p:spPr bwMode="auto">
          <a:xfrm>
            <a:off x="1959430" y="5802313"/>
            <a:ext cx="7086096" cy="841375"/>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it-IT" altLang="it-IT" sz="3200" b="0" i="0" u="none" strike="noStrike" kern="1200" cap="none" spc="0" normalizeH="0" baseline="0" noProof="0" dirty="0" smtClean="0">
                <a:ln>
                  <a:noFill/>
                </a:ln>
                <a:solidFill>
                  <a:prstClr val="black"/>
                </a:solidFill>
                <a:effectLst/>
                <a:uLnTx/>
                <a:uFillTx/>
                <a:latin typeface="Calibri Light" panose="020F0302020204030204"/>
                <a:ea typeface="+mj-ea"/>
                <a:cs typeface="+mj-cs"/>
              </a:rPr>
              <a:t>…</a:t>
            </a:r>
            <a:r>
              <a:rPr lang="it-IT" altLang="it-IT" sz="3200" noProof="0" dirty="0" smtClean="0">
                <a:solidFill>
                  <a:prstClr val="black"/>
                </a:solidFill>
                <a:latin typeface="Calibri Light" panose="020F0302020204030204"/>
              </a:rPr>
              <a:t>corsi, servizi, strumenti per gestire i dati</a:t>
            </a:r>
            <a:endParaRPr kumimoji="0" lang="it-IT" altLang="it-IT"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24370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83176" y="181025"/>
            <a:ext cx="7886700" cy="1325559"/>
          </a:xfrm>
        </p:spPr>
        <p:txBody>
          <a:bodyPr/>
          <a:lstStyle/>
          <a:p>
            <a:r>
              <a:rPr lang="it-IT" dirty="0">
                <a:solidFill>
                  <a:schemeClr val="bg1"/>
                </a:solidFill>
              </a:rPr>
              <a:t>I  costi</a:t>
            </a:r>
          </a:p>
        </p:txBody>
      </p:sp>
      <p:grpSp>
        <p:nvGrpSpPr>
          <p:cNvPr id="7" name="Gruppo 6"/>
          <p:cNvGrpSpPr/>
          <p:nvPr/>
        </p:nvGrpSpPr>
        <p:grpSpPr>
          <a:xfrm>
            <a:off x="1544937" y="1506584"/>
            <a:ext cx="6132499" cy="3418114"/>
            <a:chOff x="924196" y="2429692"/>
            <a:chExt cx="6132499" cy="3418114"/>
          </a:xfrm>
        </p:grpSpPr>
        <p:pic>
          <p:nvPicPr>
            <p:cNvPr id="5" name="Immagine 4"/>
            <p:cNvPicPr/>
            <p:nvPr/>
          </p:nvPicPr>
          <p:blipFill rotWithShape="1">
            <a:blip r:embed="rId3" cstate="screen">
              <a:extLst>
                <a:ext uri="{28A0092B-C50C-407E-A947-70E740481C1C}">
                  <a14:useLocalDpi xmlns:a14="http://schemas.microsoft.com/office/drawing/2010/main"/>
                </a:ext>
              </a:extLst>
            </a:blip>
            <a:srcRect/>
            <a:stretch/>
          </p:blipFill>
          <p:spPr bwMode="auto">
            <a:xfrm>
              <a:off x="924196" y="2429692"/>
              <a:ext cx="6132499" cy="34181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6" name="Rettangolo 5"/>
            <p:cNvSpPr/>
            <p:nvPr/>
          </p:nvSpPr>
          <p:spPr>
            <a:xfrm>
              <a:off x="4998118" y="5601585"/>
              <a:ext cx="205857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4"/>
                </a:rPr>
                <a:t>http://www.curationexchange.org/</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sp>
        <p:nvSpPr>
          <p:cNvPr id="8" name="Rettangolo 7"/>
          <p:cNvSpPr/>
          <p:nvPr/>
        </p:nvSpPr>
        <p:spPr>
          <a:xfrm>
            <a:off x="383176" y="5225143"/>
            <a:ext cx="8456023" cy="1515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a:ea typeface="+mn-ea"/>
                <a:cs typeface="+mn-cs"/>
              </a:rPr>
              <a:t>CI SONO COSTI PER CONSERVARE E GESTIRE I DATI…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a:ea typeface="+mn-ea"/>
                <a:cs typeface="+mn-cs"/>
              </a:rPr>
              <a:t>MA PENSIAMO A QUANTO COSTEREBBE</a:t>
            </a:r>
            <a:br>
              <a:rPr kumimoji="0" lang="it-IT" sz="2800" b="0" i="0" u="none" strike="noStrike" kern="1200" cap="none" spc="0" normalizeH="0" baseline="0" noProof="0" dirty="0">
                <a:ln>
                  <a:noFill/>
                </a:ln>
                <a:solidFill>
                  <a:prstClr val="black"/>
                </a:solidFill>
                <a:effectLst/>
                <a:uLnTx/>
                <a:uFillTx/>
                <a:latin typeface="Calibri"/>
                <a:ea typeface="+mn-ea"/>
                <a:cs typeface="+mn-cs"/>
              </a:rPr>
            </a:br>
            <a:r>
              <a:rPr kumimoji="0" lang="it-IT" sz="2800" b="1" i="0" u="none" strike="noStrike" kern="1200" cap="none" spc="0" normalizeH="0" baseline="0" noProof="0" dirty="0">
                <a:ln>
                  <a:noFill/>
                </a:ln>
                <a:solidFill>
                  <a:prstClr val="black"/>
                </a:solidFill>
                <a:effectLst/>
                <a:uLnTx/>
                <a:uFillTx/>
                <a:latin typeface="Calibri"/>
                <a:ea typeface="+mn-ea"/>
                <a:cs typeface="+mn-cs"/>
              </a:rPr>
              <a:t>NON CONSERVARLI E NON GESTIRLI</a:t>
            </a:r>
          </a:p>
        </p:txBody>
      </p:sp>
    </p:spTree>
    <p:extLst>
      <p:ext uri="{BB962C8B-B14F-4D97-AF65-F5344CB8AC3E}">
        <p14:creationId xmlns:p14="http://schemas.microsoft.com/office/powerpoint/2010/main" val="102816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67095" y="199666"/>
            <a:ext cx="7886700" cy="1325559"/>
          </a:xfrm>
        </p:spPr>
        <p:txBody>
          <a:bodyPr/>
          <a:lstStyle/>
          <a:p>
            <a:r>
              <a:rPr lang="it-IT" dirty="0" smtClean="0">
                <a:solidFill>
                  <a:schemeClr val="bg1"/>
                </a:solidFill>
              </a:rPr>
              <a:t>Costi</a:t>
            </a:r>
            <a:endParaRPr lang="it-IT" dirty="0">
              <a:solidFill>
                <a:schemeClr val="bg1"/>
              </a:solidFill>
            </a:endParaRPr>
          </a:p>
        </p:txBody>
      </p:sp>
      <p:sp>
        <p:nvSpPr>
          <p:cNvPr id="5" name="Rettangolo 4"/>
          <p:cNvSpPr/>
          <p:nvPr/>
        </p:nvSpPr>
        <p:spPr>
          <a:xfrm>
            <a:off x="6421026" y="6488668"/>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3"/>
              </a:rPr>
              <a:t>Cost of not having FAIR data, 2018</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nvGrpSpPr>
          <p:cNvPr id="6" name="Gruppo 5">
            <a:extLst>
              <a:ext uri="{FF2B5EF4-FFF2-40B4-BE49-F238E27FC236}">
                <a16:creationId xmlns:a16="http://schemas.microsoft.com/office/drawing/2014/main" id="{50C732F7-B274-4CCB-B24E-F13E0BB69D44}"/>
              </a:ext>
            </a:extLst>
          </p:cNvPr>
          <p:cNvGrpSpPr/>
          <p:nvPr/>
        </p:nvGrpSpPr>
        <p:grpSpPr>
          <a:xfrm>
            <a:off x="253371" y="803326"/>
            <a:ext cx="8890629" cy="4058550"/>
            <a:chOff x="253371" y="803326"/>
            <a:chExt cx="8890629" cy="4058550"/>
          </a:xfrm>
        </p:grpSpPr>
        <p:pic>
          <p:nvPicPr>
            <p:cNvPr id="7" name="Immagine 6"/>
            <p:cNvPicPr>
              <a:picLocks noChangeAspect="1"/>
            </p:cNvPicPr>
            <p:nvPr/>
          </p:nvPicPr>
          <p:blipFill>
            <a:blip r:embed="rId4"/>
            <a:stretch>
              <a:fillRect/>
            </a:stretch>
          </p:blipFill>
          <p:spPr>
            <a:xfrm>
              <a:off x="253371" y="2917876"/>
              <a:ext cx="8637258" cy="1944000"/>
            </a:xfrm>
            <a:prstGeom prst="rect">
              <a:avLst/>
            </a:prstGeom>
            <a:ln>
              <a:noFill/>
            </a:ln>
            <a:effectLst>
              <a:outerShdw blurRad="292100" dist="139700" dir="2700000" algn="tl" rotWithShape="0">
                <a:srgbClr val="333333">
                  <a:alpha val="65000"/>
                </a:srgbClr>
              </a:outerShdw>
            </a:effectLst>
          </p:spPr>
        </p:pic>
        <p:pic>
          <p:nvPicPr>
            <p:cNvPr id="8" name="Immagine 7"/>
            <p:cNvPicPr/>
            <p:nvPr/>
          </p:nvPicPr>
          <p:blipFill rotWithShape="1">
            <a:blip r:embed="rId5" cstate="screen">
              <a:extLst>
                <a:ext uri="{28A0092B-C50C-407E-A947-70E740481C1C}">
                  <a14:useLocalDpi xmlns:a14="http://schemas.microsoft.com/office/drawing/2010/main"/>
                </a:ext>
              </a:extLst>
            </a:blip>
            <a:srcRect/>
            <a:stretch/>
          </p:blipFill>
          <p:spPr bwMode="auto">
            <a:xfrm>
              <a:off x="7248525" y="803326"/>
              <a:ext cx="1895475" cy="2114550"/>
            </a:xfrm>
            <a:prstGeom prst="rect">
              <a:avLst/>
            </a:prstGeom>
            <a:ln>
              <a:noFill/>
            </a:ln>
            <a:extLst>
              <a:ext uri="{53640926-AAD7-44D8-BBD7-CCE9431645EC}">
                <a14:shadowObscured xmlns:a14="http://schemas.microsoft.com/office/drawing/2010/main"/>
              </a:ext>
            </a:extLst>
          </p:spPr>
        </p:pic>
      </p:grpSp>
      <p:sp>
        <p:nvSpPr>
          <p:cNvPr id="9" name="Rettangolo 8"/>
          <p:cNvSpPr/>
          <p:nvPr/>
        </p:nvSpPr>
        <p:spPr>
          <a:xfrm>
            <a:off x="3248297" y="4861876"/>
            <a:ext cx="2389520" cy="1701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10,2 </a:t>
            </a:r>
            <a:r>
              <a:rPr kumimoji="0" lang="it-IT" sz="28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mn-cs"/>
              </a:rPr>
              <a:t>bn</a:t>
            </a:r>
            <a:endParaRPr kumimoji="0" lang="it-IT"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16    </a:t>
            </a:r>
            <a:r>
              <a:rPr kumimoji="0" lang="it-IT" sz="28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mn-cs"/>
              </a:rPr>
              <a:t>bn</a:t>
            </a:r>
            <a:endParaRPr kumimoji="0" lang="it-IT"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____________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26,2  </a:t>
            </a:r>
            <a:r>
              <a:rPr kumimoji="0" lang="it-IT" sz="28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mn-cs"/>
              </a:rPr>
              <a:t>bn</a:t>
            </a:r>
            <a:endParaRPr kumimoji="0" lang="it-IT"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10" name="Rettangolo 9"/>
          <p:cNvSpPr/>
          <p:nvPr/>
        </p:nvSpPr>
        <p:spPr>
          <a:xfrm>
            <a:off x="5767795" y="6378366"/>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Cost of not having FAIR data, 2018</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p>
        </p:txBody>
      </p:sp>
      <p:grpSp>
        <p:nvGrpSpPr>
          <p:cNvPr id="11" name="Gruppo 10">
            <a:extLst>
              <a:ext uri="{FF2B5EF4-FFF2-40B4-BE49-F238E27FC236}">
                <a16:creationId xmlns:a16="http://schemas.microsoft.com/office/drawing/2014/main" id="{08E249CB-83EF-4D4B-A411-1F1DC421DA9F}"/>
              </a:ext>
            </a:extLst>
          </p:cNvPr>
          <p:cNvGrpSpPr/>
          <p:nvPr/>
        </p:nvGrpSpPr>
        <p:grpSpPr>
          <a:xfrm>
            <a:off x="1780816" y="194259"/>
            <a:ext cx="7109813" cy="2173433"/>
            <a:chOff x="3890347" y="203249"/>
            <a:chExt cx="7109813" cy="2173433"/>
          </a:xfrm>
        </p:grpSpPr>
        <p:pic>
          <p:nvPicPr>
            <p:cNvPr id="12" name="Immagine 11">
              <a:extLst>
                <a:ext uri="{FF2B5EF4-FFF2-40B4-BE49-F238E27FC236}">
                  <a16:creationId xmlns:a16="http://schemas.microsoft.com/office/drawing/2014/main" id="{4F57DC02-E5CA-4B20-90B1-B70CDBB749F9}"/>
                </a:ext>
              </a:extLst>
            </p:cNvPr>
            <p:cNvPicPr>
              <a:picLocks noChangeAspect="1"/>
            </p:cNvPicPr>
            <p:nvPr/>
          </p:nvPicPr>
          <p:blipFill>
            <a:blip r:embed="rId6"/>
            <a:stretch>
              <a:fillRect/>
            </a:stretch>
          </p:blipFill>
          <p:spPr>
            <a:xfrm>
              <a:off x="3890347" y="203249"/>
              <a:ext cx="5253653" cy="2149678"/>
            </a:xfrm>
            <a:prstGeom prst="rect">
              <a:avLst/>
            </a:prstGeom>
            <a:ln>
              <a:noFill/>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42697ED2-963B-428E-B05E-6E05DF438C72}"/>
                </a:ext>
              </a:extLst>
            </p:cNvPr>
            <p:cNvSpPr/>
            <p:nvPr/>
          </p:nvSpPr>
          <p:spPr>
            <a:xfrm>
              <a:off x="6428160" y="2130461"/>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7"/>
                </a:rPr>
                <a:t>Data science report, 2016, cit. by Erik </a:t>
              </a:r>
              <a:r>
                <a:rPr kumimoji="0" lang="en-US" sz="1000" b="0" i="0" u="none" strike="noStrike" kern="1200" cap="none" spc="0" normalizeH="0" baseline="0" noProof="0" dirty="0" err="1">
                  <a:ln>
                    <a:noFill/>
                  </a:ln>
                  <a:solidFill>
                    <a:prstClr val="black"/>
                  </a:solidFill>
                  <a:effectLst/>
                  <a:uLnTx/>
                  <a:uFillTx/>
                  <a:latin typeface="Calibri"/>
                  <a:ea typeface="+mn-ea"/>
                  <a:cs typeface="+mn-cs"/>
                  <a:hlinkClick r:id="rId7"/>
                </a:rPr>
                <a:t>Schultes</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spTree>
    <p:extLst>
      <p:ext uri="{BB962C8B-B14F-4D97-AF65-F5344CB8AC3E}">
        <p14:creationId xmlns:p14="http://schemas.microsoft.com/office/powerpoint/2010/main" val="14343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olo 10"/>
          <p:cNvSpPr>
            <a:spLocks noGrp="1"/>
          </p:cNvSpPr>
          <p:nvPr>
            <p:ph type="title"/>
          </p:nvPr>
        </p:nvSpPr>
        <p:spPr/>
        <p:txBody>
          <a:bodyPr/>
          <a:lstStyle/>
          <a:p>
            <a:r>
              <a:rPr lang="it-IT" dirty="0" smtClean="0">
                <a:solidFill>
                  <a:schemeClr val="bg1"/>
                </a:solidFill>
              </a:rPr>
              <a:t>Costi </a:t>
            </a:r>
            <a:endParaRPr lang="it-IT" dirty="0">
              <a:solidFill>
                <a:schemeClr val="bg1"/>
              </a:solidFill>
            </a:endParaRPr>
          </a:p>
        </p:txBody>
      </p:sp>
      <p:grpSp>
        <p:nvGrpSpPr>
          <p:cNvPr id="15" name="Gruppo 14"/>
          <p:cNvGrpSpPr/>
          <p:nvPr/>
        </p:nvGrpSpPr>
        <p:grpSpPr>
          <a:xfrm>
            <a:off x="1465889" y="2182241"/>
            <a:ext cx="6681893" cy="4264279"/>
            <a:chOff x="1465889" y="2182241"/>
            <a:chExt cx="6681893" cy="4264279"/>
          </a:xfrm>
        </p:grpSpPr>
        <p:pic>
          <p:nvPicPr>
            <p:cNvPr id="13" name="Immagine 12"/>
            <p:cNvPicPr>
              <a:picLocks noChangeAspect="1"/>
            </p:cNvPicPr>
            <p:nvPr/>
          </p:nvPicPr>
          <p:blipFill>
            <a:blip r:embed="rId3"/>
            <a:stretch>
              <a:fillRect/>
            </a:stretch>
          </p:blipFill>
          <p:spPr>
            <a:xfrm>
              <a:off x="1465889" y="2182241"/>
              <a:ext cx="6681893" cy="4264279"/>
            </a:xfrm>
            <a:prstGeom prst="rect">
              <a:avLst/>
            </a:prstGeom>
          </p:spPr>
        </p:pic>
        <p:sp>
          <p:nvSpPr>
            <p:cNvPr id="14" name="Rettangolo 13"/>
            <p:cNvSpPr/>
            <p:nvPr/>
          </p:nvSpPr>
          <p:spPr>
            <a:xfrm>
              <a:off x="5998464" y="2261908"/>
              <a:ext cx="167335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smtClean="0">
                  <a:ln>
                    <a:noFill/>
                  </a:ln>
                  <a:solidFill>
                    <a:prstClr val="black"/>
                  </a:solidFill>
                  <a:effectLst/>
                  <a:uLnTx/>
                  <a:uFillTx/>
                  <a:latin typeface="Calibri"/>
                  <a:ea typeface="+mn-ea"/>
                  <a:cs typeface="+mn-cs"/>
                  <a:hlinkClick r:id="rId4"/>
                </a:rPr>
                <a:t>DM </a:t>
              </a:r>
              <a:r>
                <a:rPr kumimoji="0" lang="it-IT" sz="1000" b="0" i="0" u="none" strike="noStrike" kern="1200" cap="none" spc="0" normalizeH="0" baseline="0" noProof="0" dirty="0" err="1" smtClean="0">
                  <a:ln>
                    <a:noFill/>
                  </a:ln>
                  <a:solidFill>
                    <a:prstClr val="black"/>
                  </a:solidFill>
                  <a:effectLst/>
                  <a:uLnTx/>
                  <a:uFillTx/>
                  <a:latin typeface="Calibri"/>
                  <a:ea typeface="+mn-ea"/>
                  <a:cs typeface="+mn-cs"/>
                  <a:hlinkClick r:id="rId4"/>
                </a:rPr>
                <a:t>costing</a:t>
              </a:r>
              <a:r>
                <a:rPr kumimoji="0" lang="it-IT" sz="1000" b="0" i="0" u="none" strike="noStrike" kern="1200" cap="none" spc="0" normalizeH="0" baseline="0" noProof="0" dirty="0" smtClean="0">
                  <a:ln>
                    <a:noFill/>
                  </a:ln>
                  <a:solidFill>
                    <a:prstClr val="black"/>
                  </a:solidFill>
                  <a:effectLst/>
                  <a:uLnTx/>
                  <a:uFillTx/>
                  <a:latin typeface="Calibri"/>
                  <a:ea typeface="+mn-ea"/>
                  <a:cs typeface="+mn-cs"/>
                  <a:hlinkClick r:id="rId4"/>
                </a:rPr>
                <a:t> </a:t>
              </a:r>
              <a:r>
                <a:rPr kumimoji="0" lang="it-IT" sz="1000" b="0" i="0" u="none" strike="noStrike" kern="1200" cap="none" spc="0" normalizeH="0" baseline="0" noProof="0" dirty="0" err="1" smtClean="0">
                  <a:ln>
                    <a:noFill/>
                  </a:ln>
                  <a:solidFill>
                    <a:prstClr val="black"/>
                  </a:solidFill>
                  <a:effectLst/>
                  <a:uLnTx/>
                  <a:uFillTx/>
                  <a:latin typeface="Calibri"/>
                  <a:ea typeface="+mn-ea"/>
                  <a:cs typeface="+mn-cs"/>
                  <a:hlinkClick r:id="rId4"/>
                </a:rPr>
                <a:t>tool</a:t>
              </a:r>
              <a:r>
                <a:rPr kumimoji="0" lang="it-IT" sz="10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it-IT" sz="10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27611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63188" y="5462772"/>
            <a:ext cx="7886700" cy="1325559"/>
          </a:xfrm>
        </p:spPr>
        <p:txBody>
          <a:bodyPr/>
          <a:lstStyle/>
          <a:p>
            <a:pPr algn="ctr"/>
            <a:r>
              <a:rPr lang="it-IT" dirty="0" smtClean="0">
                <a:solidFill>
                  <a:schemeClr val="bg1"/>
                </a:solidFill>
              </a:rPr>
              <a:t>…un passo indietro…</a:t>
            </a:r>
            <a:endParaRPr lang="it-IT" dirty="0">
              <a:solidFill>
                <a:schemeClr val="bg1"/>
              </a:solidFill>
            </a:endParaRPr>
          </a:p>
        </p:txBody>
      </p:sp>
    </p:spTree>
    <p:extLst>
      <p:ext uri="{BB962C8B-B14F-4D97-AF65-F5344CB8AC3E}">
        <p14:creationId xmlns:p14="http://schemas.microsoft.com/office/powerpoint/2010/main" val="12849969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CF9A59-3B82-42BC-BF33-979440BD4EDA}"/>
              </a:ext>
            </a:extLst>
          </p:cNvPr>
          <p:cNvSpPr>
            <a:spLocks noGrp="1"/>
          </p:cNvSpPr>
          <p:nvPr>
            <p:ph type="title"/>
          </p:nvPr>
        </p:nvSpPr>
        <p:spPr>
          <a:xfrm>
            <a:off x="301501" y="-187986"/>
            <a:ext cx="7886700" cy="1325559"/>
          </a:xfrm>
        </p:spPr>
        <p:txBody>
          <a:bodyPr/>
          <a:lstStyle/>
          <a:p>
            <a:r>
              <a:rPr lang="it-IT" dirty="0" smtClean="0">
                <a:solidFill>
                  <a:schemeClr val="bg1"/>
                </a:solidFill>
              </a:rPr>
              <a:t>[il fondamento]</a:t>
            </a:r>
            <a:endParaRPr lang="it-IT" dirty="0">
              <a:solidFill>
                <a:schemeClr val="bg1"/>
              </a:solidFill>
            </a:endParaRPr>
          </a:p>
        </p:txBody>
      </p:sp>
      <p:pic>
        <p:nvPicPr>
          <p:cNvPr id="3" name="Immagine 2">
            <a:extLst>
              <a:ext uri="{FF2B5EF4-FFF2-40B4-BE49-F238E27FC236}">
                <a16:creationId xmlns:a16="http://schemas.microsoft.com/office/drawing/2014/main" id="{23FB9736-5ED6-4593-9C7D-041A3A46B3B9}"/>
              </a:ext>
            </a:extLst>
          </p:cNvPr>
          <p:cNvPicPr>
            <a:picLocks noChangeAspect="1"/>
          </p:cNvPicPr>
          <p:nvPr/>
        </p:nvPicPr>
        <p:blipFill>
          <a:blip r:embed="rId3"/>
          <a:stretch>
            <a:fillRect/>
          </a:stretch>
        </p:blipFill>
        <p:spPr>
          <a:xfrm>
            <a:off x="3971484" y="2202942"/>
            <a:ext cx="5572227" cy="4261473"/>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6950C38B-9D9C-4C60-9DB8-56E32B621F4E}"/>
              </a:ext>
            </a:extLst>
          </p:cNvPr>
          <p:cNvPicPr>
            <a:picLocks noChangeAspect="1"/>
          </p:cNvPicPr>
          <p:nvPr/>
        </p:nvPicPr>
        <p:blipFill>
          <a:blip r:embed="rId4"/>
          <a:stretch>
            <a:fillRect/>
          </a:stretch>
        </p:blipFill>
        <p:spPr>
          <a:xfrm>
            <a:off x="0" y="4333679"/>
            <a:ext cx="4621169" cy="2737341"/>
          </a:xfrm>
          <a:prstGeom prst="rect">
            <a:avLst/>
          </a:prstGeom>
          <a:ln>
            <a:noFill/>
          </a:ln>
          <a:effectLst>
            <a:outerShdw blurRad="292100" dist="139700" dir="2700000" algn="tl" rotWithShape="0">
              <a:srgbClr val="333333">
                <a:alpha val="65000"/>
              </a:srgbClr>
            </a:outerShdw>
          </a:effectLst>
        </p:spPr>
      </p:pic>
      <p:grpSp>
        <p:nvGrpSpPr>
          <p:cNvPr id="16" name="Gruppo 15"/>
          <p:cNvGrpSpPr/>
          <p:nvPr/>
        </p:nvGrpSpPr>
        <p:grpSpPr>
          <a:xfrm>
            <a:off x="301501" y="1870907"/>
            <a:ext cx="3535897" cy="1287738"/>
            <a:chOff x="301501" y="1870907"/>
            <a:chExt cx="3535897" cy="1287738"/>
          </a:xfrm>
        </p:grpSpPr>
        <p:pic>
          <p:nvPicPr>
            <p:cNvPr id="14" name="Immagin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1501" y="1870907"/>
              <a:ext cx="3535897" cy="1287738"/>
            </a:xfrm>
            <a:prstGeom prst="rect">
              <a:avLst/>
            </a:prstGeom>
          </p:spPr>
        </p:pic>
        <p:sp>
          <p:nvSpPr>
            <p:cNvPr id="15" name="Rettangolo 14"/>
            <p:cNvSpPr/>
            <p:nvPr/>
          </p:nvSpPr>
          <p:spPr>
            <a:xfrm>
              <a:off x="2761488" y="2896285"/>
              <a:ext cx="78638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smtClean="0">
                  <a:ln>
                    <a:noFill/>
                  </a:ln>
                  <a:solidFill>
                    <a:prstClr val="black"/>
                  </a:solidFill>
                  <a:effectLst/>
                  <a:uLnTx/>
                  <a:uFillTx/>
                  <a:latin typeface="Calibri"/>
                  <a:ea typeface="+mn-ea"/>
                  <a:cs typeface="+mn-cs"/>
                  <a:hlinkClick r:id="rId6"/>
                </a:rPr>
                <a:t>OpenAIRE</a:t>
              </a:r>
              <a:r>
                <a:rPr kumimoji="0" lang="it-IT" sz="10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it-IT" sz="10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uppo 9"/>
          <p:cNvGrpSpPr/>
          <p:nvPr/>
        </p:nvGrpSpPr>
        <p:grpSpPr>
          <a:xfrm>
            <a:off x="1880084" y="1174148"/>
            <a:ext cx="6712692" cy="971573"/>
            <a:chOff x="481052" y="1027379"/>
            <a:chExt cx="6712692" cy="971573"/>
          </a:xfrm>
        </p:grpSpPr>
        <p:pic>
          <p:nvPicPr>
            <p:cNvPr id="9" name="Immagine 8"/>
            <p:cNvPicPr>
              <a:picLocks noChangeAspect="1"/>
            </p:cNvPicPr>
            <p:nvPr/>
          </p:nvPicPr>
          <p:blipFill>
            <a:blip r:embed="rId7"/>
            <a:stretch>
              <a:fillRect/>
            </a:stretch>
          </p:blipFill>
          <p:spPr>
            <a:xfrm>
              <a:off x="481052" y="1027379"/>
              <a:ext cx="6712692" cy="971573"/>
            </a:xfrm>
            <a:prstGeom prst="rect">
              <a:avLst/>
            </a:prstGeom>
          </p:spPr>
        </p:pic>
        <p:sp>
          <p:nvSpPr>
            <p:cNvPr id="4" name="Rettangolo 3"/>
            <p:cNvSpPr/>
            <p:nvPr/>
          </p:nvSpPr>
          <p:spPr>
            <a:xfrm>
              <a:off x="5279437" y="1752731"/>
              <a:ext cx="191430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8"/>
                </a:rPr>
                <a:t>http://eprints.gla.ac.uk/171314</a:t>
              </a:r>
              <a:r>
                <a:rPr kumimoji="0" lang="it-IT" sz="1000" b="0" i="0" u="none" strike="noStrike" kern="1200" cap="none" spc="0" normalizeH="0" baseline="0" noProof="0" dirty="0" smtClean="0">
                  <a:ln>
                    <a:noFill/>
                  </a:ln>
                  <a:solidFill>
                    <a:prstClr val="black"/>
                  </a:solidFill>
                  <a:effectLst/>
                  <a:uLnTx/>
                  <a:uFillTx/>
                  <a:latin typeface="Calibri"/>
                  <a:ea typeface="+mn-ea"/>
                  <a:cs typeface="+mn-cs"/>
                  <a:hlinkClick r:id="rId8"/>
                </a:rPr>
                <a:t>/</a:t>
              </a:r>
              <a:r>
                <a:rPr kumimoji="0" lang="it-IT" sz="10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it-IT" sz="10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Rettangolo 5"/>
          <p:cNvSpPr/>
          <p:nvPr/>
        </p:nvSpPr>
        <p:spPr>
          <a:xfrm>
            <a:off x="859809" y="3320755"/>
            <a:ext cx="3111675" cy="1012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I DATI NON SONO «MIEI»</a:t>
            </a:r>
          </a:p>
          <a:p>
            <a:pPr algn="ctr"/>
            <a:r>
              <a:rPr lang="it-IT" dirty="0" smtClean="0">
                <a:solidFill>
                  <a:schemeClr val="tx1"/>
                </a:solidFill>
              </a:rPr>
              <a:t>NON ESISTE COPYRIGHT PERCHÉ NON SONO CREATIVI</a:t>
            </a:r>
            <a:endParaRPr lang="it-IT" dirty="0">
              <a:solidFill>
                <a:schemeClr val="tx1"/>
              </a:solidFill>
            </a:endParaRPr>
          </a:p>
        </p:txBody>
      </p:sp>
    </p:spTree>
    <p:extLst>
      <p:ext uri="{BB962C8B-B14F-4D97-AF65-F5344CB8AC3E}">
        <p14:creationId xmlns:p14="http://schemas.microsoft.com/office/powerpoint/2010/main" val="332595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0230" y="253617"/>
            <a:ext cx="7886700" cy="1325559"/>
          </a:xfrm>
        </p:spPr>
        <p:txBody>
          <a:bodyPr/>
          <a:lstStyle/>
          <a:p>
            <a:r>
              <a:rPr lang="it-IT" dirty="0" smtClean="0">
                <a:solidFill>
                  <a:schemeClr val="bg1"/>
                </a:solidFill>
              </a:rPr>
              <a:t>[ricordandosi che ci sono 3 passi] </a:t>
            </a:r>
            <a:endParaRPr lang="it-IT" dirty="0">
              <a:solidFill>
                <a:schemeClr val="bg1"/>
              </a:solidFill>
            </a:endParaRPr>
          </a:p>
        </p:txBody>
      </p:sp>
      <p:sp>
        <p:nvSpPr>
          <p:cNvPr id="4" name="Rettangolo arrotondato 3"/>
          <p:cNvSpPr/>
          <p:nvPr/>
        </p:nvSpPr>
        <p:spPr>
          <a:xfrm>
            <a:off x="2966224" y="1583473"/>
            <a:ext cx="2974561" cy="880947"/>
          </a:xfrm>
          <a:prstGeom prst="roundRect">
            <a:avLst/>
          </a:prstGeom>
          <a:solidFill>
            <a:srgbClr val="0A1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smtClean="0">
                <a:ln>
                  <a:noFill/>
                </a:ln>
                <a:solidFill>
                  <a:prstClr val="white"/>
                </a:solidFill>
                <a:effectLst/>
                <a:uLnTx/>
                <a:uFillTx/>
                <a:latin typeface="Calibri"/>
                <a:ea typeface="+mn-ea"/>
                <a:cs typeface="+mn-cs"/>
              </a:rPr>
              <a:t>Open</a:t>
            </a:r>
            <a:endParaRPr kumimoji="0" lang="it-IT"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ttangolo arrotondato 4"/>
          <p:cNvSpPr/>
          <p:nvPr/>
        </p:nvSpPr>
        <p:spPr>
          <a:xfrm>
            <a:off x="2212108" y="2464420"/>
            <a:ext cx="4482791" cy="836341"/>
          </a:xfrm>
          <a:prstGeom prst="roundRect">
            <a:avLst/>
          </a:prstGeom>
          <a:solidFill>
            <a:srgbClr val="073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smtClean="0">
                <a:ln>
                  <a:noFill/>
                </a:ln>
                <a:solidFill>
                  <a:prstClr val="white"/>
                </a:solidFill>
                <a:effectLst/>
                <a:uLnTx/>
                <a:uFillTx/>
                <a:latin typeface="Calibri"/>
                <a:ea typeface="+mn-ea"/>
                <a:cs typeface="+mn-cs"/>
              </a:rPr>
              <a:t>FAIR</a:t>
            </a:r>
            <a:endParaRPr kumimoji="0" lang="it-IT"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ttangolo arrotondato 5"/>
          <p:cNvSpPr/>
          <p:nvPr/>
        </p:nvSpPr>
        <p:spPr>
          <a:xfrm>
            <a:off x="1331161" y="3300761"/>
            <a:ext cx="6244683" cy="880947"/>
          </a:xfrm>
          <a:prstGeom prst="roundRect">
            <a:avLst/>
          </a:prstGeom>
          <a:solidFill>
            <a:srgbClr val="759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smtClean="0">
                <a:ln>
                  <a:noFill/>
                </a:ln>
                <a:solidFill>
                  <a:prstClr val="white"/>
                </a:solidFill>
                <a:effectLst/>
                <a:uLnTx/>
                <a:uFillTx/>
                <a:latin typeface="Calibri"/>
                <a:ea typeface="+mn-ea"/>
                <a:cs typeface="+mn-cs"/>
              </a:rPr>
              <a:t>Gestione/Cura</a:t>
            </a:r>
            <a:endParaRPr kumimoji="0" lang="it-IT" sz="4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Immagine 11">
            <a:extLst>
              <a:ext uri="{FF2B5EF4-FFF2-40B4-BE49-F238E27FC236}">
                <a16:creationId xmlns:a16="http://schemas.microsoft.com/office/drawing/2014/main" id="{ECE7074C-79BD-4797-9631-D88F94D2AC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52214" y="4339728"/>
            <a:ext cx="3802575" cy="26097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385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453B9D-3C57-4510-869D-29ED4EFF015E}"/>
              </a:ext>
            </a:extLst>
          </p:cNvPr>
          <p:cNvSpPr>
            <a:spLocks noGrp="1"/>
          </p:cNvSpPr>
          <p:nvPr>
            <p:ph type="title"/>
          </p:nvPr>
        </p:nvSpPr>
        <p:spPr>
          <a:xfrm>
            <a:off x="548640" y="312282"/>
            <a:ext cx="7886700" cy="1046255"/>
          </a:xfrm>
          <a:solidFill>
            <a:schemeClr val="bg1"/>
          </a:solidFill>
        </p:spPr>
        <p:txBody>
          <a:bodyPr/>
          <a:lstStyle/>
          <a:p>
            <a:r>
              <a:rPr lang="it-IT" dirty="0"/>
              <a:t>1. </a:t>
            </a:r>
            <a:r>
              <a:rPr lang="it-IT" dirty="0" smtClean="0"/>
              <a:t>I DATI VANNO CURATI</a:t>
            </a:r>
            <a:endParaRPr lang="it-IT" dirty="0"/>
          </a:p>
        </p:txBody>
      </p:sp>
      <p:sp>
        <p:nvSpPr>
          <p:cNvPr id="12" name="Rettangolo 11">
            <a:extLst>
              <a:ext uri="{FF2B5EF4-FFF2-40B4-BE49-F238E27FC236}">
                <a16:creationId xmlns:a16="http://schemas.microsoft.com/office/drawing/2014/main" id="{C0A78ADB-1B83-4F02-AAC5-A1F186FB9338}"/>
              </a:ext>
            </a:extLst>
          </p:cNvPr>
          <p:cNvSpPr/>
          <p:nvPr/>
        </p:nvSpPr>
        <p:spPr>
          <a:xfrm>
            <a:off x="775063" y="3796937"/>
            <a:ext cx="2011680" cy="1201783"/>
          </a:xfrm>
          <a:prstGeom prst="rect">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ORGANIZZAZIONE</a:t>
            </a:r>
            <a:endParaRPr lang="it-IT" dirty="0"/>
          </a:p>
          <a:p>
            <a:pPr algn="ctr"/>
            <a:r>
              <a:rPr lang="it-IT" dirty="0"/>
              <a:t>(file naming, </a:t>
            </a:r>
            <a:r>
              <a:rPr lang="it-IT" dirty="0" err="1" smtClean="0"/>
              <a:t>versioning</a:t>
            </a:r>
            <a:r>
              <a:rPr lang="it-IT" dirty="0" smtClean="0"/>
              <a:t>…)</a:t>
            </a:r>
            <a:endParaRPr lang="it-IT" dirty="0"/>
          </a:p>
        </p:txBody>
      </p:sp>
      <p:sp>
        <p:nvSpPr>
          <p:cNvPr id="13" name="Rettangolo 12">
            <a:extLst>
              <a:ext uri="{FF2B5EF4-FFF2-40B4-BE49-F238E27FC236}">
                <a16:creationId xmlns:a16="http://schemas.microsoft.com/office/drawing/2014/main" id="{96123A49-9E26-444C-A191-1E62D694D9E6}"/>
              </a:ext>
            </a:extLst>
          </p:cNvPr>
          <p:cNvSpPr/>
          <p:nvPr/>
        </p:nvSpPr>
        <p:spPr>
          <a:xfrm>
            <a:off x="4408748" y="5175067"/>
            <a:ext cx="2011680" cy="1201783"/>
          </a:xfrm>
          <a:prstGeom prst="rect">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ASPETTI LEGALI</a:t>
            </a:r>
            <a:endParaRPr lang="it-IT" dirty="0"/>
          </a:p>
        </p:txBody>
      </p:sp>
      <p:sp>
        <p:nvSpPr>
          <p:cNvPr id="14" name="Rettangolo 13">
            <a:extLst>
              <a:ext uri="{FF2B5EF4-FFF2-40B4-BE49-F238E27FC236}">
                <a16:creationId xmlns:a16="http://schemas.microsoft.com/office/drawing/2014/main" id="{1BFE12DF-9B80-4C33-B5FA-7090A6242A19}"/>
              </a:ext>
            </a:extLst>
          </p:cNvPr>
          <p:cNvSpPr/>
          <p:nvPr/>
        </p:nvSpPr>
        <p:spPr>
          <a:xfrm>
            <a:off x="1576252" y="5291091"/>
            <a:ext cx="2011680" cy="1201783"/>
          </a:xfrm>
          <a:prstGeom prst="rect">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CONSERVAZIONE SUL LUNGO PERIODO</a:t>
            </a:r>
            <a:endParaRPr lang="it-IT" dirty="0"/>
          </a:p>
        </p:txBody>
      </p:sp>
      <p:sp>
        <p:nvSpPr>
          <p:cNvPr id="15" name="Rettangolo 14">
            <a:extLst>
              <a:ext uri="{FF2B5EF4-FFF2-40B4-BE49-F238E27FC236}">
                <a16:creationId xmlns:a16="http://schemas.microsoft.com/office/drawing/2014/main" id="{96A59757-1FC6-431B-B2DD-7008318CBBFA}"/>
              </a:ext>
            </a:extLst>
          </p:cNvPr>
          <p:cNvSpPr/>
          <p:nvPr/>
        </p:nvSpPr>
        <p:spPr>
          <a:xfrm>
            <a:off x="3178629" y="3500845"/>
            <a:ext cx="2011680" cy="1201783"/>
          </a:xfrm>
          <a:prstGeom prst="rect">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METADATI</a:t>
            </a:r>
            <a:endParaRPr lang="it-IT" dirty="0"/>
          </a:p>
        </p:txBody>
      </p:sp>
      <p:sp>
        <p:nvSpPr>
          <p:cNvPr id="16" name="Rettangolo 15">
            <a:extLst>
              <a:ext uri="{FF2B5EF4-FFF2-40B4-BE49-F238E27FC236}">
                <a16:creationId xmlns:a16="http://schemas.microsoft.com/office/drawing/2014/main" id="{84E3EE1A-734D-433F-89D4-E57402B7EF29}"/>
              </a:ext>
            </a:extLst>
          </p:cNvPr>
          <p:cNvSpPr/>
          <p:nvPr/>
        </p:nvSpPr>
        <p:spPr>
          <a:xfrm>
            <a:off x="5643155" y="3228703"/>
            <a:ext cx="2011680" cy="1201783"/>
          </a:xfrm>
          <a:prstGeom prst="rect">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BACKUP E</a:t>
            </a:r>
            <a:r>
              <a:rPr lang="it-IT" dirty="0" smtClean="0"/>
              <a:t> </a:t>
            </a:r>
            <a:r>
              <a:rPr lang="it-IT" dirty="0"/>
              <a:t>STORAGE</a:t>
            </a:r>
          </a:p>
        </p:txBody>
      </p:sp>
      <p:grpSp>
        <p:nvGrpSpPr>
          <p:cNvPr id="8" name="Gruppo 7"/>
          <p:cNvGrpSpPr/>
          <p:nvPr/>
        </p:nvGrpSpPr>
        <p:grpSpPr>
          <a:xfrm>
            <a:off x="548640" y="1558834"/>
            <a:ext cx="7775122" cy="1469572"/>
            <a:chOff x="548640" y="1558834"/>
            <a:chExt cx="7775122" cy="1469572"/>
          </a:xfrm>
        </p:grpSpPr>
        <p:pic>
          <p:nvPicPr>
            <p:cNvPr id="11" name="Immagine 10">
              <a:extLst>
                <a:ext uri="{FF2B5EF4-FFF2-40B4-BE49-F238E27FC236}">
                  <a16:creationId xmlns:a16="http://schemas.microsoft.com/office/drawing/2014/main" id="{7A6F3625-A985-4F5B-9180-7D3D61D17F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8640" y="1558834"/>
              <a:ext cx="7775122" cy="1469572"/>
            </a:xfrm>
            <a:prstGeom prst="rect">
              <a:avLst/>
            </a:prstGeom>
          </p:spPr>
        </p:pic>
        <p:cxnSp>
          <p:nvCxnSpPr>
            <p:cNvPr id="4" name="Connettore diritto 3"/>
            <p:cNvCxnSpPr/>
            <p:nvPr/>
          </p:nvCxnSpPr>
          <p:spPr>
            <a:xfrm flipV="1">
              <a:off x="2552131" y="1815152"/>
              <a:ext cx="4517409" cy="27296"/>
            </a:xfrm>
            <a:prstGeom prst="line">
              <a:avLst/>
            </a:prstGeom>
            <a:ln>
              <a:solidFill>
                <a:srgbClr val="CF2413"/>
              </a:solidFill>
            </a:ln>
          </p:spPr>
          <p:style>
            <a:lnRef idx="1">
              <a:schemeClr val="accent1"/>
            </a:lnRef>
            <a:fillRef idx="0">
              <a:schemeClr val="accent1"/>
            </a:fillRef>
            <a:effectRef idx="0">
              <a:schemeClr val="accent1"/>
            </a:effectRef>
            <a:fontRef idx="minor">
              <a:schemeClr val="tx1"/>
            </a:fontRef>
          </p:style>
        </p:cxnSp>
        <p:cxnSp>
          <p:nvCxnSpPr>
            <p:cNvPr id="17" name="Connettore diritto 16"/>
            <p:cNvCxnSpPr/>
            <p:nvPr/>
          </p:nvCxnSpPr>
          <p:spPr>
            <a:xfrm flipV="1">
              <a:off x="548640" y="2074460"/>
              <a:ext cx="5456375" cy="24306"/>
            </a:xfrm>
            <a:prstGeom prst="line">
              <a:avLst/>
            </a:prstGeom>
            <a:ln>
              <a:solidFill>
                <a:srgbClr val="CF2413"/>
              </a:solidFill>
            </a:ln>
          </p:spPr>
          <p:style>
            <a:lnRef idx="1">
              <a:schemeClr val="accent1"/>
            </a:lnRef>
            <a:fillRef idx="0">
              <a:schemeClr val="accent1"/>
            </a:fillRef>
            <a:effectRef idx="0">
              <a:schemeClr val="accent1"/>
            </a:effectRef>
            <a:fontRef idx="minor">
              <a:schemeClr val="tx1"/>
            </a:fontRef>
          </p:style>
        </p:cxnSp>
        <p:cxnSp>
          <p:nvCxnSpPr>
            <p:cNvPr id="19" name="Connettore diritto 18"/>
            <p:cNvCxnSpPr/>
            <p:nvPr/>
          </p:nvCxnSpPr>
          <p:spPr>
            <a:xfrm flipV="1">
              <a:off x="2523928" y="2361136"/>
              <a:ext cx="5456375" cy="24306"/>
            </a:xfrm>
            <a:prstGeom prst="line">
              <a:avLst/>
            </a:prstGeom>
            <a:ln>
              <a:solidFill>
                <a:srgbClr val="CF241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205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206669" y="97271"/>
            <a:ext cx="7886700" cy="1325563"/>
          </a:xfrm>
          <a:solidFill>
            <a:schemeClr val="bg1"/>
          </a:solidFill>
        </p:spPr>
        <p:txBody>
          <a:bodyPr/>
          <a:lstStyle/>
          <a:p>
            <a:r>
              <a:rPr lang="it-IT" dirty="0"/>
              <a:t>2. </a:t>
            </a:r>
            <a:r>
              <a:rPr lang="it-IT" dirty="0" smtClean="0"/>
              <a:t>I DATI DEVONO ESSERE FAIR</a:t>
            </a:r>
            <a:endParaRPr lang="it-IT" dirty="0"/>
          </a:p>
        </p:txBody>
      </p:sp>
      <p:grpSp>
        <p:nvGrpSpPr>
          <p:cNvPr id="6" name="Gruppo 5">
            <a:extLst>
              <a:ext uri="{FF2B5EF4-FFF2-40B4-BE49-F238E27FC236}">
                <a16:creationId xmlns:a16="http://schemas.microsoft.com/office/drawing/2014/main" id="{83B55D65-CE25-4767-A099-435808E111C8}"/>
              </a:ext>
            </a:extLst>
          </p:cNvPr>
          <p:cNvGrpSpPr/>
          <p:nvPr/>
        </p:nvGrpSpPr>
        <p:grpSpPr>
          <a:xfrm>
            <a:off x="206669" y="1868759"/>
            <a:ext cx="7443494" cy="4891970"/>
            <a:chOff x="206669" y="1422834"/>
            <a:chExt cx="7443494" cy="4891970"/>
          </a:xfrm>
        </p:grpSpPr>
        <p:pic>
          <p:nvPicPr>
            <p:cNvPr id="7" name="Immagine 6">
              <a:extLst>
                <a:ext uri="{FF2B5EF4-FFF2-40B4-BE49-F238E27FC236}">
                  <a16:creationId xmlns:a16="http://schemas.microsoft.com/office/drawing/2014/main" id="{03B67023-3292-440E-A8F8-F7F8F4436BEC}"/>
                </a:ext>
              </a:extLst>
            </p:cNvPr>
            <p:cNvPicPr>
              <a:picLocks noChangeAspect="1"/>
            </p:cNvPicPr>
            <p:nvPr/>
          </p:nvPicPr>
          <p:blipFill>
            <a:blip r:embed="rId3"/>
            <a:stretch>
              <a:fillRect/>
            </a:stretch>
          </p:blipFill>
          <p:spPr>
            <a:xfrm>
              <a:off x="206669" y="1422834"/>
              <a:ext cx="6080919" cy="2500378"/>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5C7ECE97-3013-4A93-BF73-DCF484DB07F9}"/>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206669" y="3923212"/>
              <a:ext cx="7443494" cy="239159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
        <p:nvSpPr>
          <p:cNvPr id="9" name="Rettangolo 8">
            <a:extLst>
              <a:ext uri="{FF2B5EF4-FFF2-40B4-BE49-F238E27FC236}">
                <a16:creationId xmlns:a16="http://schemas.microsoft.com/office/drawing/2014/main" id="{310D68AB-48F1-42D9-ADDF-20326AC923B9}"/>
              </a:ext>
            </a:extLst>
          </p:cNvPr>
          <p:cNvSpPr/>
          <p:nvPr/>
        </p:nvSpPr>
        <p:spPr>
          <a:xfrm>
            <a:off x="5742560" y="4129141"/>
            <a:ext cx="3335383" cy="1976038"/>
          </a:xfrm>
          <a:prstGeom prst="rect">
            <a:avLst/>
          </a:prstGeom>
          <a:solidFill>
            <a:srgbClr val="00A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white"/>
                </a:solidFill>
                <a:effectLst/>
                <a:uLnTx/>
                <a:uFillTx/>
                <a:latin typeface="Calibri"/>
                <a:ea typeface="+mn-ea"/>
                <a:cs typeface="+mn-cs"/>
              </a:rPr>
              <a:t>«ACCESIBLE</a:t>
            </a:r>
            <a:r>
              <a:rPr kumimoji="0" lang="it-IT" sz="2000" b="0" i="0" u="none" strike="noStrike" kern="1200" cap="none" spc="0" normalizeH="0" baseline="0" noProof="0" dirty="0" smtClean="0">
                <a:ln>
                  <a:noFill/>
                </a:ln>
                <a:solidFill>
                  <a:prstClr val="white"/>
                </a:solidFill>
                <a:effectLst/>
                <a:uLnTx/>
                <a:uFillTx/>
                <a:latin typeface="Calibri"/>
                <a:ea typeface="+mn-ea"/>
                <a:cs typeface="+mn-cs"/>
              </a:rPr>
              <a:t>» NON SIGNIFICA</a:t>
            </a:r>
            <a:r>
              <a:rPr kumimoji="0" lang="it-IT" sz="2000" b="0" i="0" u="none" strike="noStrike" kern="1200" cap="none" spc="0" normalizeH="0" noProof="0" dirty="0" smtClean="0">
                <a:ln>
                  <a:noFill/>
                </a:ln>
                <a:solidFill>
                  <a:prstClr val="white"/>
                </a:solidFill>
                <a:effectLst/>
                <a:uLnTx/>
                <a:uFillTx/>
                <a:latin typeface="Calibri"/>
                <a:ea typeface="+mn-ea"/>
                <a:cs typeface="+mn-cs"/>
              </a:rPr>
              <a:t> «OPEN». SIGNIFICA SOLO DICHIARARE LE CONDIZIONI SECONDO CUI I DATI SONO ACCESSIBILI</a:t>
            </a:r>
            <a:endParaRPr kumimoji="0" lang="it-IT"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E3D60E53-255B-4A5D-87A6-E755084D1B46}"/>
              </a:ext>
            </a:extLst>
          </p:cNvPr>
          <p:cNvSpPr/>
          <p:nvPr/>
        </p:nvSpPr>
        <p:spPr>
          <a:xfrm>
            <a:off x="2972277" y="6135099"/>
            <a:ext cx="4572000" cy="2154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a:ea typeface="+mn-ea"/>
                <a:cs typeface="+mn-cs"/>
                <a:hlinkClick r:id="rId5"/>
              </a:rPr>
              <a:t>https://www.force11.org/group/fairgroup/fairprinciples</a:t>
            </a:r>
            <a:r>
              <a:rPr kumimoji="0" lang="it-IT" sz="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Immagine 4">
            <a:extLst>
              <a:ext uri="{FF2B5EF4-FFF2-40B4-BE49-F238E27FC236}">
                <a16:creationId xmlns:a16="http://schemas.microsoft.com/office/drawing/2014/main" id="{EA22F313-2E41-4F9B-A025-731CA83EDD55}"/>
              </a:ext>
            </a:extLst>
          </p:cNvPr>
          <p:cNvPicPr>
            <a:picLocks noChangeAspect="1"/>
          </p:cNvPicPr>
          <p:nvPr/>
        </p:nvPicPr>
        <p:blipFill>
          <a:blip r:embed="rId6"/>
          <a:stretch>
            <a:fillRect/>
          </a:stretch>
        </p:blipFill>
        <p:spPr>
          <a:xfrm>
            <a:off x="5258277" y="989517"/>
            <a:ext cx="3819666" cy="2389809"/>
          </a:xfrm>
          <a:prstGeom prst="rect">
            <a:avLst/>
          </a:prstGeom>
        </p:spPr>
      </p:pic>
    </p:spTree>
    <p:extLst>
      <p:ext uri="{BB962C8B-B14F-4D97-AF65-F5344CB8AC3E}">
        <p14:creationId xmlns:p14="http://schemas.microsoft.com/office/powerpoint/2010/main" val="74162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CD53C5-B711-43EA-B544-48F967779BFD}"/>
              </a:ext>
            </a:extLst>
          </p:cNvPr>
          <p:cNvSpPr>
            <a:spLocks noGrp="1"/>
          </p:cNvSpPr>
          <p:nvPr>
            <p:ph type="title"/>
          </p:nvPr>
        </p:nvSpPr>
        <p:spPr>
          <a:xfrm>
            <a:off x="524147" y="112581"/>
            <a:ext cx="7886700" cy="1325559"/>
          </a:xfrm>
          <a:solidFill>
            <a:schemeClr val="bg1"/>
          </a:solidFill>
        </p:spPr>
        <p:txBody>
          <a:bodyPr/>
          <a:lstStyle/>
          <a:p>
            <a:r>
              <a:rPr lang="it-IT" dirty="0">
                <a:solidFill>
                  <a:schemeClr val="tx1"/>
                </a:solidFill>
              </a:rPr>
              <a:t>3. </a:t>
            </a:r>
            <a:r>
              <a:rPr lang="it-IT" dirty="0" smtClean="0">
                <a:solidFill>
                  <a:schemeClr val="tx1"/>
                </a:solidFill>
              </a:rPr>
              <a:t>I DATI POSSONO ESSERE OPEN</a:t>
            </a:r>
            <a:endParaRPr lang="it-IT" dirty="0">
              <a:solidFill>
                <a:schemeClr val="tx1"/>
              </a:solidFill>
            </a:endParaRPr>
          </a:p>
        </p:txBody>
      </p:sp>
      <p:pic>
        <p:nvPicPr>
          <p:cNvPr id="3" name="Immagine 2">
            <a:extLst>
              <a:ext uri="{FF2B5EF4-FFF2-40B4-BE49-F238E27FC236}">
                <a16:creationId xmlns:a16="http://schemas.microsoft.com/office/drawing/2014/main" id="{3ED4930F-D08D-4002-A167-699F0139423B}"/>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2776756" y="1308780"/>
            <a:ext cx="3590488" cy="2634144"/>
          </a:xfrm>
          <a:prstGeom prst="rect">
            <a:avLst/>
          </a:prstGeom>
        </p:spPr>
      </p:pic>
      <p:pic>
        <p:nvPicPr>
          <p:cNvPr id="4" name="Immagine 3">
            <a:extLst>
              <a:ext uri="{FF2B5EF4-FFF2-40B4-BE49-F238E27FC236}">
                <a16:creationId xmlns:a16="http://schemas.microsoft.com/office/drawing/2014/main" id="{C1FC2E6D-9536-4E88-A3DA-B2E9D6BD460A}"/>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696286" y="3942924"/>
            <a:ext cx="8053431" cy="2867545"/>
          </a:xfrm>
          <a:prstGeom prst="rect">
            <a:avLst/>
          </a:prstGeom>
        </p:spPr>
      </p:pic>
    </p:spTree>
    <p:extLst>
      <p:ext uri="{BB962C8B-B14F-4D97-AF65-F5344CB8AC3E}">
        <p14:creationId xmlns:p14="http://schemas.microsoft.com/office/powerpoint/2010/main" val="360524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724F2B1-4F25-4985-8B8C-3882C10DBCB3}"/>
              </a:ext>
            </a:extLst>
          </p:cNvPr>
          <p:cNvSpPr>
            <a:spLocks noGrp="1"/>
          </p:cNvSpPr>
          <p:nvPr>
            <p:ph type="title"/>
          </p:nvPr>
        </p:nvSpPr>
        <p:spPr>
          <a:xfrm>
            <a:off x="123553" y="-26371"/>
            <a:ext cx="7886700" cy="1325559"/>
          </a:xfrm>
        </p:spPr>
        <p:txBody>
          <a:bodyPr/>
          <a:lstStyle/>
          <a:p>
            <a:r>
              <a:rPr lang="it-IT" dirty="0" smtClean="0">
                <a:solidFill>
                  <a:schemeClr val="bg1"/>
                </a:solidFill>
              </a:rPr>
              <a:t>1. GESTIONE DEI DATI</a:t>
            </a:r>
            <a:endParaRPr lang="it-IT" dirty="0">
              <a:solidFill>
                <a:schemeClr val="bg1"/>
              </a:solidFill>
            </a:endParaRPr>
          </a:p>
        </p:txBody>
      </p:sp>
      <p:pic>
        <p:nvPicPr>
          <p:cNvPr id="34" name="Immagine 33">
            <a:extLst>
              <a:ext uri="{FF2B5EF4-FFF2-40B4-BE49-F238E27FC236}">
                <a16:creationId xmlns:a16="http://schemas.microsoft.com/office/drawing/2014/main" id="{7201B6F4-8FB0-4B80-B2B3-994A1F6DC347}"/>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630234" y="3827597"/>
            <a:ext cx="5881393" cy="64947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91582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Effect transition="in" filter="fade">
                                      <p:cBhvr>
                                        <p:cTn id="9"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FB12F5-EAF2-4788-B7CC-FFFA64659D3D}"/>
              </a:ext>
            </a:extLst>
          </p:cNvPr>
          <p:cNvSpPr>
            <a:spLocks noGrp="1"/>
          </p:cNvSpPr>
          <p:nvPr>
            <p:ph type="title"/>
          </p:nvPr>
        </p:nvSpPr>
        <p:spPr/>
        <p:txBody>
          <a:bodyPr/>
          <a:lstStyle/>
          <a:p>
            <a:r>
              <a:rPr lang="it-IT" dirty="0"/>
              <a:t>… </a:t>
            </a:r>
            <a:r>
              <a:rPr lang="it-IT" dirty="0" smtClean="0"/>
              <a:t>lo so…</a:t>
            </a:r>
            <a:endParaRPr lang="it-IT" dirty="0"/>
          </a:p>
        </p:txBody>
      </p:sp>
      <p:sp>
        <p:nvSpPr>
          <p:cNvPr id="4" name="Rettangolo 3">
            <a:extLst>
              <a:ext uri="{FF2B5EF4-FFF2-40B4-BE49-F238E27FC236}">
                <a16:creationId xmlns:a16="http://schemas.microsoft.com/office/drawing/2014/main" id="{62E24447-282C-4108-A172-A784EF03727D}"/>
              </a:ext>
            </a:extLst>
          </p:cNvPr>
          <p:cNvSpPr/>
          <p:nvPr/>
        </p:nvSpPr>
        <p:spPr>
          <a:xfrm>
            <a:off x="1840455" y="3719905"/>
            <a:ext cx="5334000" cy="2159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Tx/>
              <a:buAutoNum type="arabicParenR"/>
              <a:tabLst/>
              <a:defRPr/>
            </a:pPr>
            <a:r>
              <a:rPr lang="it-IT" sz="2400" kern="0" dirty="0" smtClean="0">
                <a:solidFill>
                  <a:prstClr val="black"/>
                </a:solidFill>
                <a:latin typeface="Calibri" panose="020F0502020204030204"/>
              </a:rPr>
              <a:t>Non è facile gestire i dati</a:t>
            </a:r>
            <a:endParaRPr kumimoji="0" lang="it-IT"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342900" marR="0" lvl="0" indent="-342900" defTabSz="914400" eaLnBrk="1" fontAlgn="auto" latinLnBrk="0" hangingPunct="1">
              <a:lnSpc>
                <a:spcPct val="100000"/>
              </a:lnSpc>
              <a:spcBef>
                <a:spcPts val="0"/>
              </a:spcBef>
              <a:spcAft>
                <a:spcPts val="0"/>
              </a:spcAft>
              <a:buClrTx/>
              <a:buSzTx/>
              <a:buFontTx/>
              <a:buAutoNum type="arabicParenR"/>
              <a:tabLst/>
              <a:defRPr/>
            </a:pPr>
            <a:r>
              <a:rPr lang="it-IT" sz="2400" kern="0" dirty="0" smtClean="0">
                <a:solidFill>
                  <a:prstClr val="black"/>
                </a:solidFill>
                <a:latin typeface="Calibri" panose="020F0502020204030204"/>
              </a:rPr>
              <a:t>Non c’è una ricetta, ogni </a:t>
            </a:r>
            <a:r>
              <a:rPr lang="it-IT" sz="2400" kern="0" dirty="0" err="1" smtClean="0">
                <a:solidFill>
                  <a:prstClr val="black"/>
                </a:solidFill>
                <a:latin typeface="Calibri" panose="020F0502020204030204"/>
              </a:rPr>
              <a:t>dataset</a:t>
            </a:r>
            <a:r>
              <a:rPr lang="it-IT" sz="2400" kern="0" dirty="0" smtClean="0">
                <a:solidFill>
                  <a:prstClr val="black"/>
                </a:solidFill>
                <a:latin typeface="Calibri" panose="020F0502020204030204"/>
              </a:rPr>
              <a:t> unico</a:t>
            </a:r>
            <a:endParaRPr kumimoji="0" lang="it-IT"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342900" marR="0" lvl="0" indent="-342900" defTabSz="914400" eaLnBrk="1" fontAlgn="auto" latinLnBrk="0" hangingPunct="1">
              <a:lnSpc>
                <a:spcPct val="100000"/>
              </a:lnSpc>
              <a:spcBef>
                <a:spcPts val="0"/>
              </a:spcBef>
              <a:spcAft>
                <a:spcPts val="0"/>
              </a:spcAft>
              <a:buClrTx/>
              <a:buSzTx/>
              <a:buFontTx/>
              <a:buAutoNum type="arabicParenR"/>
              <a:tabLst/>
              <a:defRPr/>
            </a:pPr>
            <a:r>
              <a:rPr lang="it-IT" sz="2400" kern="0" dirty="0" smtClean="0">
                <a:solidFill>
                  <a:prstClr val="black"/>
                </a:solidFill>
                <a:latin typeface="Calibri" panose="020F0502020204030204"/>
              </a:rPr>
              <a:t>Ci sono molti aspetti da considerare</a:t>
            </a:r>
            <a:endParaRPr kumimoji="0" lang="it-IT"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342900" marR="0" lvl="0" indent="-342900" defTabSz="914400" eaLnBrk="1" fontAlgn="auto" latinLnBrk="0" hangingPunct="1">
              <a:lnSpc>
                <a:spcPct val="100000"/>
              </a:lnSpc>
              <a:spcBef>
                <a:spcPts val="0"/>
              </a:spcBef>
              <a:spcAft>
                <a:spcPts val="0"/>
              </a:spcAft>
              <a:buClrTx/>
              <a:buSzTx/>
              <a:buFontTx/>
              <a:buAutoNum type="arabicParenR"/>
              <a:tabLst/>
              <a:defRPr/>
            </a:pPr>
            <a:r>
              <a:rPr lang="it-IT" sz="2400" kern="0" dirty="0" smtClean="0">
                <a:solidFill>
                  <a:prstClr val="black"/>
                </a:solidFill>
                <a:latin typeface="Calibri" panose="020F0502020204030204"/>
              </a:rPr>
              <a:t>Molti strumenti da imparare a usare</a:t>
            </a:r>
            <a:endParaRPr kumimoji="0" lang="it-IT"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342900" marR="0" lvl="0" indent="-342900" defTabSz="914400" eaLnBrk="1" fontAlgn="auto" latinLnBrk="0" hangingPunct="1">
              <a:lnSpc>
                <a:spcPct val="100000"/>
              </a:lnSpc>
              <a:spcBef>
                <a:spcPts val="0"/>
              </a:spcBef>
              <a:spcAft>
                <a:spcPts val="0"/>
              </a:spcAft>
              <a:buClrTx/>
              <a:buSzTx/>
              <a:buFontTx/>
              <a:buAutoNum type="arabicParenR"/>
              <a:tabLst/>
              <a:defRPr/>
            </a:pPr>
            <a:r>
              <a:rPr lang="it-IT" sz="2400" kern="0" dirty="0" smtClean="0">
                <a:solidFill>
                  <a:prstClr val="black"/>
                </a:solidFill>
                <a:latin typeface="Calibri" panose="020F0502020204030204"/>
              </a:rPr>
              <a:t>Sembra richiedere così tanto tempo</a:t>
            </a:r>
            <a:endParaRPr kumimoji="0" lang="it-IT"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342900" marR="0" lvl="0" indent="-342900" defTabSz="914400" eaLnBrk="1" fontAlgn="auto" latinLnBrk="0" hangingPunct="1">
              <a:lnSpc>
                <a:spcPct val="100000"/>
              </a:lnSpc>
              <a:spcBef>
                <a:spcPts val="0"/>
              </a:spcBef>
              <a:spcAft>
                <a:spcPts val="0"/>
              </a:spcAft>
              <a:buClrTx/>
              <a:buSzTx/>
              <a:buFontTx/>
              <a:buAutoNum type="arabicParenR"/>
              <a:tabLst/>
              <a:defRPr/>
            </a:pPr>
            <a:r>
              <a:rPr lang="it-IT" sz="2400" kern="0" dirty="0" smtClean="0">
                <a:solidFill>
                  <a:prstClr val="black"/>
                </a:solidFill>
                <a:latin typeface="Calibri" panose="020F0502020204030204"/>
              </a:rPr>
              <a:t>Ma i benefici sono </a:t>
            </a:r>
            <a:r>
              <a:rPr lang="it-IT" sz="2400" kern="0" dirty="0" err="1" smtClean="0">
                <a:solidFill>
                  <a:prstClr val="black"/>
                </a:solidFill>
                <a:latin typeface="Calibri" panose="020F0502020204030204"/>
              </a:rPr>
              <a:t>enoooooooooormi</a:t>
            </a:r>
            <a:endParaRPr kumimoji="0" lang="it-IT"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 name="Rettangolo 2"/>
          <p:cNvSpPr/>
          <p:nvPr/>
        </p:nvSpPr>
        <p:spPr>
          <a:xfrm>
            <a:off x="419549" y="5878905"/>
            <a:ext cx="8160348" cy="979095"/>
          </a:xfrm>
          <a:prstGeom prst="rect">
            <a:avLst/>
          </a:prstGeom>
          <a:solidFill>
            <a:srgbClr val="0905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AVVERTENZA PER L’USO</a:t>
            </a:r>
          </a:p>
          <a:p>
            <a:pPr algn="ctr"/>
            <a:r>
              <a:rPr lang="it-IT" dirty="0" smtClean="0"/>
              <a:t>NON USCIRETE DI QUI OGGI CON UN DMP PRONTO [IMPOSSIBILE!]</a:t>
            </a:r>
          </a:p>
          <a:p>
            <a:pPr algn="ctr"/>
            <a:r>
              <a:rPr lang="it-IT" dirty="0" smtClean="0"/>
              <a:t>MA CON GLI STRUMENTI UTILI PER SCRIVERLO – OGNUNO DIVERSO</a:t>
            </a:r>
            <a:endParaRPr lang="it-IT" dirty="0"/>
          </a:p>
        </p:txBody>
      </p:sp>
    </p:spTree>
    <p:extLst>
      <p:ext uri="{BB962C8B-B14F-4D97-AF65-F5344CB8AC3E}">
        <p14:creationId xmlns:p14="http://schemas.microsoft.com/office/powerpoint/2010/main" val="93544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1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1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1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10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left)">
                                      <p:cBhvr>
                                        <p:cTn id="37" dur="10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83FEE5-4FBE-4499-9609-80AAF7F4F2E3}"/>
              </a:ext>
            </a:extLst>
          </p:cNvPr>
          <p:cNvSpPr>
            <a:spLocks noGrp="1"/>
          </p:cNvSpPr>
          <p:nvPr>
            <p:ph type="title"/>
          </p:nvPr>
        </p:nvSpPr>
        <p:spPr>
          <a:xfrm>
            <a:off x="236764" y="356420"/>
            <a:ext cx="7886700" cy="1325559"/>
          </a:xfrm>
        </p:spPr>
        <p:txBody>
          <a:bodyPr/>
          <a:lstStyle/>
          <a:p>
            <a:r>
              <a:rPr lang="it-IT" dirty="0">
                <a:solidFill>
                  <a:schemeClr val="bg1"/>
                </a:solidFill>
              </a:rPr>
              <a:t>… </a:t>
            </a:r>
            <a:r>
              <a:rPr lang="it-IT" dirty="0" smtClean="0">
                <a:solidFill>
                  <a:schemeClr val="bg1"/>
                </a:solidFill>
              </a:rPr>
              <a:t>dall’inizio</a:t>
            </a:r>
            <a:endParaRPr lang="it-IT" dirty="0">
              <a:solidFill>
                <a:schemeClr val="bg1"/>
              </a:solidFill>
            </a:endParaRPr>
          </a:p>
        </p:txBody>
      </p:sp>
      <p:grpSp>
        <p:nvGrpSpPr>
          <p:cNvPr id="3" name="Gruppo 2">
            <a:extLst>
              <a:ext uri="{FF2B5EF4-FFF2-40B4-BE49-F238E27FC236}">
                <a16:creationId xmlns:a16="http://schemas.microsoft.com/office/drawing/2014/main" id="{C313B08E-7B92-4B91-98B9-2E787BE9C8A1}"/>
              </a:ext>
            </a:extLst>
          </p:cNvPr>
          <p:cNvGrpSpPr/>
          <p:nvPr/>
        </p:nvGrpSpPr>
        <p:grpSpPr>
          <a:xfrm>
            <a:off x="1228016" y="1511209"/>
            <a:ext cx="4928944" cy="2480685"/>
            <a:chOff x="5138164" y="2205423"/>
            <a:chExt cx="3377186" cy="1699702"/>
          </a:xfrm>
        </p:grpSpPr>
        <p:pic>
          <p:nvPicPr>
            <p:cNvPr id="4" name="Immagine 3">
              <a:extLst>
                <a:ext uri="{FF2B5EF4-FFF2-40B4-BE49-F238E27FC236}">
                  <a16:creationId xmlns:a16="http://schemas.microsoft.com/office/drawing/2014/main" id="{4EC69F67-F385-40D6-82C7-B37A2627FD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38164" y="2205423"/>
              <a:ext cx="3377186" cy="1699702"/>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77DD96A0-B39B-4680-ABA1-BAEED28D658C}"/>
                </a:ext>
              </a:extLst>
            </p:cNvPr>
            <p:cNvSpPr/>
            <p:nvPr/>
          </p:nvSpPr>
          <p:spPr>
            <a:xfrm flipH="1">
              <a:off x="6811517" y="2298036"/>
              <a:ext cx="914823"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a:ea typeface="+mn-ea"/>
                  <a:cs typeface="+mn-cs"/>
                  <a:hlinkClick r:id="rId4"/>
                </a:rPr>
                <a:t>May</a:t>
              </a: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4"/>
                </a:rPr>
                <a:t> 2018</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grpSp>
        <p:nvGrpSpPr>
          <p:cNvPr id="7" name="Gruppo 6">
            <a:extLst>
              <a:ext uri="{FF2B5EF4-FFF2-40B4-BE49-F238E27FC236}">
                <a16:creationId xmlns:a16="http://schemas.microsoft.com/office/drawing/2014/main" id="{89BC5B13-5C85-450D-9F05-F9E677F56462}"/>
              </a:ext>
            </a:extLst>
          </p:cNvPr>
          <p:cNvGrpSpPr/>
          <p:nvPr/>
        </p:nvGrpSpPr>
        <p:grpSpPr>
          <a:xfrm>
            <a:off x="62623" y="4087751"/>
            <a:ext cx="7323922" cy="2770249"/>
            <a:chOff x="149709" y="3955475"/>
            <a:chExt cx="7323922" cy="2770249"/>
          </a:xfrm>
        </p:grpSpPr>
        <p:grpSp>
          <p:nvGrpSpPr>
            <p:cNvPr id="8" name="Gruppo 7">
              <a:extLst>
                <a:ext uri="{FF2B5EF4-FFF2-40B4-BE49-F238E27FC236}">
                  <a16:creationId xmlns:a16="http://schemas.microsoft.com/office/drawing/2014/main" id="{97E1A09C-04D1-4F3A-B822-EE6894734FBF}"/>
                </a:ext>
              </a:extLst>
            </p:cNvPr>
            <p:cNvGrpSpPr/>
            <p:nvPr/>
          </p:nvGrpSpPr>
          <p:grpSpPr>
            <a:xfrm>
              <a:off x="149709" y="3955475"/>
              <a:ext cx="7323922" cy="2770249"/>
              <a:chOff x="149709" y="3955475"/>
              <a:chExt cx="7323922" cy="2770249"/>
            </a:xfrm>
          </p:grpSpPr>
          <p:pic>
            <p:nvPicPr>
              <p:cNvPr id="11" name="Immagine 10">
                <a:extLst>
                  <a:ext uri="{FF2B5EF4-FFF2-40B4-BE49-F238E27FC236}">
                    <a16:creationId xmlns:a16="http://schemas.microsoft.com/office/drawing/2014/main" id="{254A8AD7-0819-4FBF-8426-2AFF0472AA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9709" y="3955475"/>
                <a:ext cx="4668716" cy="2770249"/>
              </a:xfrm>
              <a:prstGeom prst="rect">
                <a:avLst/>
              </a:prstGeom>
            </p:spPr>
          </p:pic>
          <p:pic>
            <p:nvPicPr>
              <p:cNvPr id="12" name="Immagine 11">
                <a:extLst>
                  <a:ext uri="{FF2B5EF4-FFF2-40B4-BE49-F238E27FC236}">
                    <a16:creationId xmlns:a16="http://schemas.microsoft.com/office/drawing/2014/main" id="{5D48C481-98D4-4643-8EDB-E7319239F02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41794" y="5226053"/>
                <a:ext cx="2679830" cy="889005"/>
              </a:xfrm>
              <a:prstGeom prst="rect">
                <a:avLst/>
              </a:prstGeom>
            </p:spPr>
          </p:pic>
          <p:sp>
            <p:nvSpPr>
              <p:cNvPr id="13" name="Rettangolo 12">
                <a:extLst>
                  <a:ext uri="{FF2B5EF4-FFF2-40B4-BE49-F238E27FC236}">
                    <a16:creationId xmlns:a16="http://schemas.microsoft.com/office/drawing/2014/main" id="{DDA9BDD3-5310-4D8A-BEED-ECCE86B24149}"/>
                  </a:ext>
                </a:extLst>
              </p:cNvPr>
              <p:cNvSpPr/>
              <p:nvPr/>
            </p:nvSpPr>
            <p:spPr>
              <a:xfrm>
                <a:off x="6815095" y="5340599"/>
                <a:ext cx="65853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0" cap="none" spc="0" normalizeH="0" baseline="0" noProof="0" dirty="0">
                    <a:ln>
                      <a:noFill/>
                    </a:ln>
                    <a:solidFill>
                      <a:prstClr val="black"/>
                    </a:solidFill>
                    <a:effectLst/>
                    <a:uLnTx/>
                    <a:uFillTx/>
                    <a:latin typeface="Calibri"/>
                    <a:ea typeface="+mn-ea"/>
                    <a:cs typeface="+mn-cs"/>
                    <a:hlinkClick r:id="rId7"/>
                  </a:rPr>
                  <a:t>2013</a:t>
                </a:r>
                <a:r>
                  <a:rPr kumimoji="0" lang="it-IT" sz="1000" b="0" i="0" u="none" strike="noStrike" kern="0" cap="none" spc="0" normalizeH="0" baseline="0" noProof="0" dirty="0">
                    <a:ln>
                      <a:noFill/>
                    </a:ln>
                    <a:solidFill>
                      <a:prstClr val="black"/>
                    </a:solidFill>
                    <a:effectLst/>
                    <a:uLnTx/>
                    <a:uFillTx/>
                    <a:latin typeface="Calibri"/>
                    <a:ea typeface="+mn-ea"/>
                    <a:cs typeface="+mn-cs"/>
                  </a:rPr>
                  <a:t> </a:t>
                </a:r>
              </a:p>
            </p:txBody>
          </p:sp>
        </p:grpSp>
        <p:sp>
          <p:nvSpPr>
            <p:cNvPr id="9" name="Rettangolo 8">
              <a:extLst>
                <a:ext uri="{FF2B5EF4-FFF2-40B4-BE49-F238E27FC236}">
                  <a16:creationId xmlns:a16="http://schemas.microsoft.com/office/drawing/2014/main" id="{0952F6F8-B1C6-47C5-8302-0F4F2537F8AB}"/>
                </a:ext>
              </a:extLst>
            </p:cNvPr>
            <p:cNvSpPr/>
            <p:nvPr/>
          </p:nvSpPr>
          <p:spPr>
            <a:xfrm>
              <a:off x="215411" y="5733587"/>
              <a:ext cx="4507591" cy="381987"/>
            </a:xfrm>
            <a:prstGeom prst="rect">
              <a:avLst/>
            </a:prstGeom>
            <a:noFill/>
            <a:ln w="57150" cap="flat" cmpd="sng" algn="ctr">
              <a:solidFill>
                <a:srgbClr val="20AE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ttangolo 9">
              <a:extLst>
                <a:ext uri="{FF2B5EF4-FFF2-40B4-BE49-F238E27FC236}">
                  <a16:creationId xmlns:a16="http://schemas.microsoft.com/office/drawing/2014/main" id="{FC987CD7-EC76-4753-BF06-F40FA44583CC}"/>
                </a:ext>
              </a:extLst>
            </p:cNvPr>
            <p:cNvSpPr/>
            <p:nvPr/>
          </p:nvSpPr>
          <p:spPr>
            <a:xfrm>
              <a:off x="234203" y="6367244"/>
              <a:ext cx="4507591" cy="358480"/>
            </a:xfrm>
            <a:prstGeom prst="rect">
              <a:avLst/>
            </a:prstGeom>
            <a:noFill/>
            <a:ln w="57150" cap="flat" cmpd="sng" algn="ctr">
              <a:solidFill>
                <a:srgbClr val="20AE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3580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1BEF3340-D364-4DCC-A8A5-E114E1EC2F1E}"/>
              </a:ext>
            </a:extLst>
          </p:cNvPr>
          <p:cNvSpPr txBox="1">
            <a:spLocks/>
          </p:cNvSpPr>
          <p:nvPr/>
        </p:nvSpPr>
        <p:spPr>
          <a:xfrm>
            <a:off x="628650" y="0"/>
            <a:ext cx="7886700" cy="1325563"/>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white"/>
                </a:solidFill>
                <a:effectLst/>
                <a:uLnTx/>
                <a:uFillTx/>
                <a:latin typeface="Calibri Light"/>
                <a:ea typeface="+mn-ea"/>
                <a:cs typeface="+mn-cs"/>
              </a:rPr>
              <a:t>Data Management </a:t>
            </a:r>
            <a:r>
              <a:rPr kumimoji="0" lang="it-IT" sz="4400" b="0" i="0" u="none" strike="noStrike" kern="1200" cap="none" spc="0" normalizeH="0" baseline="0" noProof="0" dirty="0" err="1">
                <a:ln>
                  <a:noFill/>
                </a:ln>
                <a:solidFill>
                  <a:prstClr val="white"/>
                </a:solidFill>
                <a:effectLst/>
                <a:uLnTx/>
                <a:uFillTx/>
                <a:latin typeface="Calibri Light"/>
                <a:ea typeface="+mn-ea"/>
                <a:cs typeface="+mn-cs"/>
              </a:rPr>
              <a:t>expert</a:t>
            </a:r>
            <a:r>
              <a:rPr kumimoji="0" lang="it-IT" sz="4400" b="0" i="0" u="none" strike="noStrike" kern="1200" cap="none" spc="0" normalizeH="0" baseline="0" noProof="0" dirty="0">
                <a:ln>
                  <a:noFill/>
                </a:ln>
                <a:solidFill>
                  <a:prstClr val="white"/>
                </a:solidFill>
                <a:effectLst/>
                <a:uLnTx/>
                <a:uFillTx/>
                <a:latin typeface="Calibri Light"/>
                <a:ea typeface="+mn-ea"/>
                <a:cs typeface="+mn-cs"/>
              </a:rPr>
              <a:t> guide</a:t>
            </a:r>
          </a:p>
        </p:txBody>
      </p:sp>
      <p:grpSp>
        <p:nvGrpSpPr>
          <p:cNvPr id="7" name="Gruppo 6">
            <a:extLst>
              <a:ext uri="{FF2B5EF4-FFF2-40B4-BE49-F238E27FC236}">
                <a16:creationId xmlns:a16="http://schemas.microsoft.com/office/drawing/2014/main" id="{74249E31-C36A-4100-B92A-85FE9C71057A}"/>
              </a:ext>
            </a:extLst>
          </p:cNvPr>
          <p:cNvGrpSpPr>
            <a:grpSpLocks noChangeAspect="1"/>
          </p:cNvGrpSpPr>
          <p:nvPr/>
        </p:nvGrpSpPr>
        <p:grpSpPr>
          <a:xfrm>
            <a:off x="467858" y="1121240"/>
            <a:ext cx="8428382" cy="5724000"/>
            <a:chOff x="863650" y="1298665"/>
            <a:chExt cx="7451534" cy="5060593"/>
          </a:xfrm>
        </p:grpSpPr>
        <p:grpSp>
          <p:nvGrpSpPr>
            <p:cNvPr id="8" name="Gruppo 7">
              <a:extLst>
                <a:ext uri="{FF2B5EF4-FFF2-40B4-BE49-F238E27FC236}">
                  <a16:creationId xmlns:a16="http://schemas.microsoft.com/office/drawing/2014/main" id="{D0D60A54-4323-44A8-B62B-7C14DB0C2DD8}"/>
                </a:ext>
              </a:extLst>
            </p:cNvPr>
            <p:cNvGrpSpPr/>
            <p:nvPr/>
          </p:nvGrpSpPr>
          <p:grpSpPr>
            <a:xfrm>
              <a:off x="863650" y="1298665"/>
              <a:ext cx="7451534" cy="3351711"/>
              <a:chOff x="863650" y="1298665"/>
              <a:chExt cx="7451534" cy="3351711"/>
            </a:xfrm>
          </p:grpSpPr>
          <p:pic>
            <p:nvPicPr>
              <p:cNvPr id="11" name="Immagine 10">
                <a:extLst>
                  <a:ext uri="{FF2B5EF4-FFF2-40B4-BE49-F238E27FC236}">
                    <a16:creationId xmlns:a16="http://schemas.microsoft.com/office/drawing/2014/main" id="{F60EA214-9AA9-4F34-B5AC-D499C7D1BF3B}"/>
                  </a:ext>
                </a:extLst>
              </p:cNvPr>
              <p:cNvPicPr>
                <a:picLocks noChangeAspect="1"/>
              </p:cNvPicPr>
              <p:nvPr/>
            </p:nvPicPr>
            <p:blipFill>
              <a:blip r:embed="rId3"/>
              <a:stretch>
                <a:fillRect/>
              </a:stretch>
            </p:blipFill>
            <p:spPr>
              <a:xfrm>
                <a:off x="863650" y="1399791"/>
                <a:ext cx="7027455" cy="3250585"/>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id="{4FE6036E-8732-48E9-BF31-66146EEB330E}"/>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7038834" y="1298665"/>
                <a:ext cx="1276350" cy="5334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pic>
          <p:nvPicPr>
            <p:cNvPr id="9" name="Immagine 8">
              <a:extLst>
                <a:ext uri="{FF2B5EF4-FFF2-40B4-BE49-F238E27FC236}">
                  <a16:creationId xmlns:a16="http://schemas.microsoft.com/office/drawing/2014/main" id="{40E5482C-870C-451D-BF25-F6AB41BD2145}"/>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1714092" y="3460864"/>
              <a:ext cx="2701154" cy="250450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 name="Immagine 9">
              <a:extLst>
                <a:ext uri="{FF2B5EF4-FFF2-40B4-BE49-F238E27FC236}">
                  <a16:creationId xmlns:a16="http://schemas.microsoft.com/office/drawing/2014/main" id="{F62567CF-1452-4F05-A103-CED48C8DAB81}"/>
                </a:ext>
              </a:extLst>
            </p:cNvPr>
            <p:cNvPicPr>
              <a:picLocks noChangeAspect="1"/>
            </p:cNvPicPr>
            <p:nvPr/>
          </p:nvPicPr>
          <p:blipFill>
            <a:blip r:embed="rId6"/>
            <a:stretch>
              <a:fillRect/>
            </a:stretch>
          </p:blipFill>
          <p:spPr>
            <a:xfrm>
              <a:off x="4661156" y="4822933"/>
              <a:ext cx="2469094" cy="1536325"/>
            </a:xfrm>
            <a:prstGeom prst="rect">
              <a:avLst/>
            </a:prstGeom>
            <a:ln>
              <a:noFill/>
            </a:ln>
            <a:effectLst>
              <a:outerShdw blurRad="292100" dist="139700" dir="2700000" algn="tl" rotWithShape="0">
                <a:srgbClr val="333333">
                  <a:alpha val="65000"/>
                </a:srgbClr>
              </a:outerShdw>
            </a:effectLst>
          </p:spPr>
        </p:pic>
      </p:grpSp>
      <p:sp>
        <p:nvSpPr>
          <p:cNvPr id="13" name="Rettangolo 12">
            <a:extLst>
              <a:ext uri="{FF2B5EF4-FFF2-40B4-BE49-F238E27FC236}">
                <a16:creationId xmlns:a16="http://schemas.microsoft.com/office/drawing/2014/main" id="{73C1AC8E-A5B4-40B5-AE19-098EB8AEA102}"/>
              </a:ext>
            </a:extLst>
          </p:cNvPr>
          <p:cNvSpPr/>
          <p:nvPr/>
        </p:nvSpPr>
        <p:spPr>
          <a:xfrm>
            <a:off x="3683121" y="6611779"/>
            <a:ext cx="5840105"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7"/>
              </a:rPr>
              <a:t>https://www.cessda.eu/Training/Training-Resources/Library/Data-Management-Expert-Guide</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50320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28650" y="146761"/>
            <a:ext cx="7886700" cy="1325563"/>
          </a:xfrm>
        </p:spPr>
        <p:txBody>
          <a:bodyPr/>
          <a:lstStyle/>
          <a:p>
            <a:r>
              <a:rPr lang="it-IT" dirty="0" smtClean="0">
                <a:solidFill>
                  <a:schemeClr val="bg1"/>
                </a:solidFill>
              </a:rPr>
              <a:t>[con un servizio pratico]</a:t>
            </a:r>
            <a:endParaRPr lang="it-IT" dirty="0">
              <a:solidFill>
                <a:schemeClr val="bg1"/>
              </a:solidFill>
            </a:endParaRPr>
          </a:p>
        </p:txBody>
      </p:sp>
      <p:pic>
        <p:nvPicPr>
          <p:cNvPr id="5" name="Immagine 4"/>
          <p:cNvPicPr>
            <a:picLocks noChangeAspect="1"/>
          </p:cNvPicPr>
          <p:nvPr/>
        </p:nvPicPr>
        <p:blipFill>
          <a:blip r:embed="rId3"/>
          <a:stretch>
            <a:fillRect/>
          </a:stretch>
        </p:blipFill>
        <p:spPr>
          <a:xfrm>
            <a:off x="0" y="3010059"/>
            <a:ext cx="5039436" cy="3847941"/>
          </a:xfrm>
          <a:prstGeom prst="rect">
            <a:avLst/>
          </a:prstGeom>
          <a:ln>
            <a:noFill/>
          </a:ln>
          <a:effectLst>
            <a:outerShdw blurRad="292100" dist="139700" dir="2700000" algn="tl" rotWithShape="0">
              <a:srgbClr val="333333">
                <a:alpha val="65000"/>
              </a:srgbClr>
            </a:outerShdw>
          </a:effectLst>
        </p:spPr>
      </p:pic>
      <p:sp>
        <p:nvSpPr>
          <p:cNvPr id="8" name="Rettangolo 7"/>
          <p:cNvSpPr/>
          <p:nvPr/>
        </p:nvSpPr>
        <p:spPr>
          <a:xfrm>
            <a:off x="6829851" y="6223652"/>
            <a:ext cx="168549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CESSDA Guide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Rettangolo 8"/>
          <p:cNvSpPr/>
          <p:nvPr/>
        </p:nvSpPr>
        <p:spPr>
          <a:xfrm>
            <a:off x="163773" y="1410724"/>
            <a:ext cx="2922129" cy="1430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smtClean="0">
                <a:solidFill>
                  <a:prstClr val="black"/>
                </a:solidFill>
                <a:latin typeface="Calibri" panose="020F0502020204030204"/>
              </a:rPr>
              <a:t>AL TERMINE DI OGNI MODULO LA SEZIONE </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«ADAPT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YOUR DMP</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smtClean="0">
                <a:solidFill>
                  <a:prstClr val="black"/>
                </a:solidFill>
                <a:latin typeface="Calibri" panose="020F0502020204030204"/>
              </a:rPr>
              <a:t>VI AIUTA AD APPLICARE I CONCETTI APPRESI</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uppo 2"/>
          <p:cNvGrpSpPr/>
          <p:nvPr/>
        </p:nvGrpSpPr>
        <p:grpSpPr>
          <a:xfrm>
            <a:off x="3249675" y="1234511"/>
            <a:ext cx="5443096" cy="3857649"/>
            <a:chOff x="3249675" y="1234511"/>
            <a:chExt cx="5443096" cy="3857649"/>
          </a:xfrm>
        </p:grpSpPr>
        <p:pic>
          <p:nvPicPr>
            <p:cNvPr id="7" name="Immagine 6"/>
            <p:cNvPicPr>
              <a:picLocks noChangeAspect="1"/>
            </p:cNvPicPr>
            <p:nvPr/>
          </p:nvPicPr>
          <p:blipFill>
            <a:blip r:embed="rId5"/>
            <a:stretch>
              <a:fillRect/>
            </a:stretch>
          </p:blipFill>
          <p:spPr>
            <a:xfrm>
              <a:off x="3249675" y="1496618"/>
              <a:ext cx="5443096" cy="3595542"/>
            </a:xfrm>
            <a:prstGeom prst="rect">
              <a:avLst/>
            </a:prstGeom>
            <a:ln>
              <a:noFill/>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id="{89546690-13E3-4C0D-B964-2399306C990F}"/>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6335577" y="1234511"/>
              <a:ext cx="1047750" cy="3524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93909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555DEE0F-79B5-4CE0-8871-CFFC091C9E55}"/>
              </a:ext>
            </a:extLst>
          </p:cNvPr>
          <p:cNvSpPr txBox="1">
            <a:spLocks/>
          </p:cNvSpPr>
          <p:nvPr/>
        </p:nvSpPr>
        <p:spPr>
          <a:xfrm>
            <a:off x="296091" y="0"/>
            <a:ext cx="9065623" cy="132555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a:lstStyle>
          <a:p>
            <a:r>
              <a:rPr lang="it-IT" dirty="0">
                <a:solidFill>
                  <a:schemeClr val="bg1"/>
                </a:solidFill>
              </a:rPr>
              <a:t>Data management ABC – File naming</a:t>
            </a:r>
          </a:p>
        </p:txBody>
      </p:sp>
      <p:grpSp>
        <p:nvGrpSpPr>
          <p:cNvPr id="14" name="Gruppo 13">
            <a:extLst>
              <a:ext uri="{FF2B5EF4-FFF2-40B4-BE49-F238E27FC236}">
                <a16:creationId xmlns:a16="http://schemas.microsoft.com/office/drawing/2014/main" id="{EEBE8364-CB93-4F2D-9310-AF0EB5E94CBE}"/>
              </a:ext>
            </a:extLst>
          </p:cNvPr>
          <p:cNvGrpSpPr/>
          <p:nvPr/>
        </p:nvGrpSpPr>
        <p:grpSpPr>
          <a:xfrm>
            <a:off x="498022" y="1863931"/>
            <a:ext cx="8367304" cy="4994069"/>
            <a:chOff x="498022" y="1863931"/>
            <a:chExt cx="8367304" cy="4994069"/>
          </a:xfrm>
        </p:grpSpPr>
        <p:grpSp>
          <p:nvGrpSpPr>
            <p:cNvPr id="10" name="Gruppo 9">
              <a:extLst>
                <a:ext uri="{FF2B5EF4-FFF2-40B4-BE49-F238E27FC236}">
                  <a16:creationId xmlns:a16="http://schemas.microsoft.com/office/drawing/2014/main" id="{F0C5210F-E30C-46B4-8A5D-3F9994CD9E3B}"/>
                </a:ext>
              </a:extLst>
            </p:cNvPr>
            <p:cNvGrpSpPr/>
            <p:nvPr/>
          </p:nvGrpSpPr>
          <p:grpSpPr>
            <a:xfrm>
              <a:off x="498022" y="1863931"/>
              <a:ext cx="8367304" cy="4994069"/>
              <a:chOff x="498022" y="1863931"/>
              <a:chExt cx="8367304" cy="4994069"/>
            </a:xfrm>
          </p:grpSpPr>
          <p:pic>
            <p:nvPicPr>
              <p:cNvPr id="11" name="Immagine 10">
                <a:extLst>
                  <a:ext uri="{FF2B5EF4-FFF2-40B4-BE49-F238E27FC236}">
                    <a16:creationId xmlns:a16="http://schemas.microsoft.com/office/drawing/2014/main" id="{E71C7F73-B90F-4FF9-820E-D60306C0AE15}"/>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498022" y="3436564"/>
                <a:ext cx="7886700" cy="342143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2" name="Immagine 11">
                <a:extLst>
                  <a:ext uri="{FF2B5EF4-FFF2-40B4-BE49-F238E27FC236}">
                    <a16:creationId xmlns:a16="http://schemas.microsoft.com/office/drawing/2014/main" id="{A867606A-2CD6-4B4D-B138-252DF336BCAA}"/>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6074501" y="1863931"/>
                <a:ext cx="2790825" cy="24860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
          <p:nvSpPr>
            <p:cNvPr id="13" name="Rettangolo 12">
              <a:extLst>
                <a:ext uri="{FF2B5EF4-FFF2-40B4-BE49-F238E27FC236}">
                  <a16:creationId xmlns:a16="http://schemas.microsoft.com/office/drawing/2014/main" id="{513FA72F-C083-496E-AA08-6B1BA5B5EDFA}"/>
                </a:ext>
              </a:extLst>
            </p:cNvPr>
            <p:cNvSpPr/>
            <p:nvPr/>
          </p:nvSpPr>
          <p:spPr>
            <a:xfrm>
              <a:off x="3940629" y="6642556"/>
              <a:ext cx="4572000" cy="215444"/>
            </a:xfrm>
            <a:prstGeom prst="rect">
              <a:avLst/>
            </a:prstGeom>
          </p:spPr>
          <p:txBody>
            <a:bodyPr>
              <a:spAutoFit/>
            </a:bodyPr>
            <a:lstStyle/>
            <a:p>
              <a:r>
                <a:rPr lang="it-IT" sz="800" dirty="0">
                  <a:hlinkClick r:id="rId5"/>
                </a:rPr>
                <a:t>https://www.ed.ac.uk/records-management/guidance/records/practical-guidance/naming-conventions</a:t>
              </a:r>
              <a:r>
                <a:rPr lang="it-IT" sz="800" dirty="0"/>
                <a:t> </a:t>
              </a:r>
            </a:p>
          </p:txBody>
        </p:sp>
      </p:grpSp>
    </p:spTree>
    <p:extLst>
      <p:ext uri="{BB962C8B-B14F-4D97-AF65-F5344CB8AC3E}">
        <p14:creationId xmlns:p14="http://schemas.microsoft.com/office/powerpoint/2010/main" val="305536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555DEE0F-79B5-4CE0-8871-CFFC091C9E55}"/>
              </a:ext>
            </a:extLst>
          </p:cNvPr>
          <p:cNvSpPr txBox="1">
            <a:spLocks/>
          </p:cNvSpPr>
          <p:nvPr/>
        </p:nvSpPr>
        <p:spPr>
          <a:xfrm>
            <a:off x="222068" y="0"/>
            <a:ext cx="9065623" cy="132555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it-IT" sz="4000" b="0" i="0" u="none" strike="noStrike" kern="1200" cap="none" spc="0" normalizeH="0" baseline="0" noProof="0" dirty="0">
                <a:ln>
                  <a:noFill/>
                </a:ln>
                <a:solidFill>
                  <a:prstClr val="white"/>
                </a:solidFill>
                <a:effectLst/>
                <a:uLnTx/>
                <a:uFillTx/>
                <a:latin typeface="Calibri Light"/>
                <a:ea typeface="+mn-ea"/>
                <a:cs typeface="+mn-cs"/>
              </a:rPr>
              <a:t>Data management ABC – File naming / 2</a:t>
            </a:r>
          </a:p>
        </p:txBody>
      </p:sp>
      <p:grpSp>
        <p:nvGrpSpPr>
          <p:cNvPr id="8" name="Gruppo 7">
            <a:extLst>
              <a:ext uri="{FF2B5EF4-FFF2-40B4-BE49-F238E27FC236}">
                <a16:creationId xmlns:a16="http://schemas.microsoft.com/office/drawing/2014/main" id="{D1EF7354-0E38-4379-B170-7620B9B35C9B}"/>
              </a:ext>
            </a:extLst>
          </p:cNvPr>
          <p:cNvGrpSpPr/>
          <p:nvPr/>
        </p:nvGrpSpPr>
        <p:grpSpPr>
          <a:xfrm>
            <a:off x="0" y="862148"/>
            <a:ext cx="5213169" cy="4201122"/>
            <a:chOff x="186145" y="2407460"/>
            <a:chExt cx="5213169" cy="4201122"/>
          </a:xfrm>
        </p:grpSpPr>
        <p:grpSp>
          <p:nvGrpSpPr>
            <p:cNvPr id="15" name="Gruppo 14">
              <a:extLst>
                <a:ext uri="{FF2B5EF4-FFF2-40B4-BE49-F238E27FC236}">
                  <a16:creationId xmlns:a16="http://schemas.microsoft.com/office/drawing/2014/main" id="{AAC764BF-55C0-440A-8B45-BC5E9BE8A2D7}"/>
                </a:ext>
              </a:extLst>
            </p:cNvPr>
            <p:cNvGrpSpPr/>
            <p:nvPr/>
          </p:nvGrpSpPr>
          <p:grpSpPr>
            <a:xfrm>
              <a:off x="186145" y="2878948"/>
              <a:ext cx="5213169" cy="3729634"/>
              <a:chOff x="186145" y="2878948"/>
              <a:chExt cx="5213169" cy="3729634"/>
            </a:xfrm>
          </p:grpSpPr>
          <p:pic>
            <p:nvPicPr>
              <p:cNvPr id="17" name="Immagine 16">
                <a:extLst>
                  <a:ext uri="{FF2B5EF4-FFF2-40B4-BE49-F238E27FC236}">
                    <a16:creationId xmlns:a16="http://schemas.microsoft.com/office/drawing/2014/main" id="{7C96785F-7EEA-4BFD-8DB4-C929855E08A8}"/>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86145" y="2878948"/>
                <a:ext cx="5213169" cy="372963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8" name="Rettangolo 17">
                <a:extLst>
                  <a:ext uri="{FF2B5EF4-FFF2-40B4-BE49-F238E27FC236}">
                    <a16:creationId xmlns:a16="http://schemas.microsoft.com/office/drawing/2014/main" id="{4DDD469A-DA3F-4E80-BB1B-990C95F8C761}"/>
                  </a:ext>
                </a:extLst>
              </p:cNvPr>
              <p:cNvSpPr/>
              <p:nvPr/>
            </p:nvSpPr>
            <p:spPr>
              <a:xfrm>
                <a:off x="4262845" y="2878948"/>
                <a:ext cx="113646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4"/>
                  </a:rPr>
                  <a:t>Data </a:t>
                </a:r>
                <a:r>
                  <a:rPr kumimoji="0" lang="it-IT" sz="1000" b="0" i="0" u="none" strike="noStrike" kern="1200" cap="none" spc="0" normalizeH="0" baseline="0" noProof="0" dirty="0" err="1">
                    <a:ln>
                      <a:noFill/>
                    </a:ln>
                    <a:solidFill>
                      <a:prstClr val="black"/>
                    </a:solidFill>
                    <a:effectLst/>
                    <a:uLnTx/>
                    <a:uFillTx/>
                    <a:latin typeface="Calibri"/>
                    <a:ea typeface="+mn-ea"/>
                    <a:cs typeface="+mn-cs"/>
                    <a:hlinkClick r:id="rId4"/>
                  </a:rPr>
                  <a:t>versioning</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pic>
          <p:nvPicPr>
            <p:cNvPr id="16" name="Immagine 15">
              <a:extLst>
                <a:ext uri="{FF2B5EF4-FFF2-40B4-BE49-F238E27FC236}">
                  <a16:creationId xmlns:a16="http://schemas.microsoft.com/office/drawing/2014/main" id="{D8FEDFD0-1FD3-4323-B27F-E0A0F8830073}"/>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2472690" y="2407460"/>
              <a:ext cx="1028700" cy="942975"/>
            </a:xfrm>
            <a:prstGeom prst="rect">
              <a:avLst/>
            </a:prstGeom>
            <a:ln>
              <a:noFill/>
            </a:ln>
            <a:extLst>
              <a:ext uri="{53640926-AAD7-44D8-BBD7-CCE9431645EC}">
                <a14:shadowObscured xmlns:a14="http://schemas.microsoft.com/office/drawing/2010/main"/>
              </a:ext>
            </a:extLst>
          </p:spPr>
        </p:pic>
      </p:grpSp>
      <p:pic>
        <p:nvPicPr>
          <p:cNvPr id="19" name="Immagine 18">
            <a:extLst>
              <a:ext uri="{FF2B5EF4-FFF2-40B4-BE49-F238E27FC236}">
                <a16:creationId xmlns:a16="http://schemas.microsoft.com/office/drawing/2014/main" id="{57AFF055-A58D-4DAA-888B-48F026E5C9C7}"/>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2521673" y="4044580"/>
            <a:ext cx="3722371" cy="28134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0" name="Immagine 19">
            <a:extLst>
              <a:ext uri="{FF2B5EF4-FFF2-40B4-BE49-F238E27FC236}">
                <a16:creationId xmlns:a16="http://schemas.microsoft.com/office/drawing/2014/main" id="{63BCCB20-00A9-4743-9806-5F84D373FBC5}"/>
              </a:ext>
            </a:extLst>
          </p:cNvPr>
          <p:cNvPicPr/>
          <p:nvPr/>
        </p:nvPicPr>
        <p:blipFill rotWithShape="1">
          <a:blip r:embed="rId7" cstate="screen">
            <a:extLst>
              <a:ext uri="{28A0092B-C50C-407E-A947-70E740481C1C}">
                <a14:useLocalDpi xmlns:a14="http://schemas.microsoft.com/office/drawing/2010/main"/>
              </a:ext>
            </a:extLst>
          </a:blip>
          <a:srcRect/>
          <a:stretch/>
        </p:blipFill>
        <p:spPr bwMode="auto">
          <a:xfrm>
            <a:off x="5213169" y="862148"/>
            <a:ext cx="3810545" cy="313265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9259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555DEE0F-79B5-4CE0-8871-CFFC091C9E55}"/>
              </a:ext>
            </a:extLst>
          </p:cNvPr>
          <p:cNvSpPr txBox="1">
            <a:spLocks/>
          </p:cNvSpPr>
          <p:nvPr/>
        </p:nvSpPr>
        <p:spPr>
          <a:xfrm>
            <a:off x="222068" y="0"/>
            <a:ext cx="9065623" cy="132555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a:lstStyle>
          <a:p>
            <a:r>
              <a:rPr lang="it-IT" sz="4000" dirty="0">
                <a:solidFill>
                  <a:schemeClr val="bg1"/>
                </a:solidFill>
              </a:rPr>
              <a:t>Data management ABC – </a:t>
            </a:r>
            <a:r>
              <a:rPr lang="it-IT" sz="4000" dirty="0" err="1">
                <a:solidFill>
                  <a:schemeClr val="bg1"/>
                </a:solidFill>
              </a:rPr>
              <a:t>Versioning</a:t>
            </a:r>
            <a:endParaRPr lang="it-IT" sz="4000" dirty="0">
              <a:solidFill>
                <a:schemeClr val="bg1"/>
              </a:solidFill>
            </a:endParaRPr>
          </a:p>
        </p:txBody>
      </p:sp>
      <p:grpSp>
        <p:nvGrpSpPr>
          <p:cNvPr id="10" name="Gruppo 9">
            <a:extLst>
              <a:ext uri="{FF2B5EF4-FFF2-40B4-BE49-F238E27FC236}">
                <a16:creationId xmlns:a16="http://schemas.microsoft.com/office/drawing/2014/main" id="{FA4F840A-698D-4B0E-8A23-D3F3760146FF}"/>
              </a:ext>
            </a:extLst>
          </p:cNvPr>
          <p:cNvGrpSpPr/>
          <p:nvPr/>
        </p:nvGrpSpPr>
        <p:grpSpPr>
          <a:xfrm>
            <a:off x="2322006" y="1038176"/>
            <a:ext cx="4865746" cy="5900459"/>
            <a:chOff x="2331888" y="881422"/>
            <a:chExt cx="4865746" cy="5900459"/>
          </a:xfrm>
        </p:grpSpPr>
        <p:pic>
          <p:nvPicPr>
            <p:cNvPr id="6" name="Immagine 5">
              <a:extLst>
                <a:ext uri="{FF2B5EF4-FFF2-40B4-BE49-F238E27FC236}">
                  <a16:creationId xmlns:a16="http://schemas.microsoft.com/office/drawing/2014/main" id="{57ED82C9-39FC-42E6-8CE7-C5EBB439712C}"/>
                </a:ext>
              </a:extLst>
            </p:cNvPr>
            <p:cNvPicPr>
              <a:picLocks noChangeAspect="1"/>
            </p:cNvPicPr>
            <p:nvPr/>
          </p:nvPicPr>
          <p:blipFill>
            <a:blip r:embed="rId3"/>
            <a:stretch>
              <a:fillRect/>
            </a:stretch>
          </p:blipFill>
          <p:spPr>
            <a:xfrm>
              <a:off x="2331888" y="881422"/>
              <a:ext cx="4636977" cy="5900459"/>
            </a:xfrm>
            <a:prstGeom prst="rect">
              <a:avLst/>
            </a:prstGeom>
          </p:spPr>
        </p:pic>
        <p:sp>
          <p:nvSpPr>
            <p:cNvPr id="7" name="Rettangolo 6">
              <a:extLst>
                <a:ext uri="{FF2B5EF4-FFF2-40B4-BE49-F238E27FC236}">
                  <a16:creationId xmlns:a16="http://schemas.microsoft.com/office/drawing/2014/main" id="{28EC935D-DF77-4434-B2A0-CA999CED9B14}"/>
                </a:ext>
              </a:extLst>
            </p:cNvPr>
            <p:cNvSpPr/>
            <p:nvPr/>
          </p:nvSpPr>
          <p:spPr>
            <a:xfrm>
              <a:off x="2625634" y="6503015"/>
              <a:ext cx="4572000" cy="215444"/>
            </a:xfrm>
            <a:prstGeom prst="rect">
              <a:avLst/>
            </a:prstGeom>
          </p:spPr>
          <p:txBody>
            <a:bodyPr>
              <a:spAutoFit/>
            </a:bodyPr>
            <a:lstStyle/>
            <a:p>
              <a:r>
                <a:rPr lang="it-IT" sz="800" dirty="0">
                  <a:latin typeface="Calibri" panose="020F0502020204030204" pitchFamily="34" charset="0"/>
                  <a:ea typeface="Calibri" panose="020F0502020204030204" pitchFamily="34" charset="0"/>
                  <a:cs typeface="Times New Roman" panose="02020603050405020304" pitchFamily="18" charset="0"/>
                  <a:hlinkClick r:id="rId4"/>
                </a:rPr>
                <a:t>https://www2.le.ac.uk/services/research-data/documents/UoL_VersionControlChart_d0-1.pd</a:t>
              </a:r>
              <a:r>
                <a:rPr lang="it-IT" sz="800" dirty="0">
                  <a:latin typeface="Calibri" panose="020F0502020204030204" pitchFamily="34" charset="0"/>
                  <a:ea typeface="Calibri" panose="020F0502020204030204" pitchFamily="34" charset="0"/>
                  <a:cs typeface="Times New Roman" panose="02020603050405020304" pitchFamily="18" charset="0"/>
                </a:rPr>
                <a:t> </a:t>
              </a:r>
              <a:endParaRPr lang="it-IT" sz="800" dirty="0"/>
            </a:p>
          </p:txBody>
        </p:sp>
      </p:grpSp>
    </p:spTree>
    <p:extLst>
      <p:ext uri="{BB962C8B-B14F-4D97-AF65-F5344CB8AC3E}">
        <p14:creationId xmlns:p14="http://schemas.microsoft.com/office/powerpoint/2010/main" val="63205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555DEE0F-79B5-4CE0-8871-CFFC091C9E55}"/>
              </a:ext>
            </a:extLst>
          </p:cNvPr>
          <p:cNvSpPr txBox="1">
            <a:spLocks/>
          </p:cNvSpPr>
          <p:nvPr/>
        </p:nvSpPr>
        <p:spPr>
          <a:xfrm>
            <a:off x="222068" y="0"/>
            <a:ext cx="9065623" cy="132555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it-IT" sz="4000" b="0" i="0" u="none" strike="noStrike" kern="1200" cap="none" spc="0" normalizeH="0" baseline="0" noProof="0" dirty="0">
                <a:ln>
                  <a:noFill/>
                </a:ln>
                <a:solidFill>
                  <a:prstClr val="white"/>
                </a:solidFill>
                <a:effectLst/>
                <a:uLnTx/>
                <a:uFillTx/>
                <a:latin typeface="Calibri Light"/>
                <a:ea typeface="+mn-ea"/>
                <a:cs typeface="+mn-cs"/>
              </a:rPr>
              <a:t>Data management ABC – </a:t>
            </a:r>
            <a:r>
              <a:rPr kumimoji="0" lang="it-IT" sz="4000" b="0" i="0" u="none" strike="noStrike" kern="1200" cap="none" spc="0" normalizeH="0" baseline="0" noProof="0" dirty="0" err="1">
                <a:ln>
                  <a:noFill/>
                </a:ln>
                <a:solidFill>
                  <a:prstClr val="white"/>
                </a:solidFill>
                <a:effectLst/>
                <a:uLnTx/>
                <a:uFillTx/>
                <a:latin typeface="Calibri Light"/>
                <a:ea typeface="+mn-ea"/>
                <a:cs typeface="+mn-cs"/>
              </a:rPr>
              <a:t>Versioning</a:t>
            </a:r>
            <a:endParaRPr kumimoji="0" lang="it-IT" sz="4000" b="0" i="0" u="none" strike="noStrike" kern="1200" cap="none" spc="0" normalizeH="0" baseline="0" noProof="0" dirty="0">
              <a:ln>
                <a:noFill/>
              </a:ln>
              <a:solidFill>
                <a:prstClr val="white"/>
              </a:solidFill>
              <a:effectLst/>
              <a:uLnTx/>
              <a:uFillTx/>
              <a:latin typeface="Calibri Light"/>
              <a:ea typeface="+mn-ea"/>
              <a:cs typeface="+mn-cs"/>
            </a:endParaRPr>
          </a:p>
        </p:txBody>
      </p:sp>
      <p:grpSp>
        <p:nvGrpSpPr>
          <p:cNvPr id="5" name="Gruppo 4">
            <a:extLst>
              <a:ext uri="{FF2B5EF4-FFF2-40B4-BE49-F238E27FC236}">
                <a16:creationId xmlns:a16="http://schemas.microsoft.com/office/drawing/2014/main" id="{F6FCCEE2-F062-47AC-B5CD-0F0379BFF41C}"/>
              </a:ext>
            </a:extLst>
          </p:cNvPr>
          <p:cNvGrpSpPr/>
          <p:nvPr/>
        </p:nvGrpSpPr>
        <p:grpSpPr>
          <a:xfrm>
            <a:off x="2261032" y="1979562"/>
            <a:ext cx="5898286" cy="4577991"/>
            <a:chOff x="2261032" y="1979562"/>
            <a:chExt cx="5898286" cy="4577991"/>
          </a:xfrm>
        </p:grpSpPr>
        <p:grpSp>
          <p:nvGrpSpPr>
            <p:cNvPr id="4" name="Gruppo 3">
              <a:extLst>
                <a:ext uri="{FF2B5EF4-FFF2-40B4-BE49-F238E27FC236}">
                  <a16:creationId xmlns:a16="http://schemas.microsoft.com/office/drawing/2014/main" id="{FBCB0DA4-7C63-45F9-8A89-D3F6BA4E8147}"/>
                </a:ext>
              </a:extLst>
            </p:cNvPr>
            <p:cNvGrpSpPr/>
            <p:nvPr/>
          </p:nvGrpSpPr>
          <p:grpSpPr>
            <a:xfrm>
              <a:off x="2261032" y="2246262"/>
              <a:ext cx="5651014" cy="4311291"/>
              <a:chOff x="2261032" y="2246262"/>
              <a:chExt cx="5651014" cy="4311291"/>
            </a:xfrm>
          </p:grpSpPr>
          <p:pic>
            <p:nvPicPr>
              <p:cNvPr id="2" name="Immagine 1">
                <a:extLst>
                  <a:ext uri="{FF2B5EF4-FFF2-40B4-BE49-F238E27FC236}">
                    <a16:creationId xmlns:a16="http://schemas.microsoft.com/office/drawing/2014/main" id="{AE07444E-6DE6-4D3C-BEEA-C53A3C0DEDDF}"/>
                  </a:ext>
                </a:extLst>
              </p:cNvPr>
              <p:cNvPicPr>
                <a:picLocks noChangeAspect="1"/>
              </p:cNvPicPr>
              <p:nvPr/>
            </p:nvPicPr>
            <p:blipFill>
              <a:blip r:embed="rId3"/>
              <a:stretch>
                <a:fillRect/>
              </a:stretch>
            </p:blipFill>
            <p:spPr>
              <a:xfrm>
                <a:off x="2261032" y="2246262"/>
                <a:ext cx="5651014" cy="4311291"/>
              </a:xfrm>
              <a:prstGeom prst="rect">
                <a:avLst/>
              </a:prstGeom>
              <a:ln>
                <a:no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E4703690-9F7E-4696-93A6-ED856F95F588}"/>
                  </a:ext>
                </a:extLst>
              </p:cNvPr>
              <p:cNvSpPr/>
              <p:nvPr/>
            </p:nvSpPr>
            <p:spPr>
              <a:xfrm>
                <a:off x="6701246" y="6311332"/>
                <a:ext cx="106680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4"/>
                  </a:rPr>
                  <a:t>CESSDA training</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pic>
          <p:nvPicPr>
            <p:cNvPr id="12" name="Immagine 11">
              <a:extLst>
                <a:ext uri="{FF2B5EF4-FFF2-40B4-BE49-F238E27FC236}">
                  <a16:creationId xmlns:a16="http://schemas.microsoft.com/office/drawing/2014/main" id="{F7F70F06-97E2-407D-9DB1-6CC9A9477F86}"/>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6882968" y="1979562"/>
              <a:ext cx="1276350" cy="5334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1020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1BEF3340-D364-4DCC-A8A5-E114E1EC2F1E}"/>
              </a:ext>
            </a:extLst>
          </p:cNvPr>
          <p:cNvSpPr txBox="1">
            <a:spLocks/>
          </p:cNvSpPr>
          <p:nvPr/>
        </p:nvSpPr>
        <p:spPr>
          <a:xfrm>
            <a:off x="628650" y="0"/>
            <a:ext cx="7886700" cy="1325563"/>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white"/>
                </a:solidFill>
                <a:effectLst/>
                <a:uLnTx/>
                <a:uFillTx/>
                <a:latin typeface="Calibri Light"/>
                <a:ea typeface="+mn-ea"/>
                <a:cs typeface="+mn-cs"/>
              </a:rPr>
              <a:t>Data </a:t>
            </a:r>
            <a:r>
              <a:rPr kumimoji="0" lang="it-IT" sz="4400" b="0" i="0" u="none" strike="noStrike" kern="1200" cap="none" spc="0" normalizeH="0" baseline="0" noProof="0" dirty="0" smtClean="0">
                <a:ln>
                  <a:noFill/>
                </a:ln>
                <a:solidFill>
                  <a:prstClr val="white"/>
                </a:solidFill>
                <a:effectLst/>
                <a:uLnTx/>
                <a:uFillTx/>
                <a:latin typeface="Calibri Light"/>
                <a:ea typeface="+mn-ea"/>
                <a:cs typeface="+mn-cs"/>
              </a:rPr>
              <a:t>Management </a:t>
            </a:r>
            <a:r>
              <a:rPr kumimoji="0" lang="it-IT" sz="4400" b="0" i="0" u="none" strike="noStrike" kern="1200" cap="none" spc="0" normalizeH="0" baseline="0" noProof="0" dirty="0">
                <a:ln>
                  <a:noFill/>
                </a:ln>
                <a:solidFill>
                  <a:prstClr val="white"/>
                </a:solidFill>
                <a:effectLst/>
                <a:uLnTx/>
                <a:uFillTx/>
                <a:latin typeface="Calibri Light"/>
                <a:ea typeface="+mn-ea"/>
                <a:cs typeface="+mn-cs"/>
              </a:rPr>
              <a:t>guide</a:t>
            </a:r>
          </a:p>
        </p:txBody>
      </p:sp>
      <p:sp>
        <p:nvSpPr>
          <p:cNvPr id="13" name="Rettangolo 12">
            <a:extLst>
              <a:ext uri="{FF2B5EF4-FFF2-40B4-BE49-F238E27FC236}">
                <a16:creationId xmlns:a16="http://schemas.microsoft.com/office/drawing/2014/main" id="{73C1AC8E-A5B4-40B5-AE19-098EB8AEA102}"/>
              </a:ext>
            </a:extLst>
          </p:cNvPr>
          <p:cNvSpPr/>
          <p:nvPr/>
        </p:nvSpPr>
        <p:spPr>
          <a:xfrm>
            <a:off x="3683121" y="6611779"/>
            <a:ext cx="5840105"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3"/>
              </a:rPr>
              <a:t>https://www.cessda.eu/Training/Training-Resources/Library/Data-Management-Expert-Guide</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4" name="Immagine 13">
            <a:extLst>
              <a:ext uri="{FF2B5EF4-FFF2-40B4-BE49-F238E27FC236}">
                <a16:creationId xmlns:a16="http://schemas.microsoft.com/office/drawing/2014/main" id="{07CC5F4E-E85B-49A6-8523-7205B876E3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600" t="21661" r="43303" b="4128"/>
          <a:stretch/>
        </p:blipFill>
        <p:spPr>
          <a:xfrm>
            <a:off x="145127" y="1862357"/>
            <a:ext cx="4426873" cy="4496498"/>
          </a:xfrm>
          <a:prstGeom prst="rect">
            <a:avLst/>
          </a:prstGeom>
          <a:ln>
            <a:noFill/>
          </a:ln>
          <a:effectLst>
            <a:outerShdw blurRad="292100" dist="139700" dir="2700000" algn="tl" rotWithShape="0">
              <a:srgbClr val="333333">
                <a:alpha val="65000"/>
              </a:srgbClr>
            </a:outerShdw>
          </a:effectLst>
        </p:spPr>
      </p:pic>
      <p:grpSp>
        <p:nvGrpSpPr>
          <p:cNvPr id="15" name="Gruppo 14">
            <a:extLst>
              <a:ext uri="{FF2B5EF4-FFF2-40B4-BE49-F238E27FC236}">
                <a16:creationId xmlns:a16="http://schemas.microsoft.com/office/drawing/2014/main" id="{05CBCD20-BEA5-4569-8A32-BD52877B87B6}"/>
              </a:ext>
            </a:extLst>
          </p:cNvPr>
          <p:cNvGrpSpPr/>
          <p:nvPr/>
        </p:nvGrpSpPr>
        <p:grpSpPr>
          <a:xfrm>
            <a:off x="4404220" y="226503"/>
            <a:ext cx="4597167" cy="3036814"/>
            <a:chOff x="4404220" y="226503"/>
            <a:chExt cx="4597167" cy="3036814"/>
          </a:xfrm>
        </p:grpSpPr>
        <p:pic>
          <p:nvPicPr>
            <p:cNvPr id="16" name="Immagine 15">
              <a:extLst>
                <a:ext uri="{FF2B5EF4-FFF2-40B4-BE49-F238E27FC236}">
                  <a16:creationId xmlns:a16="http://schemas.microsoft.com/office/drawing/2014/main" id="{35CE0C0C-79E4-4672-A179-5607FD5D1B7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04220" y="226503"/>
              <a:ext cx="4597167" cy="3036814"/>
            </a:xfrm>
            <a:prstGeom prst="rect">
              <a:avLst/>
            </a:prstGeom>
            <a:ln>
              <a:noFill/>
            </a:ln>
            <a:effectLst>
              <a:outerShdw blurRad="292100" dist="139700" dir="2700000" algn="tl" rotWithShape="0">
                <a:srgbClr val="333333">
                  <a:alpha val="65000"/>
                </a:srgbClr>
              </a:outerShdw>
            </a:effectLst>
          </p:spPr>
        </p:pic>
        <p:sp>
          <p:nvSpPr>
            <p:cNvPr id="17" name="Rettangolo 16">
              <a:extLst>
                <a:ext uri="{FF2B5EF4-FFF2-40B4-BE49-F238E27FC236}">
                  <a16:creationId xmlns:a16="http://schemas.microsoft.com/office/drawing/2014/main" id="{EA201430-7445-4978-8DE8-CF15E0C7C7B5}"/>
                </a:ext>
              </a:extLst>
            </p:cNvPr>
            <p:cNvSpPr/>
            <p:nvPr/>
          </p:nvSpPr>
          <p:spPr>
            <a:xfrm>
              <a:off x="7087216" y="599273"/>
              <a:ext cx="85953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a:ea typeface="+mn-ea"/>
                  <a:cs typeface="+mn-cs"/>
                  <a:hlinkClick r:id="rId6"/>
                </a:rPr>
                <a:t>May</a:t>
              </a: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6"/>
                </a:rPr>
                <a:t> 9, 2018</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pic>
        <p:nvPicPr>
          <p:cNvPr id="18" name="Immagine 17">
            <a:extLst>
              <a:ext uri="{FF2B5EF4-FFF2-40B4-BE49-F238E27FC236}">
                <a16:creationId xmlns:a16="http://schemas.microsoft.com/office/drawing/2014/main" id="{3BD2B98F-2012-40D4-B7C5-A8396088A9B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41784" y="3263317"/>
            <a:ext cx="3884102" cy="35569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659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6C75E5-4A87-4A17-92EE-431F088D472F}"/>
              </a:ext>
            </a:extLst>
          </p:cNvPr>
          <p:cNvSpPr>
            <a:spLocks noGrp="1"/>
          </p:cNvSpPr>
          <p:nvPr>
            <p:ph type="title"/>
          </p:nvPr>
        </p:nvSpPr>
        <p:spPr/>
        <p:txBody>
          <a:bodyPr/>
          <a:lstStyle/>
          <a:p>
            <a:r>
              <a:rPr lang="it-IT" dirty="0" smtClean="0">
                <a:solidFill>
                  <a:schemeClr val="bg1"/>
                </a:solidFill>
              </a:rPr>
              <a:t>Imparare a curare</a:t>
            </a:r>
            <a:endParaRPr lang="it-IT" dirty="0">
              <a:solidFill>
                <a:schemeClr val="bg1"/>
              </a:solidFill>
            </a:endParaRPr>
          </a:p>
        </p:txBody>
      </p:sp>
      <p:grpSp>
        <p:nvGrpSpPr>
          <p:cNvPr id="8" name="Gruppo 7">
            <a:extLst>
              <a:ext uri="{FF2B5EF4-FFF2-40B4-BE49-F238E27FC236}">
                <a16:creationId xmlns:a16="http://schemas.microsoft.com/office/drawing/2014/main" id="{0C3117DF-DA5D-4A05-9C16-BD290AFCF384}"/>
              </a:ext>
            </a:extLst>
          </p:cNvPr>
          <p:cNvGrpSpPr/>
          <p:nvPr/>
        </p:nvGrpSpPr>
        <p:grpSpPr>
          <a:xfrm>
            <a:off x="1117823" y="2081857"/>
            <a:ext cx="7853031" cy="4411017"/>
            <a:chOff x="1117823" y="2081857"/>
            <a:chExt cx="7853031" cy="4411017"/>
          </a:xfrm>
        </p:grpSpPr>
        <p:grpSp>
          <p:nvGrpSpPr>
            <p:cNvPr id="5" name="Gruppo 4">
              <a:extLst>
                <a:ext uri="{FF2B5EF4-FFF2-40B4-BE49-F238E27FC236}">
                  <a16:creationId xmlns:a16="http://schemas.microsoft.com/office/drawing/2014/main" id="{4D2C4038-77AD-4A03-8870-717E3038F1D9}"/>
                </a:ext>
              </a:extLst>
            </p:cNvPr>
            <p:cNvGrpSpPr/>
            <p:nvPr/>
          </p:nvGrpSpPr>
          <p:grpSpPr>
            <a:xfrm>
              <a:off x="1117823" y="2081857"/>
              <a:ext cx="6483531" cy="4411017"/>
              <a:chOff x="1979972" y="2081857"/>
              <a:chExt cx="6483531" cy="4411017"/>
            </a:xfrm>
          </p:grpSpPr>
          <p:pic>
            <p:nvPicPr>
              <p:cNvPr id="3" name="Immagine 2">
                <a:extLst>
                  <a:ext uri="{FF2B5EF4-FFF2-40B4-BE49-F238E27FC236}">
                    <a16:creationId xmlns:a16="http://schemas.microsoft.com/office/drawing/2014/main" id="{D04914DB-FE43-4EBA-9E44-DEEF7BF93E97}"/>
                  </a:ext>
                </a:extLst>
              </p:cNvPr>
              <p:cNvPicPr>
                <a:picLocks noChangeAspect="1"/>
              </p:cNvPicPr>
              <p:nvPr/>
            </p:nvPicPr>
            <p:blipFill>
              <a:blip r:embed="rId3"/>
              <a:stretch>
                <a:fillRect/>
              </a:stretch>
            </p:blipFill>
            <p:spPr>
              <a:xfrm>
                <a:off x="1979972" y="2081857"/>
                <a:ext cx="5358225" cy="4411017"/>
              </a:xfrm>
              <a:prstGeom prst="rect">
                <a:avLst/>
              </a:prstGeom>
              <a:ln>
                <a:no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0F9311F0-1E3E-45B9-BAB7-EBD2AAED7FAE}"/>
                  </a:ext>
                </a:extLst>
              </p:cNvPr>
              <p:cNvSpPr/>
              <p:nvPr/>
            </p:nvSpPr>
            <p:spPr>
              <a:xfrm>
                <a:off x="1979972" y="6277430"/>
                <a:ext cx="6483531"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https://training.parthenos-project.eu/sample-page/manage-improve-and-open-up-your-research-and-data/</a:t>
                </a: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pic>
          <p:nvPicPr>
            <p:cNvPr id="7" name="Immagine 6">
              <a:extLst>
                <a:ext uri="{FF2B5EF4-FFF2-40B4-BE49-F238E27FC236}">
                  <a16:creationId xmlns:a16="http://schemas.microsoft.com/office/drawing/2014/main" id="{985EEE84-C420-4377-A2BA-20909CB3093D}"/>
                </a:ext>
              </a:extLst>
            </p:cNvPr>
            <p:cNvPicPr>
              <a:picLocks noChangeAspect="1"/>
            </p:cNvPicPr>
            <p:nvPr/>
          </p:nvPicPr>
          <p:blipFill>
            <a:blip r:embed="rId5"/>
            <a:stretch>
              <a:fillRect/>
            </a:stretch>
          </p:blipFill>
          <p:spPr>
            <a:xfrm>
              <a:off x="5106548" y="2676346"/>
              <a:ext cx="3864306" cy="150329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3711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90906" y="1124078"/>
            <a:ext cx="7886700" cy="1325563"/>
          </a:xfrm>
        </p:spPr>
        <p:txBody>
          <a:bodyPr/>
          <a:lstStyle/>
          <a:p>
            <a:r>
              <a:rPr lang="it-IT" dirty="0" smtClean="0">
                <a:solidFill>
                  <a:schemeClr val="bg1"/>
                </a:solidFill>
              </a:rPr>
              <a:t>Training</a:t>
            </a:r>
            <a:endParaRPr lang="it-IT" dirty="0">
              <a:solidFill>
                <a:schemeClr val="bg1"/>
              </a:solidFill>
            </a:endParaRPr>
          </a:p>
        </p:txBody>
      </p:sp>
      <p:grpSp>
        <p:nvGrpSpPr>
          <p:cNvPr id="6" name="Gruppo 5"/>
          <p:cNvGrpSpPr/>
          <p:nvPr/>
        </p:nvGrpSpPr>
        <p:grpSpPr>
          <a:xfrm>
            <a:off x="859342" y="2313322"/>
            <a:ext cx="7532730" cy="4242926"/>
            <a:chOff x="859342" y="2313322"/>
            <a:chExt cx="7532730" cy="4242926"/>
          </a:xfrm>
        </p:grpSpPr>
        <p:pic>
          <p:nvPicPr>
            <p:cNvPr id="4" name="Immagine 3"/>
            <p:cNvPicPr>
              <a:picLocks noChangeAspect="1"/>
            </p:cNvPicPr>
            <p:nvPr/>
          </p:nvPicPr>
          <p:blipFill>
            <a:blip r:embed="rId3"/>
            <a:stretch>
              <a:fillRect/>
            </a:stretch>
          </p:blipFill>
          <p:spPr>
            <a:xfrm>
              <a:off x="859342" y="2313322"/>
              <a:ext cx="7532730" cy="4242926"/>
            </a:xfrm>
            <a:prstGeom prst="rect">
              <a:avLst/>
            </a:prstGeom>
            <a:ln>
              <a:noFill/>
            </a:ln>
            <a:effectLst>
              <a:outerShdw blurRad="292100" dist="139700" dir="2700000" algn="tl" rotWithShape="0">
                <a:srgbClr val="333333">
                  <a:alpha val="65000"/>
                </a:srgbClr>
              </a:outerShdw>
            </a:effectLst>
          </p:spPr>
        </p:pic>
        <p:sp>
          <p:nvSpPr>
            <p:cNvPr id="5" name="Rettangolo 4"/>
            <p:cNvSpPr/>
            <p:nvPr/>
          </p:nvSpPr>
          <p:spPr>
            <a:xfrm>
              <a:off x="6306676" y="6310027"/>
              <a:ext cx="167225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https://mantra.edina.ac.uk</a:t>
              </a:r>
              <a:r>
                <a:rPr kumimoji="0" lang="it-IT" sz="10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a:t>
              </a:r>
              <a:r>
                <a:rPr kumimoji="0" lang="it-IT" sz="1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7900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AAD88C-0D34-427B-AD15-752A9CADC8F0}"/>
              </a:ext>
            </a:extLst>
          </p:cNvPr>
          <p:cNvSpPr>
            <a:spLocks noGrp="1"/>
          </p:cNvSpPr>
          <p:nvPr>
            <p:ph type="title"/>
          </p:nvPr>
        </p:nvSpPr>
        <p:spPr>
          <a:xfrm>
            <a:off x="519593" y="0"/>
            <a:ext cx="7886700" cy="1325563"/>
          </a:xfrm>
        </p:spPr>
        <p:txBody>
          <a:bodyPr/>
          <a:lstStyle/>
          <a:p>
            <a:r>
              <a:rPr lang="it-IT" dirty="0" smtClean="0">
                <a:solidFill>
                  <a:schemeClr val="bg1"/>
                </a:solidFill>
              </a:rPr>
              <a:t>I dati. Perché vanno </a:t>
            </a:r>
            <a:r>
              <a:rPr lang="it-IT" dirty="0">
                <a:solidFill>
                  <a:schemeClr val="bg1"/>
                </a:solidFill>
              </a:rPr>
              <a:t>curati?</a:t>
            </a:r>
          </a:p>
        </p:txBody>
      </p:sp>
      <p:grpSp>
        <p:nvGrpSpPr>
          <p:cNvPr id="5" name="Gruppo 4">
            <a:extLst>
              <a:ext uri="{FF2B5EF4-FFF2-40B4-BE49-F238E27FC236}">
                <a16:creationId xmlns:a16="http://schemas.microsoft.com/office/drawing/2014/main" id="{CA941E33-8263-4AE0-9A2F-CE30DB05679C}"/>
              </a:ext>
            </a:extLst>
          </p:cNvPr>
          <p:cNvGrpSpPr/>
          <p:nvPr/>
        </p:nvGrpSpPr>
        <p:grpSpPr>
          <a:xfrm>
            <a:off x="1591407" y="1888272"/>
            <a:ext cx="6304327" cy="3112476"/>
            <a:chOff x="1591407" y="1888272"/>
            <a:chExt cx="6304327" cy="3112476"/>
          </a:xfrm>
        </p:grpSpPr>
        <p:pic>
          <p:nvPicPr>
            <p:cNvPr id="4" name="Immagine 3">
              <a:extLst>
                <a:ext uri="{FF2B5EF4-FFF2-40B4-BE49-F238E27FC236}">
                  <a16:creationId xmlns:a16="http://schemas.microsoft.com/office/drawing/2014/main" id="{892DAFA5-3A4A-42DA-BB15-9B0882DE95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1407" y="1888272"/>
              <a:ext cx="5597631" cy="3112476"/>
            </a:xfrm>
            <a:prstGeom prst="rect">
              <a:avLst/>
            </a:prstGeom>
          </p:spPr>
        </p:pic>
        <p:sp>
          <p:nvSpPr>
            <p:cNvPr id="3" name="Rettangolo 2">
              <a:extLst>
                <a:ext uri="{FF2B5EF4-FFF2-40B4-BE49-F238E27FC236}">
                  <a16:creationId xmlns:a16="http://schemas.microsoft.com/office/drawing/2014/main" id="{587D81AA-9C93-47B3-9B16-6686987E48DB}"/>
                </a:ext>
              </a:extLst>
            </p:cNvPr>
            <p:cNvSpPr/>
            <p:nvPr/>
          </p:nvSpPr>
          <p:spPr>
            <a:xfrm>
              <a:off x="1591407" y="4631416"/>
              <a:ext cx="630432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https://www.youtube.com/watch?v=N2zK3sAtr-4&amp;ecver=2</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6" name="Rettangolo 5">
            <a:extLst>
              <a:ext uri="{FF2B5EF4-FFF2-40B4-BE49-F238E27FC236}">
                <a16:creationId xmlns:a16="http://schemas.microsoft.com/office/drawing/2014/main" id="{F660D9EA-32B5-4777-954B-D270931D50B3}"/>
              </a:ext>
            </a:extLst>
          </p:cNvPr>
          <p:cNvSpPr/>
          <p:nvPr/>
        </p:nvSpPr>
        <p:spPr>
          <a:xfrm>
            <a:off x="344936" y="5315166"/>
            <a:ext cx="3825380" cy="1325563"/>
          </a:xfrm>
          <a:prstGeom prst="rect">
            <a:avLst/>
          </a:prstGeom>
          <a:solidFill>
            <a:srgbClr val="A40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è </a:t>
            </a: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l’incubo del data steward:</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nessun backup</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nessun software di accompagnamento</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nessuna legenda dati</a:t>
            </a:r>
          </a:p>
        </p:txBody>
      </p:sp>
      <p:sp>
        <p:nvSpPr>
          <p:cNvPr id="7" name="Rettangolo 6">
            <a:extLst>
              <a:ext uri="{FF2B5EF4-FFF2-40B4-BE49-F238E27FC236}">
                <a16:creationId xmlns:a16="http://schemas.microsoft.com/office/drawing/2014/main" id="{F660D9EA-32B5-4777-954B-D270931D50B3}"/>
              </a:ext>
            </a:extLst>
          </p:cNvPr>
          <p:cNvSpPr/>
          <p:nvPr/>
        </p:nvSpPr>
        <p:spPr>
          <a:xfrm>
            <a:off x="4743570" y="5315166"/>
            <a:ext cx="3916336" cy="1325563"/>
          </a:xfrm>
          <a:prstGeom prst="rect">
            <a:avLst/>
          </a:prstGeom>
          <a:solidFill>
            <a:srgbClr val="A40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lang="it-IT" noProof="0" dirty="0" smtClean="0">
                <a:solidFill>
                  <a:prstClr val="white"/>
                </a:solidFill>
                <a:latin typeface="Calibri" panose="020F0502020204030204"/>
              </a:rPr>
              <a:t>e in più</a:t>
            </a:r>
            <a:r>
              <a:rPr kumimoji="0" lang="it-IT"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lang="it-IT" dirty="0" smtClean="0">
                <a:solidFill>
                  <a:prstClr val="white"/>
                </a:solidFill>
                <a:latin typeface="Calibri" panose="020F0502020204030204"/>
              </a:rPr>
              <a:t>dati prodotti con fondi pubblici</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lang="it-IT" dirty="0">
                <a:solidFill>
                  <a:prstClr val="white"/>
                </a:solidFill>
                <a:latin typeface="Calibri" panose="020F0502020204030204"/>
              </a:rPr>
              <a:t>p</a:t>
            </a:r>
            <a:r>
              <a:rPr lang="it-IT" dirty="0" smtClean="0">
                <a:solidFill>
                  <a:prstClr val="white"/>
                </a:solidFill>
                <a:latin typeface="Calibri" panose="020F0502020204030204"/>
              </a:rPr>
              <a:t>ubblicati su Science che li richiede</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lang="it-IT" dirty="0">
                <a:solidFill>
                  <a:prstClr val="white"/>
                </a:solidFill>
                <a:latin typeface="Calibri" panose="020F0502020204030204"/>
              </a:rPr>
              <a:t>u</a:t>
            </a:r>
            <a:r>
              <a:rPr lang="it-IT" dirty="0" smtClean="0">
                <a:solidFill>
                  <a:prstClr val="white"/>
                </a:solidFill>
                <a:latin typeface="Calibri" panose="020F0502020204030204"/>
              </a:rPr>
              <a:t>tili a una ricercatrice di area diversa</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84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29BB29C5-3E2C-46CD-A18F-F19C2B905B51}"/>
              </a:ext>
            </a:extLst>
          </p:cNvPr>
          <p:cNvSpPr>
            <a:spLocks noGrp="1"/>
          </p:cNvSpPr>
          <p:nvPr>
            <p:ph type="title"/>
          </p:nvPr>
        </p:nvSpPr>
        <p:spPr>
          <a:xfrm>
            <a:off x="335036" y="275705"/>
            <a:ext cx="7886700" cy="1325563"/>
          </a:xfrm>
        </p:spPr>
        <p:txBody>
          <a:bodyPr/>
          <a:lstStyle/>
          <a:p>
            <a:r>
              <a:rPr lang="it-IT" dirty="0" smtClean="0">
                <a:solidFill>
                  <a:schemeClr val="bg1"/>
                </a:solidFill>
              </a:rPr>
              <a:t>Imparare a gestire</a:t>
            </a:r>
            <a:endParaRPr lang="it-IT" dirty="0">
              <a:solidFill>
                <a:schemeClr val="bg1"/>
              </a:solidFill>
            </a:endParaRPr>
          </a:p>
        </p:txBody>
      </p:sp>
      <p:grpSp>
        <p:nvGrpSpPr>
          <p:cNvPr id="5" name="Gruppo 4">
            <a:extLst>
              <a:ext uri="{FF2B5EF4-FFF2-40B4-BE49-F238E27FC236}">
                <a16:creationId xmlns:a16="http://schemas.microsoft.com/office/drawing/2014/main" id="{14E0201E-B309-4F89-B838-C8ECA3182E2F}"/>
              </a:ext>
            </a:extLst>
          </p:cNvPr>
          <p:cNvGrpSpPr/>
          <p:nvPr/>
        </p:nvGrpSpPr>
        <p:grpSpPr>
          <a:xfrm>
            <a:off x="433444" y="479869"/>
            <a:ext cx="8407112" cy="6249372"/>
            <a:chOff x="433444" y="479869"/>
            <a:chExt cx="8407112" cy="6249372"/>
          </a:xfrm>
        </p:grpSpPr>
        <p:grpSp>
          <p:nvGrpSpPr>
            <p:cNvPr id="10" name="Gruppo 9">
              <a:extLst>
                <a:ext uri="{FF2B5EF4-FFF2-40B4-BE49-F238E27FC236}">
                  <a16:creationId xmlns:a16="http://schemas.microsoft.com/office/drawing/2014/main" id="{07A7B0F8-A818-498E-AAD2-85FDF52CCEAC}"/>
                </a:ext>
              </a:extLst>
            </p:cNvPr>
            <p:cNvGrpSpPr/>
            <p:nvPr/>
          </p:nvGrpSpPr>
          <p:grpSpPr>
            <a:xfrm>
              <a:off x="433444" y="2159727"/>
              <a:ext cx="7788292" cy="4569514"/>
              <a:chOff x="433444" y="2159727"/>
              <a:chExt cx="7788292" cy="4569514"/>
            </a:xfrm>
          </p:grpSpPr>
          <p:pic>
            <p:nvPicPr>
              <p:cNvPr id="2" name="Immagine 1">
                <a:extLst>
                  <a:ext uri="{FF2B5EF4-FFF2-40B4-BE49-F238E27FC236}">
                    <a16:creationId xmlns:a16="http://schemas.microsoft.com/office/drawing/2014/main" id="{AA4CD2E4-038F-493D-85C7-C6DA4E7C3C52}"/>
                  </a:ext>
                </a:extLst>
              </p:cNvPr>
              <p:cNvPicPr>
                <a:picLocks noChangeAspect="1"/>
              </p:cNvPicPr>
              <p:nvPr/>
            </p:nvPicPr>
            <p:blipFill>
              <a:blip r:embed="rId3"/>
              <a:stretch>
                <a:fillRect/>
              </a:stretch>
            </p:blipFill>
            <p:spPr>
              <a:xfrm>
                <a:off x="433444" y="2159727"/>
                <a:ext cx="7788292" cy="4569514"/>
              </a:xfrm>
              <a:prstGeom prst="rect">
                <a:avLst/>
              </a:prstGeom>
              <a:ln>
                <a:no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124D17B0-7BBD-472E-90DE-D03E3A759496}"/>
                  </a:ext>
                </a:extLst>
              </p:cNvPr>
              <p:cNvSpPr/>
              <p:nvPr/>
            </p:nvSpPr>
            <p:spPr>
              <a:xfrm>
                <a:off x="433444" y="6483020"/>
                <a:ext cx="2672526" cy="246221"/>
              </a:xfrm>
              <a:prstGeom prst="rect">
                <a:avLst/>
              </a:prstGeom>
            </p:spPr>
            <p:txBody>
              <a:bodyPr wrap="none">
                <a:spAutoFit/>
              </a:bodyPr>
              <a:lstStyle/>
              <a:p>
                <a:r>
                  <a:rPr lang="it-IT" sz="1000" dirty="0">
                    <a:hlinkClick r:id="rId4"/>
                  </a:rPr>
                  <a:t>https://www.fosteropenscience.eu/node/2328</a:t>
                </a:r>
                <a:r>
                  <a:rPr lang="it-IT" sz="1000" dirty="0"/>
                  <a:t> </a:t>
                </a:r>
              </a:p>
            </p:txBody>
          </p:sp>
        </p:grpSp>
        <p:pic>
          <p:nvPicPr>
            <p:cNvPr id="3" name="Immagine 2">
              <a:extLst>
                <a:ext uri="{FF2B5EF4-FFF2-40B4-BE49-F238E27FC236}">
                  <a16:creationId xmlns:a16="http://schemas.microsoft.com/office/drawing/2014/main" id="{8DD3CCDB-14A9-4E8E-9C94-E646C7A7D8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4265" y="479869"/>
              <a:ext cx="2107245" cy="1342453"/>
            </a:xfrm>
            <a:prstGeom prst="rect">
              <a:avLst/>
            </a:prstGeom>
          </p:spPr>
        </p:pic>
        <p:pic>
          <p:nvPicPr>
            <p:cNvPr id="4" name="Immagine 3">
              <a:extLst>
                <a:ext uri="{FF2B5EF4-FFF2-40B4-BE49-F238E27FC236}">
                  <a16:creationId xmlns:a16="http://schemas.microsoft.com/office/drawing/2014/main" id="{0A366620-C6A7-4231-8671-62E1D41560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01510" y="1151096"/>
              <a:ext cx="2039046" cy="1458803"/>
            </a:xfrm>
            <a:prstGeom prst="rect">
              <a:avLst/>
            </a:prstGeom>
          </p:spPr>
        </p:pic>
      </p:grpSp>
    </p:spTree>
    <p:extLst>
      <p:ext uri="{BB962C8B-B14F-4D97-AF65-F5344CB8AC3E}">
        <p14:creationId xmlns:p14="http://schemas.microsoft.com/office/powerpoint/2010/main" val="256874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5C5F0BC-F8AE-4EC6-A143-36455921886F}"/>
              </a:ext>
            </a:extLst>
          </p:cNvPr>
          <p:cNvPicPr>
            <a:picLocks noChangeAspect="1"/>
          </p:cNvPicPr>
          <p:nvPr/>
        </p:nvPicPr>
        <p:blipFill>
          <a:blip r:embed="rId3"/>
          <a:stretch>
            <a:fillRect/>
          </a:stretch>
        </p:blipFill>
        <p:spPr>
          <a:xfrm>
            <a:off x="0" y="2047321"/>
            <a:ext cx="7948080" cy="4810679"/>
          </a:xfrm>
          <a:prstGeom prst="rect">
            <a:avLst/>
          </a:prstGeom>
          <a:ln>
            <a:noFill/>
          </a:ln>
          <a:effectLst>
            <a:outerShdw blurRad="292100" dist="139700" dir="2700000" algn="tl" rotWithShape="0">
              <a:srgbClr val="333333">
                <a:alpha val="65000"/>
              </a:srgbClr>
            </a:outerShdw>
          </a:effectLst>
        </p:spPr>
      </p:pic>
      <p:sp>
        <p:nvSpPr>
          <p:cNvPr id="6" name="Titolo 5">
            <a:extLst>
              <a:ext uri="{FF2B5EF4-FFF2-40B4-BE49-F238E27FC236}">
                <a16:creationId xmlns:a16="http://schemas.microsoft.com/office/drawing/2014/main" id="{153FF6C8-BD15-4149-9718-F0B082101A8C}"/>
              </a:ext>
            </a:extLst>
          </p:cNvPr>
          <p:cNvSpPr>
            <a:spLocks noGrp="1"/>
          </p:cNvSpPr>
          <p:nvPr>
            <p:ph type="title"/>
          </p:nvPr>
        </p:nvSpPr>
        <p:spPr>
          <a:xfrm>
            <a:off x="3974040" y="-215390"/>
            <a:ext cx="5727819" cy="1325559"/>
          </a:xfrm>
        </p:spPr>
        <p:txBody>
          <a:bodyPr/>
          <a:lstStyle/>
          <a:p>
            <a:r>
              <a:rPr lang="it-IT" dirty="0" smtClean="0">
                <a:solidFill>
                  <a:schemeClr val="bg1"/>
                </a:solidFill>
              </a:rPr>
              <a:t>Imparare a proteggere</a:t>
            </a:r>
            <a:endParaRPr lang="it-IT" dirty="0">
              <a:solidFill>
                <a:schemeClr val="bg1"/>
              </a:solidFill>
            </a:endParaRPr>
          </a:p>
        </p:txBody>
      </p:sp>
      <p:pic>
        <p:nvPicPr>
          <p:cNvPr id="8" name="Immagine 7">
            <a:extLst>
              <a:ext uri="{FF2B5EF4-FFF2-40B4-BE49-F238E27FC236}">
                <a16:creationId xmlns:a16="http://schemas.microsoft.com/office/drawing/2014/main" id="{9ADCA3C3-1ED6-447C-B90A-3C9DCA6D9E04}"/>
              </a:ext>
            </a:extLst>
          </p:cNvPr>
          <p:cNvPicPr>
            <a:picLocks noChangeAspect="1"/>
          </p:cNvPicPr>
          <p:nvPr/>
        </p:nvPicPr>
        <p:blipFill>
          <a:blip r:embed="rId4"/>
          <a:stretch>
            <a:fillRect/>
          </a:stretch>
        </p:blipFill>
        <p:spPr>
          <a:xfrm>
            <a:off x="3341418" y="1110169"/>
            <a:ext cx="5802582" cy="30389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551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17C749C0-DD75-4B35-B8C2-15325D42233E}"/>
              </a:ext>
            </a:extLst>
          </p:cNvPr>
          <p:cNvSpPr>
            <a:spLocks noGrp="1"/>
          </p:cNvSpPr>
          <p:nvPr>
            <p:ph type="title"/>
          </p:nvPr>
        </p:nvSpPr>
        <p:spPr>
          <a:xfrm>
            <a:off x="488533" y="208116"/>
            <a:ext cx="7886700" cy="1325559"/>
          </a:xfrm>
        </p:spPr>
        <p:txBody>
          <a:bodyPr/>
          <a:lstStyle/>
          <a:p>
            <a:r>
              <a:rPr lang="it-IT" dirty="0" smtClean="0">
                <a:solidFill>
                  <a:schemeClr val="bg1"/>
                </a:solidFill>
              </a:rPr>
              <a:t>[dati personali]</a:t>
            </a:r>
            <a:endParaRPr lang="it-IT" dirty="0">
              <a:solidFill>
                <a:schemeClr val="bg1"/>
              </a:solidFill>
            </a:endParaRPr>
          </a:p>
        </p:txBody>
      </p:sp>
      <p:grpSp>
        <p:nvGrpSpPr>
          <p:cNvPr id="5" name="Gruppo 4">
            <a:extLst>
              <a:ext uri="{FF2B5EF4-FFF2-40B4-BE49-F238E27FC236}">
                <a16:creationId xmlns:a16="http://schemas.microsoft.com/office/drawing/2014/main" id="{CD2048CD-1788-412F-9397-6C7F493BB8E4}"/>
              </a:ext>
            </a:extLst>
          </p:cNvPr>
          <p:cNvGrpSpPr/>
          <p:nvPr/>
        </p:nvGrpSpPr>
        <p:grpSpPr>
          <a:xfrm>
            <a:off x="218532" y="1224246"/>
            <a:ext cx="3603999" cy="5220096"/>
            <a:chOff x="218532" y="1224246"/>
            <a:chExt cx="3603999" cy="5220096"/>
          </a:xfrm>
        </p:grpSpPr>
        <p:grpSp>
          <p:nvGrpSpPr>
            <p:cNvPr id="6" name="Gruppo 5">
              <a:extLst>
                <a:ext uri="{FF2B5EF4-FFF2-40B4-BE49-F238E27FC236}">
                  <a16:creationId xmlns:a16="http://schemas.microsoft.com/office/drawing/2014/main" id="{28992CBF-B7F8-4AFF-9EE2-59F7CC14F1FF}"/>
                </a:ext>
              </a:extLst>
            </p:cNvPr>
            <p:cNvGrpSpPr/>
            <p:nvPr/>
          </p:nvGrpSpPr>
          <p:grpSpPr>
            <a:xfrm>
              <a:off x="218532" y="1224246"/>
              <a:ext cx="3603999" cy="5220096"/>
              <a:chOff x="218532" y="1224246"/>
              <a:chExt cx="3603999" cy="5220096"/>
            </a:xfrm>
          </p:grpSpPr>
          <p:pic>
            <p:nvPicPr>
              <p:cNvPr id="10" name="Immagine 9">
                <a:extLst>
                  <a:ext uri="{FF2B5EF4-FFF2-40B4-BE49-F238E27FC236}">
                    <a16:creationId xmlns:a16="http://schemas.microsoft.com/office/drawing/2014/main" id="{BF95E375-A205-4761-8341-7D409AA84CEB}"/>
                  </a:ext>
                </a:extLst>
              </p:cNvPr>
              <p:cNvPicPr>
                <a:picLocks noChangeAspect="1"/>
              </p:cNvPicPr>
              <p:nvPr/>
            </p:nvPicPr>
            <p:blipFill>
              <a:blip r:embed="rId3"/>
              <a:stretch>
                <a:fillRect/>
              </a:stretch>
            </p:blipFill>
            <p:spPr>
              <a:xfrm>
                <a:off x="486415" y="2870825"/>
                <a:ext cx="3336116" cy="3573517"/>
              </a:xfrm>
              <a:prstGeom prst="rect">
                <a:avLst/>
              </a:prstGeom>
            </p:spPr>
          </p:pic>
          <p:pic>
            <p:nvPicPr>
              <p:cNvPr id="11" name="Immagine 10">
                <a:extLst>
                  <a:ext uri="{FF2B5EF4-FFF2-40B4-BE49-F238E27FC236}">
                    <a16:creationId xmlns:a16="http://schemas.microsoft.com/office/drawing/2014/main" id="{18891E78-1A20-4595-81D5-332FB9CFDD4A}"/>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218532" y="1224246"/>
                <a:ext cx="2865936" cy="1646579"/>
              </a:xfrm>
              <a:prstGeom prst="rect">
                <a:avLst/>
              </a:prstGeom>
              <a:ln>
                <a:noFill/>
              </a:ln>
              <a:extLst>
                <a:ext uri="{53640926-AAD7-44D8-BBD7-CCE9431645EC}">
                  <a14:shadowObscured xmlns:a14="http://schemas.microsoft.com/office/drawing/2010/main"/>
                </a:ext>
              </a:extLst>
            </p:spPr>
          </p:pic>
        </p:grpSp>
        <p:sp>
          <p:nvSpPr>
            <p:cNvPr id="7" name="Rettangolo 6">
              <a:extLst>
                <a:ext uri="{FF2B5EF4-FFF2-40B4-BE49-F238E27FC236}">
                  <a16:creationId xmlns:a16="http://schemas.microsoft.com/office/drawing/2014/main" id="{263985AB-A92E-4DC8-A41B-93761E79CF11}"/>
                </a:ext>
              </a:extLst>
            </p:cNvPr>
            <p:cNvSpPr/>
            <p:nvPr/>
          </p:nvSpPr>
          <p:spPr>
            <a:xfrm>
              <a:off x="1045029" y="2969623"/>
              <a:ext cx="2185851" cy="287383"/>
            </a:xfrm>
            <a:prstGeom prst="rect">
              <a:avLst/>
            </a:prstGeom>
            <a:noFill/>
            <a:ln>
              <a:solidFill>
                <a:srgbClr val="2B5A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BE0AE8B5-0654-4C15-9249-3D4219571554}"/>
                </a:ext>
              </a:extLst>
            </p:cNvPr>
            <p:cNvSpPr/>
            <p:nvPr/>
          </p:nvSpPr>
          <p:spPr>
            <a:xfrm>
              <a:off x="1045028" y="4159818"/>
              <a:ext cx="2185851" cy="287383"/>
            </a:xfrm>
            <a:prstGeom prst="rect">
              <a:avLst/>
            </a:prstGeom>
            <a:noFill/>
            <a:ln>
              <a:solidFill>
                <a:srgbClr val="2B5A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7580B811-ADD2-41F9-9F7F-BF9784A5D6BE}"/>
                </a:ext>
              </a:extLst>
            </p:cNvPr>
            <p:cNvSpPr/>
            <p:nvPr/>
          </p:nvSpPr>
          <p:spPr>
            <a:xfrm>
              <a:off x="1061547" y="5372498"/>
              <a:ext cx="2185851" cy="287383"/>
            </a:xfrm>
            <a:prstGeom prst="rect">
              <a:avLst/>
            </a:prstGeom>
            <a:noFill/>
            <a:ln>
              <a:solidFill>
                <a:srgbClr val="2B5A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2" name="Gruppo 11">
            <a:extLst>
              <a:ext uri="{FF2B5EF4-FFF2-40B4-BE49-F238E27FC236}">
                <a16:creationId xmlns:a16="http://schemas.microsoft.com/office/drawing/2014/main" id="{464ABAB1-C789-4F04-A3A9-C63203FD929D}"/>
              </a:ext>
            </a:extLst>
          </p:cNvPr>
          <p:cNvGrpSpPr/>
          <p:nvPr/>
        </p:nvGrpSpPr>
        <p:grpSpPr>
          <a:xfrm>
            <a:off x="5053693" y="2735649"/>
            <a:ext cx="2932067" cy="3843868"/>
            <a:chOff x="5053693" y="2735649"/>
            <a:chExt cx="2932067" cy="3843868"/>
          </a:xfrm>
        </p:grpSpPr>
        <p:pic>
          <p:nvPicPr>
            <p:cNvPr id="13" name="Immagine 12">
              <a:extLst>
                <a:ext uri="{FF2B5EF4-FFF2-40B4-BE49-F238E27FC236}">
                  <a16:creationId xmlns:a16="http://schemas.microsoft.com/office/drawing/2014/main" id="{3A2DABDC-4676-4C16-8AF0-34CE14C6A20B}"/>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5053693" y="2735649"/>
              <a:ext cx="2932067" cy="3843868"/>
            </a:xfrm>
            <a:prstGeom prst="rect">
              <a:avLst/>
            </a:prstGeom>
            <a:ln>
              <a:noFill/>
            </a:ln>
            <a:extLst>
              <a:ext uri="{53640926-AAD7-44D8-BBD7-CCE9431645EC}">
                <a14:shadowObscured xmlns:a14="http://schemas.microsoft.com/office/drawing/2010/main"/>
              </a:ext>
            </a:extLst>
          </p:spPr>
        </p:pic>
        <p:sp>
          <p:nvSpPr>
            <p:cNvPr id="14" name="Rettangolo 13">
              <a:extLst>
                <a:ext uri="{FF2B5EF4-FFF2-40B4-BE49-F238E27FC236}">
                  <a16:creationId xmlns:a16="http://schemas.microsoft.com/office/drawing/2014/main" id="{32F2B33B-A132-48C4-AF41-3AB0526C3A87}"/>
                </a:ext>
              </a:extLst>
            </p:cNvPr>
            <p:cNvSpPr/>
            <p:nvPr/>
          </p:nvSpPr>
          <p:spPr>
            <a:xfrm>
              <a:off x="5621383" y="2790708"/>
              <a:ext cx="2185851" cy="287383"/>
            </a:xfrm>
            <a:prstGeom prst="rect">
              <a:avLst/>
            </a:prstGeom>
            <a:noFill/>
            <a:ln>
              <a:solidFill>
                <a:srgbClr val="2B5A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EF8C062C-9A9F-48FE-AA6C-0C3946116155}"/>
                </a:ext>
              </a:extLst>
            </p:cNvPr>
            <p:cNvSpPr/>
            <p:nvPr/>
          </p:nvSpPr>
          <p:spPr>
            <a:xfrm>
              <a:off x="5621383" y="4110250"/>
              <a:ext cx="2185851" cy="287383"/>
            </a:xfrm>
            <a:prstGeom prst="rect">
              <a:avLst/>
            </a:prstGeom>
            <a:noFill/>
            <a:ln>
              <a:solidFill>
                <a:srgbClr val="2B5A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9F0CD4A5-4CEC-4BF2-A9D7-8484590479A8}"/>
                </a:ext>
              </a:extLst>
            </p:cNvPr>
            <p:cNvSpPr/>
            <p:nvPr/>
          </p:nvSpPr>
          <p:spPr>
            <a:xfrm>
              <a:off x="5621384" y="5273038"/>
              <a:ext cx="2185851" cy="287383"/>
            </a:xfrm>
            <a:prstGeom prst="rect">
              <a:avLst/>
            </a:prstGeom>
            <a:noFill/>
            <a:ln>
              <a:solidFill>
                <a:srgbClr val="2B5A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20215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D20ED9-5F63-45DE-AC41-807FC788FA60}"/>
              </a:ext>
            </a:extLst>
          </p:cNvPr>
          <p:cNvSpPr>
            <a:spLocks noGrp="1"/>
          </p:cNvSpPr>
          <p:nvPr>
            <p:ph type="title"/>
          </p:nvPr>
        </p:nvSpPr>
        <p:spPr>
          <a:xfrm>
            <a:off x="620261" y="453049"/>
            <a:ext cx="7886700" cy="1325563"/>
          </a:xfrm>
        </p:spPr>
        <p:txBody>
          <a:bodyPr/>
          <a:lstStyle/>
          <a:p>
            <a:r>
              <a:rPr lang="it-IT" dirty="0">
                <a:solidFill>
                  <a:schemeClr val="bg1"/>
                </a:solidFill>
              </a:rPr>
              <a:t>[</a:t>
            </a:r>
            <a:r>
              <a:rPr lang="it-IT" dirty="0" smtClean="0">
                <a:solidFill>
                  <a:schemeClr val="bg1"/>
                </a:solidFill>
              </a:rPr>
              <a:t>Dati e </a:t>
            </a:r>
            <a:r>
              <a:rPr lang="it-IT" dirty="0">
                <a:solidFill>
                  <a:schemeClr val="bg1"/>
                </a:solidFill>
              </a:rPr>
              <a:t>GDPR]</a:t>
            </a:r>
          </a:p>
        </p:txBody>
      </p:sp>
      <p:grpSp>
        <p:nvGrpSpPr>
          <p:cNvPr id="9" name="Gruppo 8">
            <a:extLst>
              <a:ext uri="{FF2B5EF4-FFF2-40B4-BE49-F238E27FC236}">
                <a16:creationId xmlns:a16="http://schemas.microsoft.com/office/drawing/2014/main" id="{79E374D9-295A-4E93-AA8E-1ACD39CA97D6}"/>
              </a:ext>
            </a:extLst>
          </p:cNvPr>
          <p:cNvGrpSpPr/>
          <p:nvPr/>
        </p:nvGrpSpPr>
        <p:grpSpPr>
          <a:xfrm>
            <a:off x="1216908" y="1445056"/>
            <a:ext cx="7116535" cy="5412944"/>
            <a:chOff x="1255279" y="1455262"/>
            <a:chExt cx="7116535" cy="5412944"/>
          </a:xfrm>
        </p:grpSpPr>
        <p:grpSp>
          <p:nvGrpSpPr>
            <p:cNvPr id="6" name="Gruppo 5">
              <a:extLst>
                <a:ext uri="{FF2B5EF4-FFF2-40B4-BE49-F238E27FC236}">
                  <a16:creationId xmlns:a16="http://schemas.microsoft.com/office/drawing/2014/main" id="{A070BC9E-7584-4314-9A61-0A61D20BD3EB}"/>
                </a:ext>
              </a:extLst>
            </p:cNvPr>
            <p:cNvGrpSpPr/>
            <p:nvPr/>
          </p:nvGrpSpPr>
          <p:grpSpPr>
            <a:xfrm>
              <a:off x="1255279" y="1455262"/>
              <a:ext cx="7116535" cy="5339490"/>
              <a:chOff x="1255279" y="1455262"/>
              <a:chExt cx="7116535" cy="5339490"/>
            </a:xfrm>
          </p:grpSpPr>
          <p:grpSp>
            <p:nvGrpSpPr>
              <p:cNvPr id="5" name="Gruppo 4">
                <a:extLst>
                  <a:ext uri="{FF2B5EF4-FFF2-40B4-BE49-F238E27FC236}">
                    <a16:creationId xmlns:a16="http://schemas.microsoft.com/office/drawing/2014/main" id="{7904DE00-FD71-4B21-983A-95537C9EC7BD}"/>
                  </a:ext>
                </a:extLst>
              </p:cNvPr>
              <p:cNvGrpSpPr/>
              <p:nvPr/>
            </p:nvGrpSpPr>
            <p:grpSpPr>
              <a:xfrm>
                <a:off x="1255279" y="1455262"/>
                <a:ext cx="7116535" cy="5339487"/>
                <a:chOff x="1255279" y="1455262"/>
                <a:chExt cx="7116535" cy="5339487"/>
              </a:xfrm>
            </p:grpSpPr>
            <p:pic>
              <p:nvPicPr>
                <p:cNvPr id="8" name="Immagine 7">
                  <a:extLst>
                    <a:ext uri="{FF2B5EF4-FFF2-40B4-BE49-F238E27FC236}">
                      <a16:creationId xmlns:a16="http://schemas.microsoft.com/office/drawing/2014/main" id="{9FEE5051-B89D-46F0-97F5-D8B95356ECD3}"/>
                    </a:ext>
                  </a:extLst>
                </p:cNvPr>
                <p:cNvPicPr/>
                <p:nvPr/>
              </p:nvPicPr>
              <p:blipFill>
                <a:blip r:embed="rId3"/>
                <a:stretch>
                  <a:fillRect/>
                </a:stretch>
              </p:blipFill>
              <p:spPr>
                <a:xfrm>
                  <a:off x="1255279" y="1455262"/>
                  <a:ext cx="7116535" cy="5339487"/>
                </a:xfrm>
                <a:prstGeom prst="rect">
                  <a:avLst/>
                </a:prstGeom>
              </p:spPr>
            </p:pic>
            <p:sp>
              <p:nvSpPr>
                <p:cNvPr id="4" name="Rettangolo 3">
                  <a:extLst>
                    <a:ext uri="{FF2B5EF4-FFF2-40B4-BE49-F238E27FC236}">
                      <a16:creationId xmlns:a16="http://schemas.microsoft.com/office/drawing/2014/main" id="{894AD443-29E8-45FF-BAD4-CA1C5A94A60D}"/>
                    </a:ext>
                  </a:extLst>
                </p:cNvPr>
                <p:cNvSpPr/>
                <p:nvPr/>
              </p:nvSpPr>
              <p:spPr>
                <a:xfrm>
                  <a:off x="5849280" y="5026909"/>
                  <a:ext cx="2325189" cy="176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 name="Group 67">
                <a:extLst>
                  <a:ext uri="{FF2B5EF4-FFF2-40B4-BE49-F238E27FC236}">
                    <a16:creationId xmlns:a16="http://schemas.microsoft.com/office/drawing/2014/main" id="{B8276B4A-2B64-484E-B070-76A45ABBE1C5}"/>
                  </a:ext>
                </a:extLst>
              </p:cNvPr>
              <p:cNvGrpSpPr/>
              <p:nvPr/>
            </p:nvGrpSpPr>
            <p:grpSpPr>
              <a:xfrm>
                <a:off x="6064783" y="5643151"/>
                <a:ext cx="2109686" cy="1151601"/>
                <a:chOff x="156240" y="8721355"/>
                <a:chExt cx="1852560" cy="1011245"/>
              </a:xfrm>
            </p:grpSpPr>
            <p:pic>
              <p:nvPicPr>
                <p:cNvPr id="15" name="cc by nc.png">
                  <a:extLst>
                    <a:ext uri="{FF2B5EF4-FFF2-40B4-BE49-F238E27FC236}">
                      <a16:creationId xmlns:a16="http://schemas.microsoft.com/office/drawing/2014/main" id="{D67EDCD3-5B50-4300-B818-B9051A438799}"/>
                    </a:ext>
                  </a:extLst>
                </p:cNvPr>
                <p:cNvPicPr/>
                <p:nvPr/>
              </p:nvPicPr>
              <p:blipFill>
                <a:blip r:embed="rId4" cstate="screen">
                  <a:extLst>
                    <a:ext uri="{28A0092B-C50C-407E-A947-70E740481C1C}">
                      <a14:useLocalDpi xmlns:a14="http://schemas.microsoft.com/office/drawing/2010/main"/>
                    </a:ext>
                  </a:extLst>
                </a:blip>
                <a:stretch/>
              </p:blipFill>
              <p:spPr>
                <a:xfrm>
                  <a:off x="198000" y="8721355"/>
                  <a:ext cx="1375560" cy="481320"/>
                </a:xfrm>
                <a:prstGeom prst="rect">
                  <a:avLst/>
                </a:prstGeom>
                <a:ln w="12600">
                  <a:noFill/>
                </a:ln>
              </p:spPr>
            </p:pic>
            <p:sp>
              <p:nvSpPr>
                <p:cNvPr id="16" name="CustomShape 68">
                  <a:extLst>
                    <a:ext uri="{FF2B5EF4-FFF2-40B4-BE49-F238E27FC236}">
                      <a16:creationId xmlns:a16="http://schemas.microsoft.com/office/drawing/2014/main" id="{610A814D-9E92-41B4-AE89-9CA7897AA757}"/>
                    </a:ext>
                  </a:extLst>
                </p:cNvPr>
                <p:cNvSpPr/>
                <p:nvPr/>
              </p:nvSpPr>
              <p:spPr>
                <a:xfrm>
                  <a:off x="156240" y="9131760"/>
                  <a:ext cx="1852560" cy="600840"/>
                </a:xfrm>
                <a:prstGeom prst="rect">
                  <a:avLst/>
                </a:prstGeom>
                <a:noFill/>
                <a:ln w="12600">
                  <a:noFill/>
                </a:ln>
              </p:spPr>
              <p:style>
                <a:lnRef idx="0">
                  <a:scrgbClr r="0" g="0" b="0"/>
                </a:lnRef>
                <a:fillRef idx="0">
                  <a:scrgbClr r="0" g="0" b="0"/>
                </a:fillRef>
                <a:effectRef idx="0">
                  <a:scrgbClr r="0" g="0" b="0"/>
                </a:effectRef>
                <a:fontRef idx="minor"/>
              </p:style>
              <p:txBody>
                <a:bodyPr wrap="none" lIns="72360" tIns="72360" rIns="72360" bIns="72360" anchor="ctr"/>
                <a:lstStyle/>
                <a:p>
                  <a:pPr>
                    <a:lnSpc>
                      <a:spcPct val="100000"/>
                    </a:lnSpc>
                  </a:pPr>
                  <a:r>
                    <a:rPr lang="it-IT" sz="1000" b="0" strike="noStrike" spc="-1" dirty="0">
                      <a:solidFill>
                        <a:srgbClr val="000000"/>
                      </a:solidFill>
                      <a:latin typeface="Trebuchet MS"/>
                      <a:ea typeface="Trebuchet MS"/>
                    </a:rPr>
                    <a:t>Erasmus University Rotterdam</a:t>
                  </a:r>
                  <a:endParaRPr lang="it-IT" sz="1000" b="0" strike="noStrike" spc="-1" dirty="0">
                    <a:latin typeface="Arial"/>
                  </a:endParaRPr>
                </a:p>
                <a:p>
                  <a:pPr>
                    <a:lnSpc>
                      <a:spcPct val="100000"/>
                    </a:lnSpc>
                  </a:pPr>
                  <a:r>
                    <a:rPr lang="it-IT" sz="1000" b="0" u="sng" strike="noStrike" spc="-1" dirty="0">
                      <a:solidFill>
                        <a:srgbClr val="0000FF"/>
                      </a:solidFill>
                      <a:uFillTx/>
                      <a:latin typeface="Trebuchet MS"/>
                      <a:ea typeface="Trebuchet MS"/>
                      <a:hlinkClick r:id="rId5"/>
                    </a:rPr>
                    <a:t>marlon.domingus@eur.nl</a:t>
                  </a:r>
                  <a:r>
                    <a:rPr lang="it-IT" sz="1000" b="0" strike="noStrike" spc="-1" dirty="0">
                      <a:solidFill>
                        <a:srgbClr val="000000"/>
                      </a:solidFill>
                      <a:latin typeface="Trebuchet MS"/>
                      <a:ea typeface="Trebuchet MS"/>
                    </a:rPr>
                    <a:t> </a:t>
                  </a:r>
                  <a:endParaRPr lang="it-IT" sz="1000" b="0" strike="noStrike" spc="-1" dirty="0">
                    <a:latin typeface="Arial"/>
                  </a:endParaRPr>
                </a:p>
                <a:p>
                  <a:pPr>
                    <a:lnSpc>
                      <a:spcPct val="100000"/>
                    </a:lnSpc>
                  </a:pPr>
                  <a:r>
                    <a:rPr lang="it-IT" sz="1000" b="0" strike="noStrike" spc="-1" dirty="0" err="1">
                      <a:solidFill>
                        <a:srgbClr val="000000"/>
                      </a:solidFill>
                      <a:latin typeface="Trebuchet MS"/>
                      <a:ea typeface="Trebuchet MS"/>
                    </a:rPr>
                    <a:t>February</a:t>
                  </a:r>
                  <a:r>
                    <a:rPr lang="it-IT" sz="1000" b="0" strike="noStrike" spc="-1" dirty="0">
                      <a:solidFill>
                        <a:srgbClr val="000000"/>
                      </a:solidFill>
                      <a:latin typeface="Trebuchet MS"/>
                      <a:ea typeface="Trebuchet MS"/>
                    </a:rPr>
                    <a:t> 2018</a:t>
                  </a:r>
                  <a:endParaRPr lang="it-IT" sz="1000" b="0" strike="noStrike" spc="-1" dirty="0">
                    <a:latin typeface="Arial"/>
                  </a:endParaRPr>
                </a:p>
              </p:txBody>
            </p:sp>
          </p:grpSp>
        </p:grpSp>
        <p:sp>
          <p:nvSpPr>
            <p:cNvPr id="7" name="Figura a mano libera: forma 6">
              <a:extLst>
                <a:ext uri="{FF2B5EF4-FFF2-40B4-BE49-F238E27FC236}">
                  <a16:creationId xmlns:a16="http://schemas.microsoft.com/office/drawing/2014/main" id="{45A416F0-6FFD-4D38-9D0A-A80853E79962}"/>
                </a:ext>
              </a:extLst>
            </p:cNvPr>
            <p:cNvSpPr/>
            <p:nvPr/>
          </p:nvSpPr>
          <p:spPr>
            <a:xfrm>
              <a:off x="1255279" y="4125006"/>
              <a:ext cx="2463923" cy="2743200"/>
            </a:xfrm>
            <a:custGeom>
              <a:avLst/>
              <a:gdLst>
                <a:gd name="connsiteX0" fmla="*/ 34232 w 2463923"/>
                <a:gd name="connsiteY0" fmla="*/ 0 h 2743200"/>
                <a:gd name="connsiteX1" fmla="*/ 34232 w 2463923"/>
                <a:gd name="connsiteY1" fmla="*/ 0 h 2743200"/>
                <a:gd name="connsiteX2" fmla="*/ 1375352 w 2463923"/>
                <a:gd name="connsiteY2" fmla="*/ 330926 h 2743200"/>
                <a:gd name="connsiteX3" fmla="*/ 1445021 w 2463923"/>
                <a:gd name="connsiteY3" fmla="*/ 409303 h 2743200"/>
                <a:gd name="connsiteX4" fmla="*/ 1514689 w 2463923"/>
                <a:gd name="connsiteY4" fmla="*/ 478972 h 2743200"/>
                <a:gd name="connsiteX5" fmla="*/ 1575649 w 2463923"/>
                <a:gd name="connsiteY5" fmla="*/ 513806 h 2743200"/>
                <a:gd name="connsiteX6" fmla="*/ 1610483 w 2463923"/>
                <a:gd name="connsiteY6" fmla="*/ 539932 h 2743200"/>
                <a:gd name="connsiteX7" fmla="*/ 1636609 w 2463923"/>
                <a:gd name="connsiteY7" fmla="*/ 566057 h 2743200"/>
                <a:gd name="connsiteX8" fmla="*/ 1662735 w 2463923"/>
                <a:gd name="connsiteY8" fmla="*/ 574766 h 2743200"/>
                <a:gd name="connsiteX9" fmla="*/ 1714986 w 2463923"/>
                <a:gd name="connsiteY9" fmla="*/ 609600 h 2743200"/>
                <a:gd name="connsiteX10" fmla="*/ 1793363 w 2463923"/>
                <a:gd name="connsiteY10" fmla="*/ 635726 h 2743200"/>
                <a:gd name="connsiteX11" fmla="*/ 1819489 w 2463923"/>
                <a:gd name="connsiteY11" fmla="*/ 644434 h 2743200"/>
                <a:gd name="connsiteX12" fmla="*/ 1854323 w 2463923"/>
                <a:gd name="connsiteY12" fmla="*/ 653143 h 2743200"/>
                <a:gd name="connsiteX13" fmla="*/ 1950118 w 2463923"/>
                <a:gd name="connsiteY13" fmla="*/ 679269 h 2743200"/>
                <a:gd name="connsiteX14" fmla="*/ 2011078 w 2463923"/>
                <a:gd name="connsiteY14" fmla="*/ 696686 h 2743200"/>
                <a:gd name="connsiteX15" fmla="*/ 2263626 w 2463923"/>
                <a:gd name="connsiteY15" fmla="*/ 705394 h 2743200"/>
                <a:gd name="connsiteX16" fmla="*/ 2315878 w 2463923"/>
                <a:gd name="connsiteY16" fmla="*/ 722812 h 2743200"/>
                <a:gd name="connsiteX17" fmla="*/ 2342003 w 2463923"/>
                <a:gd name="connsiteY17" fmla="*/ 731520 h 2743200"/>
                <a:gd name="connsiteX18" fmla="*/ 2359421 w 2463923"/>
                <a:gd name="connsiteY18" fmla="*/ 748937 h 2743200"/>
                <a:gd name="connsiteX19" fmla="*/ 2368129 w 2463923"/>
                <a:gd name="connsiteY19" fmla="*/ 931817 h 2743200"/>
                <a:gd name="connsiteX20" fmla="*/ 2376838 w 2463923"/>
                <a:gd name="connsiteY20" fmla="*/ 1045029 h 2743200"/>
                <a:gd name="connsiteX21" fmla="*/ 2394255 w 2463923"/>
                <a:gd name="connsiteY21" fmla="*/ 1088572 h 2743200"/>
                <a:gd name="connsiteX22" fmla="*/ 2402963 w 2463923"/>
                <a:gd name="connsiteY22" fmla="*/ 1114697 h 2743200"/>
                <a:gd name="connsiteX23" fmla="*/ 2420381 w 2463923"/>
                <a:gd name="connsiteY23" fmla="*/ 1184366 h 2743200"/>
                <a:gd name="connsiteX24" fmla="*/ 2429089 w 2463923"/>
                <a:gd name="connsiteY24" fmla="*/ 1210492 h 2743200"/>
                <a:gd name="connsiteX25" fmla="*/ 2437798 w 2463923"/>
                <a:gd name="connsiteY25" fmla="*/ 1245326 h 2743200"/>
                <a:gd name="connsiteX26" fmla="*/ 2463923 w 2463923"/>
                <a:gd name="connsiteY26" fmla="*/ 1341120 h 2743200"/>
                <a:gd name="connsiteX27" fmla="*/ 2455215 w 2463923"/>
                <a:gd name="connsiteY27" fmla="*/ 2612572 h 2743200"/>
                <a:gd name="connsiteX28" fmla="*/ 2446506 w 2463923"/>
                <a:gd name="connsiteY28" fmla="*/ 2638697 h 2743200"/>
                <a:gd name="connsiteX29" fmla="*/ 2437798 w 2463923"/>
                <a:gd name="connsiteY29" fmla="*/ 2690949 h 2743200"/>
                <a:gd name="connsiteX30" fmla="*/ 2402963 w 2463923"/>
                <a:gd name="connsiteY30" fmla="*/ 2699657 h 2743200"/>
                <a:gd name="connsiteX31" fmla="*/ 2254918 w 2463923"/>
                <a:gd name="connsiteY31" fmla="*/ 2708366 h 2743200"/>
                <a:gd name="connsiteX32" fmla="*/ 2098163 w 2463923"/>
                <a:gd name="connsiteY32" fmla="*/ 2734492 h 2743200"/>
                <a:gd name="connsiteX33" fmla="*/ 1915283 w 2463923"/>
                <a:gd name="connsiteY33" fmla="*/ 2743200 h 2743200"/>
                <a:gd name="connsiteX34" fmla="*/ 1479855 w 2463923"/>
                <a:gd name="connsiteY34" fmla="*/ 2734492 h 2743200"/>
                <a:gd name="connsiteX35" fmla="*/ 1427603 w 2463923"/>
                <a:gd name="connsiteY35" fmla="*/ 2717074 h 2743200"/>
                <a:gd name="connsiteX36" fmla="*/ 1296975 w 2463923"/>
                <a:gd name="connsiteY36" fmla="*/ 2699657 h 2743200"/>
                <a:gd name="connsiteX37" fmla="*/ 835421 w 2463923"/>
                <a:gd name="connsiteY37" fmla="*/ 2690949 h 2743200"/>
                <a:gd name="connsiteX38" fmla="*/ 800586 w 2463923"/>
                <a:gd name="connsiteY38" fmla="*/ 2682240 h 2743200"/>
                <a:gd name="connsiteX39" fmla="*/ 513203 w 2463923"/>
                <a:gd name="connsiteY39" fmla="*/ 2656114 h 2743200"/>
                <a:gd name="connsiteX40" fmla="*/ 103901 w 2463923"/>
                <a:gd name="connsiteY40" fmla="*/ 2664823 h 2743200"/>
                <a:gd name="connsiteX41" fmla="*/ 8106 w 2463923"/>
                <a:gd name="connsiteY41" fmla="*/ 2656114 h 2743200"/>
                <a:gd name="connsiteX42" fmla="*/ 16815 w 2463923"/>
                <a:gd name="connsiteY42" fmla="*/ 2551612 h 2743200"/>
                <a:gd name="connsiteX43" fmla="*/ 34232 w 2463923"/>
                <a:gd name="connsiteY43"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63923" h="2743200">
                  <a:moveTo>
                    <a:pt x="34232" y="0"/>
                  </a:moveTo>
                  <a:lnTo>
                    <a:pt x="34232" y="0"/>
                  </a:lnTo>
                  <a:lnTo>
                    <a:pt x="1375352" y="330926"/>
                  </a:lnTo>
                  <a:cubicBezTo>
                    <a:pt x="1406463" y="338852"/>
                    <a:pt x="1433073" y="395517"/>
                    <a:pt x="1445021" y="409303"/>
                  </a:cubicBezTo>
                  <a:cubicBezTo>
                    <a:pt x="1466530" y="434121"/>
                    <a:pt x="1485314" y="464285"/>
                    <a:pt x="1514689" y="478972"/>
                  </a:cubicBezTo>
                  <a:cubicBezTo>
                    <a:pt x="1548703" y="495979"/>
                    <a:pt x="1546930" y="493292"/>
                    <a:pt x="1575649" y="513806"/>
                  </a:cubicBezTo>
                  <a:cubicBezTo>
                    <a:pt x="1587460" y="522242"/>
                    <a:pt x="1599463" y="530486"/>
                    <a:pt x="1610483" y="539932"/>
                  </a:cubicBezTo>
                  <a:cubicBezTo>
                    <a:pt x="1619834" y="547947"/>
                    <a:pt x="1626362" y="559226"/>
                    <a:pt x="1636609" y="566057"/>
                  </a:cubicBezTo>
                  <a:cubicBezTo>
                    <a:pt x="1644247" y="571149"/>
                    <a:pt x="1654710" y="570308"/>
                    <a:pt x="1662735" y="574766"/>
                  </a:cubicBezTo>
                  <a:cubicBezTo>
                    <a:pt x="1681033" y="584932"/>
                    <a:pt x="1695128" y="602981"/>
                    <a:pt x="1714986" y="609600"/>
                  </a:cubicBezTo>
                  <a:lnTo>
                    <a:pt x="1793363" y="635726"/>
                  </a:lnTo>
                  <a:cubicBezTo>
                    <a:pt x="1802072" y="638629"/>
                    <a:pt x="1810583" y="642207"/>
                    <a:pt x="1819489" y="644434"/>
                  </a:cubicBezTo>
                  <a:cubicBezTo>
                    <a:pt x="1831100" y="647337"/>
                    <a:pt x="1842968" y="649358"/>
                    <a:pt x="1854323" y="653143"/>
                  </a:cubicBezTo>
                  <a:cubicBezTo>
                    <a:pt x="1990654" y="698587"/>
                    <a:pt x="1796156" y="643739"/>
                    <a:pt x="1950118" y="679269"/>
                  </a:cubicBezTo>
                  <a:cubicBezTo>
                    <a:pt x="1970710" y="684021"/>
                    <a:pt x="1990018" y="694931"/>
                    <a:pt x="2011078" y="696686"/>
                  </a:cubicBezTo>
                  <a:cubicBezTo>
                    <a:pt x="2095020" y="703681"/>
                    <a:pt x="2179443" y="702491"/>
                    <a:pt x="2263626" y="705394"/>
                  </a:cubicBezTo>
                  <a:lnTo>
                    <a:pt x="2315878" y="722812"/>
                  </a:lnTo>
                  <a:lnTo>
                    <a:pt x="2342003" y="731520"/>
                  </a:lnTo>
                  <a:cubicBezTo>
                    <a:pt x="2347809" y="737326"/>
                    <a:pt x="2354292" y="742526"/>
                    <a:pt x="2359421" y="748937"/>
                  </a:cubicBezTo>
                  <a:cubicBezTo>
                    <a:pt x="2406469" y="807747"/>
                    <a:pt x="2374402" y="818910"/>
                    <a:pt x="2368129" y="931817"/>
                  </a:cubicBezTo>
                  <a:cubicBezTo>
                    <a:pt x="2371032" y="969554"/>
                    <a:pt x="2370616" y="1007695"/>
                    <a:pt x="2376838" y="1045029"/>
                  </a:cubicBezTo>
                  <a:cubicBezTo>
                    <a:pt x="2379408" y="1060449"/>
                    <a:pt x="2388766" y="1073935"/>
                    <a:pt x="2394255" y="1088572"/>
                  </a:cubicBezTo>
                  <a:cubicBezTo>
                    <a:pt x="2397478" y="1097167"/>
                    <a:pt x="2400548" y="1105841"/>
                    <a:pt x="2402963" y="1114697"/>
                  </a:cubicBezTo>
                  <a:cubicBezTo>
                    <a:pt x="2409262" y="1137791"/>
                    <a:pt x="2412812" y="1161656"/>
                    <a:pt x="2420381" y="1184366"/>
                  </a:cubicBezTo>
                  <a:cubicBezTo>
                    <a:pt x="2423284" y="1193075"/>
                    <a:pt x="2426567" y="1201666"/>
                    <a:pt x="2429089" y="1210492"/>
                  </a:cubicBezTo>
                  <a:cubicBezTo>
                    <a:pt x="2432377" y="1222000"/>
                    <a:pt x="2434359" y="1233862"/>
                    <a:pt x="2437798" y="1245326"/>
                  </a:cubicBezTo>
                  <a:cubicBezTo>
                    <a:pt x="2464313" y="1333709"/>
                    <a:pt x="2448053" y="1261765"/>
                    <a:pt x="2463923" y="1341120"/>
                  </a:cubicBezTo>
                  <a:cubicBezTo>
                    <a:pt x="2461020" y="1764937"/>
                    <a:pt x="2460903" y="2188783"/>
                    <a:pt x="2455215" y="2612572"/>
                  </a:cubicBezTo>
                  <a:cubicBezTo>
                    <a:pt x="2455092" y="2621751"/>
                    <a:pt x="2448497" y="2629736"/>
                    <a:pt x="2446506" y="2638697"/>
                  </a:cubicBezTo>
                  <a:cubicBezTo>
                    <a:pt x="2442676" y="2655934"/>
                    <a:pt x="2448061" y="2676580"/>
                    <a:pt x="2437798" y="2690949"/>
                  </a:cubicBezTo>
                  <a:cubicBezTo>
                    <a:pt x="2430841" y="2700689"/>
                    <a:pt x="2414878" y="2698522"/>
                    <a:pt x="2402963" y="2699657"/>
                  </a:cubicBezTo>
                  <a:cubicBezTo>
                    <a:pt x="2353752" y="2704344"/>
                    <a:pt x="2304266" y="2705463"/>
                    <a:pt x="2254918" y="2708366"/>
                  </a:cubicBezTo>
                  <a:cubicBezTo>
                    <a:pt x="2198463" y="2719657"/>
                    <a:pt x="2154848" y="2730583"/>
                    <a:pt x="2098163" y="2734492"/>
                  </a:cubicBezTo>
                  <a:cubicBezTo>
                    <a:pt x="2037279" y="2738691"/>
                    <a:pt x="1976243" y="2740297"/>
                    <a:pt x="1915283" y="2743200"/>
                  </a:cubicBezTo>
                  <a:cubicBezTo>
                    <a:pt x="1770140" y="2740297"/>
                    <a:pt x="1624819" y="2742258"/>
                    <a:pt x="1479855" y="2734492"/>
                  </a:cubicBezTo>
                  <a:cubicBezTo>
                    <a:pt x="1461522" y="2733510"/>
                    <a:pt x="1445802" y="2719500"/>
                    <a:pt x="1427603" y="2717074"/>
                  </a:cubicBezTo>
                  <a:cubicBezTo>
                    <a:pt x="1384060" y="2711268"/>
                    <a:pt x="1340860" y="2701593"/>
                    <a:pt x="1296975" y="2699657"/>
                  </a:cubicBezTo>
                  <a:cubicBezTo>
                    <a:pt x="1143246" y="2692875"/>
                    <a:pt x="989272" y="2693852"/>
                    <a:pt x="835421" y="2690949"/>
                  </a:cubicBezTo>
                  <a:cubicBezTo>
                    <a:pt x="823809" y="2688046"/>
                    <a:pt x="812323" y="2684587"/>
                    <a:pt x="800586" y="2682240"/>
                  </a:cubicBezTo>
                  <a:cubicBezTo>
                    <a:pt x="705937" y="2663310"/>
                    <a:pt x="609217" y="2661448"/>
                    <a:pt x="513203" y="2656114"/>
                  </a:cubicBezTo>
                  <a:cubicBezTo>
                    <a:pt x="376769" y="2659017"/>
                    <a:pt x="240366" y="2664823"/>
                    <a:pt x="103901" y="2664823"/>
                  </a:cubicBezTo>
                  <a:cubicBezTo>
                    <a:pt x="71838" y="2664823"/>
                    <a:pt x="27655" y="2681528"/>
                    <a:pt x="8106" y="2656114"/>
                  </a:cubicBezTo>
                  <a:cubicBezTo>
                    <a:pt x="-13206" y="2628408"/>
                    <a:pt x="13912" y="2586446"/>
                    <a:pt x="16815" y="2551612"/>
                  </a:cubicBezTo>
                  <a:cubicBezTo>
                    <a:pt x="39351" y="1402216"/>
                    <a:pt x="25523" y="2255548"/>
                    <a:pt x="342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83723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5" name="Group 1"/>
          <p:cNvGrpSpPr/>
          <p:nvPr/>
        </p:nvGrpSpPr>
        <p:grpSpPr>
          <a:xfrm>
            <a:off x="1780481" y="1110712"/>
            <a:ext cx="788231" cy="898088"/>
            <a:chOff x="2532240" y="1579680"/>
            <a:chExt cx="1121040" cy="1277280"/>
          </a:xfrm>
        </p:grpSpPr>
        <p:sp>
          <p:nvSpPr>
            <p:cNvPr id="786" name="CustomShape 2"/>
            <p:cNvSpPr/>
            <p:nvPr/>
          </p:nvSpPr>
          <p:spPr>
            <a:xfrm>
              <a:off x="2562480" y="1751760"/>
              <a:ext cx="1074240" cy="1105200"/>
            </a:xfrm>
            <a:prstGeom prst="rect">
              <a:avLst/>
            </a:prstGeom>
            <a:noFill/>
            <a:ln w="12600">
              <a:noFill/>
            </a:ln>
          </p:spPr>
          <p:style>
            <a:lnRef idx="0">
              <a:scrgbClr r="0" g="0" b="0"/>
            </a:lnRef>
            <a:fillRef idx="0">
              <a:scrgbClr r="0" g="0" b="0"/>
            </a:fillRef>
            <a:effectRef idx="0">
              <a:scrgbClr r="0" g="0" b="0"/>
            </a:effectRef>
            <a:fontRef idx="minor"/>
          </p:style>
          <p:txBody>
            <a:bodyPr lIns="35691" tIns="35691" rIns="35691" bIns="35691" anchor="ctr"/>
            <a:lstStyle/>
            <a:p>
              <a:pPr defTabSz="642915"/>
              <a:r>
                <a:rPr lang="it-IT" sz="773" b="1" spc="-1" dirty="0" err="1">
                  <a:solidFill>
                    <a:srgbClr val="017100"/>
                  </a:solidFill>
                  <a:latin typeface="Gill Sans"/>
                  <a:ea typeface="Gill Sans"/>
                </a:rPr>
                <a:t>Proceed</a:t>
              </a:r>
              <a:r>
                <a:rPr lang="it-IT" sz="773" b="1" spc="-1" dirty="0">
                  <a:solidFill>
                    <a:srgbClr val="017100"/>
                  </a:solidFill>
                  <a:latin typeface="Gill Sans"/>
                  <a:ea typeface="Gill Sans"/>
                </a:rPr>
                <a:t> - no </a:t>
              </a:r>
              <a:r>
                <a:rPr lang="it-IT" sz="773" b="1" spc="-1" dirty="0" err="1">
                  <a:solidFill>
                    <a:srgbClr val="017100"/>
                  </a:solidFill>
                  <a:latin typeface="Gill Sans"/>
                  <a:ea typeface="Gill Sans"/>
                </a:rPr>
                <a:t>measures</a:t>
              </a:r>
              <a:r>
                <a:rPr lang="it-IT" sz="773" b="1" spc="-1" dirty="0">
                  <a:solidFill>
                    <a:srgbClr val="017100"/>
                  </a:solidFill>
                  <a:latin typeface="Gill Sans"/>
                  <a:ea typeface="Gill Sans"/>
                </a:rPr>
                <a:t> </a:t>
              </a:r>
              <a:r>
                <a:rPr lang="it-IT" sz="773" b="1" spc="-1" dirty="0" err="1">
                  <a:solidFill>
                    <a:srgbClr val="017100"/>
                  </a:solidFill>
                  <a:latin typeface="Gill Sans"/>
                  <a:ea typeface="Gill Sans"/>
                </a:rPr>
                <a:t>required</a:t>
              </a:r>
              <a:r>
                <a:rPr lang="it-IT" sz="773" b="1" spc="-1" dirty="0">
                  <a:solidFill>
                    <a:srgbClr val="017100"/>
                  </a:solidFill>
                  <a:latin typeface="Gill Sans"/>
                  <a:ea typeface="Gill Sans"/>
                </a:rPr>
                <a:t> for </a:t>
              </a:r>
              <a:r>
                <a:rPr lang="it-IT" sz="773" b="1" spc="-1" dirty="0" err="1">
                  <a:solidFill>
                    <a:srgbClr val="017100"/>
                  </a:solidFill>
                  <a:latin typeface="Gill Sans"/>
                  <a:ea typeface="Gill Sans"/>
                </a:rPr>
                <a:t>safeguardingprivacy</a:t>
              </a:r>
              <a:r>
                <a:rPr lang="it-IT" sz="773" b="1" spc="-1" dirty="0">
                  <a:solidFill>
                    <a:srgbClr val="017100"/>
                  </a:solidFill>
                  <a:latin typeface="Gill Sans"/>
                  <a:ea typeface="Gill Sans"/>
                </a:rPr>
                <a:t>.</a:t>
              </a:r>
              <a:endParaRPr lang="it-IT" sz="773" spc="-1" dirty="0">
                <a:solidFill>
                  <a:prstClr val="black"/>
                </a:solidFill>
                <a:latin typeface="Arial"/>
              </a:endParaRPr>
            </a:p>
          </p:txBody>
        </p:sp>
        <p:sp>
          <p:nvSpPr>
            <p:cNvPr id="787" name="CustomShape 3"/>
            <p:cNvSpPr/>
            <p:nvPr/>
          </p:nvSpPr>
          <p:spPr>
            <a:xfrm>
              <a:off x="2532240" y="1650960"/>
              <a:ext cx="1121040" cy="1095840"/>
            </a:xfrm>
            <a:prstGeom prst="rect">
              <a:avLst/>
            </a:prstGeom>
            <a:noFill/>
            <a:ln w="25560">
              <a:solidFill>
                <a:srgbClr val="017100"/>
              </a:solidFill>
              <a:miter/>
            </a:ln>
          </p:spPr>
          <p:style>
            <a:lnRef idx="0">
              <a:scrgbClr r="0" g="0" b="0"/>
            </a:lnRef>
            <a:fillRef idx="0">
              <a:scrgbClr r="0" g="0" b="0"/>
            </a:fillRef>
            <a:effectRef idx="0">
              <a:scrgbClr r="0" g="0" b="0"/>
            </a:effectRef>
            <a:fontRef idx="minor"/>
          </p:style>
        </p:sp>
        <p:sp>
          <p:nvSpPr>
            <p:cNvPr id="788" name="CustomShape 4"/>
            <p:cNvSpPr/>
            <p:nvPr/>
          </p:nvSpPr>
          <p:spPr>
            <a:xfrm>
              <a:off x="2545560" y="1579680"/>
              <a:ext cx="531000" cy="40716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algn="ctr" defTabSz="642915"/>
              <a:r>
                <a:rPr lang="it-IT" sz="1406" b="1" spc="-1">
                  <a:solidFill>
                    <a:srgbClr val="017100"/>
                  </a:solidFill>
                  <a:latin typeface="Helvetica Neue"/>
                  <a:ea typeface="Helvetica Neue"/>
                </a:rPr>
                <a:t>NO</a:t>
              </a:r>
              <a:endParaRPr lang="it-IT" sz="1406" spc="-1">
                <a:solidFill>
                  <a:prstClr val="black"/>
                </a:solidFill>
                <a:latin typeface="Arial"/>
              </a:endParaRPr>
            </a:p>
          </p:txBody>
        </p:sp>
      </p:grpSp>
      <p:grpSp>
        <p:nvGrpSpPr>
          <p:cNvPr id="789" name="Group 5"/>
          <p:cNvGrpSpPr/>
          <p:nvPr/>
        </p:nvGrpSpPr>
        <p:grpSpPr>
          <a:xfrm>
            <a:off x="5727966" y="1161844"/>
            <a:ext cx="2813231" cy="2291034"/>
            <a:chOff x="8146440" y="1652400"/>
            <a:chExt cx="4001040" cy="3258360"/>
          </a:xfrm>
        </p:grpSpPr>
        <p:sp>
          <p:nvSpPr>
            <p:cNvPr id="790" name="CustomShape 6"/>
            <p:cNvSpPr/>
            <p:nvPr/>
          </p:nvSpPr>
          <p:spPr>
            <a:xfrm>
              <a:off x="8146440" y="1652400"/>
              <a:ext cx="4001040" cy="28332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defTabSz="642915"/>
              <a:r>
                <a:rPr lang="it-IT" sz="844" b="1" spc="-1">
                  <a:solidFill>
                    <a:srgbClr val="000000"/>
                  </a:solidFill>
                  <a:latin typeface="Gill Sans"/>
                  <a:ea typeface="Gill Sans"/>
                </a:rPr>
                <a:t>Q3. Is this processing a high risk processing?</a:t>
              </a:r>
              <a:endParaRPr lang="it-IT" sz="844" spc="-1">
                <a:solidFill>
                  <a:prstClr val="black"/>
                </a:solidFill>
                <a:latin typeface="Arial"/>
              </a:endParaRPr>
            </a:p>
          </p:txBody>
        </p:sp>
        <p:sp>
          <p:nvSpPr>
            <p:cNvPr id="791" name="CustomShape 7"/>
            <p:cNvSpPr/>
            <p:nvPr/>
          </p:nvSpPr>
          <p:spPr>
            <a:xfrm>
              <a:off x="8426520" y="1889640"/>
              <a:ext cx="3534480" cy="3021120"/>
            </a:xfrm>
            <a:prstGeom prst="rect">
              <a:avLst/>
            </a:prstGeom>
            <a:noFill/>
            <a:ln w="12600">
              <a:noFill/>
            </a:ln>
          </p:spPr>
          <p:style>
            <a:lnRef idx="0">
              <a:scrgbClr r="0" g="0" b="0"/>
            </a:lnRef>
            <a:fillRef idx="0">
              <a:scrgbClr r="0" g="0" b="0"/>
            </a:fillRef>
            <a:effectRef idx="0">
              <a:scrgbClr r="0" g="0" b="0"/>
            </a:effectRef>
            <a:fontRef idx="minor"/>
          </p:style>
          <p:txBody>
            <a:bodyPr lIns="35691" tIns="35691" rIns="35691" bIns="35691" anchor="ctr"/>
            <a:lstStyle/>
            <a:p>
              <a:pPr defTabSz="642915"/>
              <a:r>
                <a:rPr lang="it-IT" sz="844" b="1" spc="-1">
                  <a:solidFill>
                    <a:srgbClr val="000000"/>
                  </a:solidFill>
                  <a:latin typeface="Gill Sans"/>
                  <a:ea typeface="Gill Sans"/>
                </a:rPr>
                <a:t>Criteria for high risk processing</a:t>
              </a:r>
              <a:r>
                <a:rPr sz="1266">
                  <a:solidFill>
                    <a:prstClr val="black"/>
                  </a:solidFill>
                  <a:latin typeface="Arial"/>
                </a:rPr>
                <a:t/>
              </a:r>
              <a:br>
                <a:rPr sz="1266">
                  <a:solidFill>
                    <a:prstClr val="black"/>
                  </a:solidFill>
                  <a:latin typeface="Arial"/>
                </a:rPr>
              </a:br>
              <a:r>
                <a:rPr lang="it-IT" sz="844" b="1" spc="-1">
                  <a:solidFill>
                    <a:srgbClr val="000000"/>
                  </a:solidFill>
                  <a:latin typeface="Gill Sans"/>
                  <a:ea typeface="Gill Sans"/>
                </a:rPr>
                <a:t>(WP29 - DPIA Guideline</a:t>
              </a:r>
              <a:r>
                <a:rPr lang="it-IT" sz="844" b="1" spc="-1">
                  <a:solidFill>
                    <a:srgbClr val="017100"/>
                  </a:solidFill>
                  <a:latin typeface="Gill Sans"/>
                  <a:ea typeface="Gill Sans"/>
                </a:rPr>
                <a:t>**</a:t>
              </a:r>
              <a:r>
                <a:rPr lang="it-IT" sz="844" b="1" spc="-1">
                  <a:solidFill>
                    <a:srgbClr val="000000"/>
                  </a:solidFill>
                  <a:latin typeface="Gill Sans"/>
                  <a:ea typeface="Gill Sans"/>
                </a:rPr>
                <a:t>):</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Evaluation or scoring</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Automated-decision making with legal or similar significant effect</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Systematic monitoring</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Sensitive data or data of a highly personal nature</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Data processed on a large scale</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Matching or combining datasets</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Data concerning vulnerable data subjects</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Innovative use or applying new technological or organisational solutions</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When the processing itself prevents data subjects from exercising a right or using a service or a contract</a:t>
              </a:r>
              <a:endParaRPr lang="it-IT" sz="844" spc="-1">
                <a:solidFill>
                  <a:prstClr val="black"/>
                </a:solidFill>
                <a:latin typeface="Arial"/>
              </a:endParaRPr>
            </a:p>
          </p:txBody>
        </p:sp>
      </p:grpSp>
      <p:sp>
        <p:nvSpPr>
          <p:cNvPr id="792" name="CustomShape 8"/>
          <p:cNvSpPr/>
          <p:nvPr/>
        </p:nvSpPr>
        <p:spPr>
          <a:xfrm>
            <a:off x="0" y="94922"/>
            <a:ext cx="9143634" cy="328050"/>
          </a:xfrm>
          <a:prstGeom prst="rect">
            <a:avLst/>
          </a:prstGeom>
          <a:noFill/>
          <a:ln w="12600">
            <a:noFill/>
          </a:ln>
        </p:spPr>
        <p:style>
          <a:lnRef idx="0">
            <a:scrgbClr r="0" g="0" b="0"/>
          </a:lnRef>
          <a:fillRef idx="0">
            <a:scrgbClr r="0" g="0" b="0"/>
          </a:fillRef>
          <a:effectRef idx="0">
            <a:scrgbClr r="0" g="0" b="0"/>
          </a:effectRef>
          <a:fontRef idx="minor"/>
        </p:style>
        <p:txBody>
          <a:bodyPr lIns="35691" tIns="35691" rIns="35691" bIns="35691" anchor="ctr"/>
          <a:lstStyle/>
          <a:p>
            <a:pPr algn="ctr" defTabSz="642915"/>
            <a:r>
              <a:rPr lang="it-IT" sz="1687" b="1" spc="-1">
                <a:solidFill>
                  <a:srgbClr val="017100"/>
                </a:solidFill>
                <a:latin typeface="Helvetica Neue"/>
                <a:ea typeface="Helvetica Neue"/>
              </a:rPr>
              <a:t>The Logic of a Privacy Impact Assessment (PIA) for Academic Research </a:t>
            </a:r>
            <a:endParaRPr lang="it-IT" sz="1687" spc="-1">
              <a:solidFill>
                <a:prstClr val="black"/>
              </a:solidFill>
              <a:latin typeface="Arial"/>
            </a:endParaRPr>
          </a:p>
        </p:txBody>
      </p:sp>
      <p:grpSp>
        <p:nvGrpSpPr>
          <p:cNvPr id="793" name="Group 9"/>
          <p:cNvGrpSpPr/>
          <p:nvPr/>
        </p:nvGrpSpPr>
        <p:grpSpPr>
          <a:xfrm>
            <a:off x="494859" y="6260034"/>
            <a:ext cx="9593944" cy="525994"/>
            <a:chOff x="703800" y="8903160"/>
            <a:chExt cx="13644720" cy="748080"/>
          </a:xfrm>
        </p:grpSpPr>
        <p:sp>
          <p:nvSpPr>
            <p:cNvPr id="794" name="CustomShape 10"/>
            <p:cNvSpPr/>
            <p:nvPr/>
          </p:nvSpPr>
          <p:spPr>
            <a:xfrm>
              <a:off x="1069920" y="8903160"/>
              <a:ext cx="13048920" cy="40536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defTabSz="642915"/>
              <a:r>
                <a:rPr lang="it-IT" sz="703" b="1" spc="-1">
                  <a:solidFill>
                    <a:srgbClr val="017100"/>
                  </a:solidFill>
                  <a:latin typeface="Gill Sans"/>
                  <a:ea typeface="Gill Sans"/>
                </a:rPr>
                <a:t>*</a:t>
              </a:r>
              <a:r>
                <a:rPr lang="it-IT" sz="703" spc="-1">
                  <a:solidFill>
                    <a:srgbClr val="000000"/>
                  </a:solidFill>
                  <a:latin typeface="Gill Sans"/>
                  <a:ea typeface="Gill Sans"/>
                </a:rPr>
                <a:t> Regulation (EU) 2016/679 of the European Parliament and of the Council of 27 April 2016 on the protection of natural persons with regard to the processing of personal data and on the free</a:t>
              </a:r>
              <a:endParaRPr lang="it-IT" sz="703" spc="-1">
                <a:solidFill>
                  <a:prstClr val="black"/>
                </a:solidFill>
                <a:latin typeface="Arial"/>
              </a:endParaRPr>
            </a:p>
            <a:p>
              <a:pPr defTabSz="642915"/>
              <a:r>
                <a:rPr lang="it-IT" sz="703" spc="-1">
                  <a:solidFill>
                    <a:srgbClr val="000000"/>
                  </a:solidFill>
                  <a:latin typeface="Gill Sans"/>
                  <a:ea typeface="Gill Sans"/>
                </a:rPr>
                <a:t>movement of such data, and repealing Directive 95/46/EC (General Data Protection Regulation). Online available at: </a:t>
              </a:r>
              <a:r>
                <a:rPr lang="it-IT" sz="703" u="sng" spc="-1">
                  <a:solidFill>
                    <a:srgbClr val="0000FF"/>
                  </a:solidFill>
                  <a:latin typeface="Gill Sans"/>
                  <a:ea typeface="Gill Sans"/>
                  <a:hlinkClick r:id="rId2"/>
                </a:rPr>
                <a:t>http://eur-lex.europa.eu/legal-content/EN/TXT/PDF/?uri=CELEX:32016R0679&amp;from=EN</a:t>
              </a:r>
              <a:r>
                <a:rPr lang="it-IT" sz="703" spc="-1">
                  <a:solidFill>
                    <a:srgbClr val="000000"/>
                  </a:solidFill>
                  <a:latin typeface="Gill Sans"/>
                  <a:ea typeface="Gill Sans"/>
                </a:rPr>
                <a:t> </a:t>
              </a:r>
              <a:endParaRPr lang="it-IT" sz="703" spc="-1">
                <a:solidFill>
                  <a:prstClr val="black"/>
                </a:solidFill>
                <a:latin typeface="Arial"/>
              </a:endParaRPr>
            </a:p>
          </p:txBody>
        </p:sp>
        <p:sp>
          <p:nvSpPr>
            <p:cNvPr id="795" name="CustomShape 11"/>
            <p:cNvSpPr/>
            <p:nvPr/>
          </p:nvSpPr>
          <p:spPr>
            <a:xfrm>
              <a:off x="703800" y="9245880"/>
              <a:ext cx="13644720" cy="40536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defTabSz="642915"/>
              <a:r>
                <a:rPr lang="it-IT" sz="703" b="1" spc="-1">
                  <a:solidFill>
                    <a:srgbClr val="017100"/>
                  </a:solidFill>
                  <a:latin typeface="Gill Sans"/>
                  <a:ea typeface="Gill Sans"/>
                </a:rPr>
                <a:t>**</a:t>
              </a:r>
              <a:r>
                <a:rPr lang="it-IT" sz="703" spc="-1">
                  <a:solidFill>
                    <a:srgbClr val="000000"/>
                  </a:solidFill>
                  <a:latin typeface="Gill Sans"/>
                  <a:ea typeface="Gill Sans"/>
                </a:rPr>
                <a:t> Article 29 Data Protection Working Party: </a:t>
              </a:r>
              <a:r>
                <a:rPr lang="it-IT" sz="703" i="1" spc="-1">
                  <a:solidFill>
                    <a:srgbClr val="000000"/>
                  </a:solidFill>
                  <a:latin typeface="Gill Sans"/>
                  <a:ea typeface="Gill Sans"/>
                </a:rPr>
                <a:t>Guidelines on Data Protection Impact Assessment (DPIA) and determining whether processing is “likely to result in a high risk” for the purposes of Regulation 2016/679</a:t>
              </a:r>
              <a:r>
                <a:rPr lang="it-IT" sz="703" spc="-1">
                  <a:solidFill>
                    <a:srgbClr val="000000"/>
                  </a:solidFill>
                  <a:latin typeface="Gill Sans"/>
                  <a:ea typeface="Gill Sans"/>
                </a:rPr>
                <a:t>. </a:t>
              </a:r>
              <a:r>
                <a:rPr sz="1266">
                  <a:solidFill>
                    <a:prstClr val="black"/>
                  </a:solidFill>
                  <a:latin typeface="Arial"/>
                </a:rPr>
                <a:t/>
              </a:r>
              <a:br>
                <a:rPr sz="1266">
                  <a:solidFill>
                    <a:prstClr val="black"/>
                  </a:solidFill>
                  <a:latin typeface="Arial"/>
                </a:rPr>
              </a:br>
              <a:r>
                <a:rPr lang="it-IT" sz="703" spc="-1">
                  <a:solidFill>
                    <a:srgbClr val="000000"/>
                  </a:solidFill>
                  <a:latin typeface="Gill Sans"/>
                  <a:ea typeface="Gill Sans"/>
                </a:rPr>
                <a:t>Adopted on 4 April 2017. As last Revised and Adopted on 4 October 2017. Online available at: </a:t>
              </a:r>
              <a:r>
                <a:rPr lang="it-IT" sz="703" u="sng" spc="-1">
                  <a:solidFill>
                    <a:srgbClr val="0000FF"/>
                  </a:solidFill>
                  <a:latin typeface="Gill Sans"/>
                  <a:ea typeface="Gill Sans"/>
                  <a:hlinkClick r:id="rId3"/>
                </a:rPr>
                <a:t>https://ec.europa.eu/newsroom/document.cfm?doc_id=47711</a:t>
              </a:r>
              <a:r>
                <a:rPr lang="it-IT" sz="703" spc="-1">
                  <a:solidFill>
                    <a:srgbClr val="000000"/>
                  </a:solidFill>
                  <a:latin typeface="Gill Sans"/>
                  <a:ea typeface="Gill Sans"/>
                </a:rPr>
                <a:t>   </a:t>
              </a:r>
              <a:endParaRPr lang="it-IT" sz="703" spc="-1">
                <a:solidFill>
                  <a:prstClr val="black"/>
                </a:solidFill>
                <a:latin typeface="Arial"/>
              </a:endParaRPr>
            </a:p>
          </p:txBody>
        </p:sp>
      </p:grpSp>
      <p:grpSp>
        <p:nvGrpSpPr>
          <p:cNvPr id="796" name="Group 12"/>
          <p:cNvGrpSpPr/>
          <p:nvPr/>
        </p:nvGrpSpPr>
        <p:grpSpPr>
          <a:xfrm>
            <a:off x="5894016" y="1492425"/>
            <a:ext cx="2499356" cy="3382763"/>
            <a:chOff x="8382600" y="2122560"/>
            <a:chExt cx="3554640" cy="4811040"/>
          </a:xfrm>
        </p:grpSpPr>
        <p:grpSp>
          <p:nvGrpSpPr>
            <p:cNvPr id="797" name="Group 13"/>
            <p:cNvGrpSpPr/>
            <p:nvPr/>
          </p:nvGrpSpPr>
          <p:grpSpPr>
            <a:xfrm>
              <a:off x="8382600" y="5139360"/>
              <a:ext cx="3554640" cy="1794240"/>
              <a:chOff x="8382600" y="5139360"/>
              <a:chExt cx="3554640" cy="1794240"/>
            </a:xfrm>
          </p:grpSpPr>
          <p:sp>
            <p:nvSpPr>
              <p:cNvPr id="798" name="CustomShape 14"/>
              <p:cNvSpPr/>
              <p:nvPr/>
            </p:nvSpPr>
            <p:spPr>
              <a:xfrm>
                <a:off x="8382600" y="5139360"/>
                <a:ext cx="646920" cy="28332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defTabSz="642915"/>
                <a:r>
                  <a:rPr lang="it-IT" sz="844" b="1" spc="-1">
                    <a:solidFill>
                      <a:srgbClr val="017100"/>
                    </a:solidFill>
                    <a:latin typeface="Gill Sans"/>
                    <a:ea typeface="Gill Sans"/>
                  </a:rPr>
                  <a:t>Action</a:t>
                </a:r>
                <a:endParaRPr lang="it-IT" sz="844" spc="-1">
                  <a:solidFill>
                    <a:prstClr val="black"/>
                  </a:solidFill>
                  <a:latin typeface="Arial"/>
                </a:endParaRPr>
              </a:p>
            </p:txBody>
          </p:sp>
          <p:sp>
            <p:nvSpPr>
              <p:cNvPr id="799" name="CustomShape 15"/>
              <p:cNvSpPr/>
              <p:nvPr/>
            </p:nvSpPr>
            <p:spPr>
              <a:xfrm>
                <a:off x="8402760" y="5190120"/>
                <a:ext cx="3534480" cy="1743480"/>
              </a:xfrm>
              <a:prstGeom prst="rect">
                <a:avLst/>
              </a:prstGeom>
              <a:noFill/>
              <a:ln w="12600">
                <a:noFill/>
              </a:ln>
            </p:spPr>
            <p:style>
              <a:lnRef idx="0">
                <a:scrgbClr r="0" g="0" b="0"/>
              </a:lnRef>
              <a:fillRef idx="0">
                <a:scrgbClr r="0" g="0" b="0"/>
              </a:fillRef>
              <a:effectRef idx="0">
                <a:scrgbClr r="0" g="0" b="0"/>
              </a:effectRef>
              <a:fontRef idx="minor"/>
            </p:style>
            <p:txBody>
              <a:bodyPr lIns="35691" tIns="35691" rIns="35691" bIns="35691" anchor="ctr"/>
              <a:lstStyle/>
              <a:p>
                <a:pPr defTabSz="642915"/>
                <a:r>
                  <a:rPr lang="it-IT" sz="844" b="1" spc="-1">
                    <a:solidFill>
                      <a:srgbClr val="000000"/>
                    </a:solidFill>
                    <a:latin typeface="Gill Sans"/>
                    <a:ea typeface="Gill Sans"/>
                  </a:rPr>
                  <a:t>Prior consultation</a:t>
                </a:r>
                <a:r>
                  <a:rPr sz="1266">
                    <a:solidFill>
                      <a:prstClr val="black"/>
                    </a:solidFill>
                    <a:latin typeface="Arial"/>
                  </a:rPr>
                  <a:t/>
                </a:r>
                <a:br>
                  <a:rPr sz="1266">
                    <a:solidFill>
                      <a:prstClr val="black"/>
                    </a:solidFill>
                    <a:latin typeface="Arial"/>
                  </a:rPr>
                </a:br>
                <a:r>
                  <a:rPr lang="it-IT" sz="844" b="1" spc="-1">
                    <a:solidFill>
                      <a:srgbClr val="000000"/>
                    </a:solidFill>
                    <a:latin typeface="Gill Sans"/>
                    <a:ea typeface="Gill Sans"/>
                  </a:rPr>
                  <a:t>(GDPR</a:t>
                </a:r>
                <a:r>
                  <a:rPr lang="it-IT" sz="844" b="1" spc="-1">
                    <a:solidFill>
                      <a:srgbClr val="017100"/>
                    </a:solidFill>
                    <a:latin typeface="Gill Sans"/>
                    <a:ea typeface="Gill Sans"/>
                  </a:rPr>
                  <a:t>*</a:t>
                </a:r>
                <a:r>
                  <a:rPr lang="it-IT" sz="844" b="1" spc="-1">
                    <a:solidFill>
                      <a:srgbClr val="000000"/>
                    </a:solidFill>
                    <a:latin typeface="Gill Sans"/>
                    <a:ea typeface="Gill Sans"/>
                  </a:rPr>
                  <a:t>, Article 36):</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The Data Protection Officer shall, on behalf of the researcher, consult the supervisory authority, prior to the processing (the research) when the processing would result in a high risk </a:t>
                </a:r>
                <a:r>
                  <a:rPr lang="it-IT" sz="844" i="1" spc="-1">
                    <a:solidFill>
                      <a:srgbClr val="000000"/>
                    </a:solidFill>
                    <a:latin typeface="Gill Sans"/>
                    <a:ea typeface="Gill Sans"/>
                  </a:rPr>
                  <a:t>in the absence of measures</a:t>
                </a:r>
                <a:r>
                  <a:rPr lang="it-IT" sz="844" spc="-1">
                    <a:solidFill>
                      <a:srgbClr val="000000"/>
                    </a:solidFill>
                    <a:latin typeface="Gill Sans"/>
                    <a:ea typeface="Gill Sans"/>
                  </a:rPr>
                  <a:t> to mitigate the risk.</a:t>
                </a:r>
                <a:endParaRPr lang="it-IT" sz="844" spc="-1">
                  <a:solidFill>
                    <a:prstClr val="black"/>
                  </a:solidFill>
                  <a:latin typeface="Arial"/>
                </a:endParaRPr>
              </a:p>
            </p:txBody>
          </p:sp>
        </p:grpSp>
        <p:grpSp>
          <p:nvGrpSpPr>
            <p:cNvPr id="800" name="Group 16"/>
            <p:cNvGrpSpPr/>
            <p:nvPr/>
          </p:nvGrpSpPr>
          <p:grpSpPr>
            <a:xfrm>
              <a:off x="9073440" y="2122560"/>
              <a:ext cx="2856240" cy="3160080"/>
              <a:chOff x="9073440" y="2122560"/>
              <a:chExt cx="2856240" cy="3160080"/>
            </a:xfrm>
          </p:grpSpPr>
          <p:sp>
            <p:nvSpPr>
              <p:cNvPr id="801" name="CustomShape 17"/>
              <p:cNvSpPr/>
              <p:nvPr/>
            </p:nvSpPr>
            <p:spPr>
              <a:xfrm>
                <a:off x="11287440" y="2122560"/>
                <a:ext cx="642240" cy="40716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algn="ctr" defTabSz="642915"/>
                <a:r>
                  <a:rPr lang="it-IT" sz="1406" b="1" spc="-1">
                    <a:solidFill>
                      <a:srgbClr val="000000"/>
                    </a:solidFill>
                    <a:latin typeface="Helvetica Neue"/>
                    <a:ea typeface="Helvetica Neue"/>
                  </a:rPr>
                  <a:t>YES</a:t>
                </a:r>
                <a:endParaRPr lang="it-IT" sz="1406" spc="-1">
                  <a:solidFill>
                    <a:prstClr val="black"/>
                  </a:solidFill>
                  <a:latin typeface="Arial"/>
                </a:endParaRPr>
              </a:p>
            </p:txBody>
          </p:sp>
          <p:sp>
            <p:nvSpPr>
              <p:cNvPr id="802" name="Line 18"/>
              <p:cNvSpPr/>
              <p:nvPr/>
            </p:nvSpPr>
            <p:spPr>
              <a:xfrm>
                <a:off x="11869920" y="2513520"/>
                <a:ext cx="0" cy="2759040"/>
              </a:xfrm>
              <a:prstGeom prst="line">
                <a:avLst/>
              </a:prstGeom>
              <a:ln w="25560">
                <a:solidFill>
                  <a:srgbClr val="929292"/>
                </a:solidFill>
                <a:miter/>
              </a:ln>
            </p:spPr>
            <p:style>
              <a:lnRef idx="0">
                <a:scrgbClr r="0" g="0" b="0"/>
              </a:lnRef>
              <a:fillRef idx="0">
                <a:scrgbClr r="0" g="0" b="0"/>
              </a:fillRef>
              <a:effectRef idx="0">
                <a:scrgbClr r="0" g="0" b="0"/>
              </a:effectRef>
              <a:fontRef idx="minor"/>
            </p:style>
          </p:sp>
          <p:sp>
            <p:nvSpPr>
              <p:cNvPr id="803" name="Line 19"/>
              <p:cNvSpPr/>
              <p:nvPr/>
            </p:nvSpPr>
            <p:spPr>
              <a:xfrm flipH="1">
                <a:off x="9073440" y="5282640"/>
                <a:ext cx="2805480" cy="0"/>
              </a:xfrm>
              <a:prstGeom prst="line">
                <a:avLst/>
              </a:prstGeom>
              <a:ln w="25560">
                <a:solidFill>
                  <a:srgbClr val="929292"/>
                </a:solidFill>
                <a:miter/>
                <a:tailEnd type="triangle" w="med" len="med"/>
              </a:ln>
            </p:spPr>
            <p:style>
              <a:lnRef idx="0">
                <a:scrgbClr r="0" g="0" b="0"/>
              </a:lnRef>
              <a:fillRef idx="0">
                <a:scrgbClr r="0" g="0" b="0"/>
              </a:fillRef>
              <a:effectRef idx="0">
                <a:scrgbClr r="0" g="0" b="0"/>
              </a:effectRef>
              <a:fontRef idx="minor"/>
            </p:style>
          </p:sp>
        </p:grpSp>
      </p:grpSp>
      <p:grpSp>
        <p:nvGrpSpPr>
          <p:cNvPr id="804" name="Group 20"/>
          <p:cNvGrpSpPr/>
          <p:nvPr/>
        </p:nvGrpSpPr>
        <p:grpSpPr>
          <a:xfrm>
            <a:off x="1783266" y="891253"/>
            <a:ext cx="781397" cy="286284"/>
            <a:chOff x="2536200" y="1267560"/>
            <a:chExt cx="1111320" cy="407160"/>
          </a:xfrm>
        </p:grpSpPr>
        <p:sp>
          <p:nvSpPr>
            <p:cNvPr id="805" name="CustomShape 21"/>
            <p:cNvSpPr/>
            <p:nvPr/>
          </p:nvSpPr>
          <p:spPr>
            <a:xfrm>
              <a:off x="2536200" y="1267560"/>
              <a:ext cx="642240" cy="40716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algn="ctr" defTabSz="642915"/>
              <a:r>
                <a:rPr lang="it-IT" sz="1406" b="1" spc="-1" dirty="0">
                  <a:solidFill>
                    <a:srgbClr val="000000"/>
                  </a:solidFill>
                  <a:latin typeface="Helvetica Neue"/>
                  <a:ea typeface="Helvetica Neue"/>
                </a:rPr>
                <a:t>YES</a:t>
              </a:r>
              <a:endParaRPr lang="it-IT" sz="1406" spc="-1" dirty="0">
                <a:solidFill>
                  <a:prstClr val="black"/>
                </a:solidFill>
                <a:latin typeface="Arial"/>
              </a:endParaRPr>
            </a:p>
          </p:txBody>
        </p:sp>
        <p:sp>
          <p:nvSpPr>
            <p:cNvPr id="806" name="Line 22"/>
            <p:cNvSpPr/>
            <p:nvPr/>
          </p:nvSpPr>
          <p:spPr>
            <a:xfrm>
              <a:off x="3232440" y="1470960"/>
              <a:ext cx="415080" cy="0"/>
            </a:xfrm>
            <a:prstGeom prst="line">
              <a:avLst/>
            </a:prstGeom>
            <a:ln w="25560">
              <a:solidFill>
                <a:srgbClr val="929292"/>
              </a:solidFill>
              <a:miter/>
              <a:tailEnd type="triangle" w="med" len="med"/>
            </a:ln>
          </p:spPr>
          <p:style>
            <a:lnRef idx="0">
              <a:scrgbClr r="0" g="0" b="0"/>
            </a:lnRef>
            <a:fillRef idx="0">
              <a:scrgbClr r="0" g="0" b="0"/>
            </a:fillRef>
            <a:effectRef idx="0">
              <a:scrgbClr r="0" g="0" b="0"/>
            </a:effectRef>
            <a:fontRef idx="minor"/>
          </p:style>
        </p:sp>
      </p:grpSp>
      <p:grpSp>
        <p:nvGrpSpPr>
          <p:cNvPr id="807" name="Group 23"/>
          <p:cNvGrpSpPr/>
          <p:nvPr/>
        </p:nvGrpSpPr>
        <p:grpSpPr>
          <a:xfrm>
            <a:off x="2424684" y="929475"/>
            <a:ext cx="3045853" cy="1886034"/>
            <a:chOff x="3448440" y="1321920"/>
            <a:chExt cx="4331880" cy="2682360"/>
          </a:xfrm>
        </p:grpSpPr>
        <p:sp>
          <p:nvSpPr>
            <p:cNvPr id="808" name="CustomShape 24"/>
            <p:cNvSpPr/>
            <p:nvPr/>
          </p:nvSpPr>
          <p:spPr>
            <a:xfrm>
              <a:off x="3448440" y="1321920"/>
              <a:ext cx="4331880" cy="28332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defTabSz="642915"/>
              <a:r>
                <a:rPr lang="it-IT" sz="844" b="1" spc="-1">
                  <a:solidFill>
                    <a:srgbClr val="000000"/>
                  </a:solidFill>
                  <a:latin typeface="Gill Sans"/>
                  <a:ea typeface="Gill Sans"/>
                </a:rPr>
                <a:t>Q2. What is the legal ground for this processing?</a:t>
              </a:r>
              <a:endParaRPr lang="it-IT" sz="844" spc="-1">
                <a:solidFill>
                  <a:prstClr val="black"/>
                </a:solidFill>
                <a:latin typeface="Arial"/>
              </a:endParaRPr>
            </a:p>
          </p:txBody>
        </p:sp>
        <p:sp>
          <p:nvSpPr>
            <p:cNvPr id="809" name="CustomShape 25"/>
            <p:cNvSpPr/>
            <p:nvPr/>
          </p:nvSpPr>
          <p:spPr>
            <a:xfrm>
              <a:off x="3714840" y="1348200"/>
              <a:ext cx="3534480" cy="2656080"/>
            </a:xfrm>
            <a:prstGeom prst="rect">
              <a:avLst/>
            </a:prstGeom>
            <a:noFill/>
            <a:ln w="12600">
              <a:noFill/>
            </a:ln>
          </p:spPr>
          <p:style>
            <a:lnRef idx="0">
              <a:scrgbClr r="0" g="0" b="0"/>
            </a:lnRef>
            <a:fillRef idx="0">
              <a:scrgbClr r="0" g="0" b="0"/>
            </a:fillRef>
            <a:effectRef idx="0">
              <a:scrgbClr r="0" g="0" b="0"/>
            </a:effectRef>
            <a:fontRef idx="minor"/>
          </p:style>
          <p:txBody>
            <a:bodyPr lIns="35691" tIns="35691" rIns="35691" bIns="35691" anchor="ctr"/>
            <a:lstStyle/>
            <a:p>
              <a:pPr defTabSz="642915"/>
              <a:r>
                <a:rPr lang="it-IT" sz="844" b="1" spc="-1">
                  <a:solidFill>
                    <a:srgbClr val="000000"/>
                  </a:solidFill>
                  <a:latin typeface="Gill Sans"/>
                  <a:ea typeface="Gill Sans"/>
                </a:rPr>
                <a:t>Lawfulness of Processing</a:t>
              </a:r>
              <a:r>
                <a:rPr sz="1266">
                  <a:solidFill>
                    <a:prstClr val="black"/>
                  </a:solidFill>
                  <a:latin typeface="Arial"/>
                </a:rPr>
                <a:t/>
              </a:r>
              <a:br>
                <a:rPr sz="1266">
                  <a:solidFill>
                    <a:prstClr val="black"/>
                  </a:solidFill>
                  <a:latin typeface="Arial"/>
                </a:rPr>
              </a:br>
              <a:r>
                <a:rPr lang="it-IT" sz="844" b="1" spc="-1">
                  <a:solidFill>
                    <a:srgbClr val="000000"/>
                  </a:solidFill>
                  <a:latin typeface="Gill Sans"/>
                  <a:ea typeface="Gill Sans"/>
                </a:rPr>
                <a:t>(GDPR</a:t>
              </a:r>
              <a:r>
                <a:rPr lang="it-IT" sz="844" b="1" spc="-1">
                  <a:solidFill>
                    <a:srgbClr val="017100"/>
                  </a:solidFill>
                  <a:latin typeface="Gill Sans"/>
                  <a:ea typeface="Gill Sans"/>
                </a:rPr>
                <a:t>*</a:t>
              </a:r>
              <a:r>
                <a:rPr lang="it-IT" sz="844" b="1" spc="-1">
                  <a:solidFill>
                    <a:srgbClr val="000000"/>
                  </a:solidFill>
                  <a:latin typeface="Gill Sans"/>
                  <a:ea typeface="Gill Sans"/>
                </a:rPr>
                <a:t>, Article 6, 89):</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The individuals participating in your research have freely given their explicit consent for one or more specific purposes.</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Your research contributes to a legitimate interest, yet results in no high risks for the individuals participating in the research.</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Your research has  a scientific, historical or statistical purpose, yet results in no high risks for the individuals participating in the research.</a:t>
              </a:r>
              <a:endParaRPr lang="it-IT" sz="844" spc="-1">
                <a:solidFill>
                  <a:prstClr val="black"/>
                </a:solidFill>
                <a:latin typeface="Arial"/>
              </a:endParaRPr>
            </a:p>
          </p:txBody>
        </p:sp>
      </p:grpSp>
      <p:grpSp>
        <p:nvGrpSpPr>
          <p:cNvPr id="810" name="Group 26"/>
          <p:cNvGrpSpPr/>
          <p:nvPr/>
        </p:nvGrpSpPr>
        <p:grpSpPr>
          <a:xfrm>
            <a:off x="-45056" y="554344"/>
            <a:ext cx="3541978" cy="3613359"/>
            <a:chOff x="-64080" y="788400"/>
            <a:chExt cx="5037480" cy="5139000"/>
          </a:xfrm>
        </p:grpSpPr>
        <p:sp>
          <p:nvSpPr>
            <p:cNvPr id="811" name="CustomShape 27"/>
            <p:cNvSpPr/>
            <p:nvPr/>
          </p:nvSpPr>
          <p:spPr>
            <a:xfrm>
              <a:off x="-64080" y="788400"/>
              <a:ext cx="5037480" cy="46584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defTabSz="642915"/>
              <a:r>
                <a:rPr lang="it-IT" sz="844" b="1" spc="-1" dirty="0">
                  <a:solidFill>
                    <a:srgbClr val="000000"/>
                  </a:solidFill>
                  <a:latin typeface="Gill Sans"/>
                  <a:ea typeface="Gill Sans"/>
                </a:rPr>
                <a:t>Q1. Do </a:t>
              </a:r>
              <a:r>
                <a:rPr lang="it-IT" sz="844" b="1" spc="-1" dirty="0" err="1">
                  <a:solidFill>
                    <a:srgbClr val="000000"/>
                  </a:solidFill>
                  <a:latin typeface="Gill Sans"/>
                  <a:ea typeface="Gill Sans"/>
                </a:rPr>
                <a:t>you</a:t>
              </a:r>
              <a:r>
                <a:rPr lang="it-IT" sz="844" b="1" spc="-1" dirty="0">
                  <a:solidFill>
                    <a:srgbClr val="000000"/>
                  </a:solidFill>
                  <a:latin typeface="Gill Sans"/>
                  <a:ea typeface="Gill Sans"/>
                </a:rPr>
                <a:t> </a:t>
              </a:r>
              <a:r>
                <a:rPr lang="it-IT" sz="844" b="1" spc="-1" dirty="0" err="1">
                  <a:solidFill>
                    <a:srgbClr val="000000"/>
                  </a:solidFill>
                  <a:latin typeface="Gill Sans"/>
                  <a:ea typeface="Gill Sans"/>
                </a:rPr>
                <a:t>process</a:t>
              </a:r>
              <a:r>
                <a:rPr lang="it-IT" sz="844" b="1" spc="-1" dirty="0">
                  <a:solidFill>
                    <a:srgbClr val="000000"/>
                  </a:solidFill>
                  <a:latin typeface="Gill Sans"/>
                  <a:ea typeface="Gill Sans"/>
                </a:rPr>
                <a:t> (special </a:t>
              </a:r>
              <a:r>
                <a:rPr lang="it-IT" sz="844" b="1" spc="-1" dirty="0" err="1">
                  <a:solidFill>
                    <a:srgbClr val="000000"/>
                  </a:solidFill>
                  <a:latin typeface="Gill Sans"/>
                  <a:ea typeface="Gill Sans"/>
                </a:rPr>
                <a:t>categories</a:t>
              </a:r>
              <a:r>
                <a:rPr lang="it-IT" sz="844" b="1" spc="-1" dirty="0">
                  <a:solidFill>
                    <a:srgbClr val="000000"/>
                  </a:solidFill>
                  <a:latin typeface="Gill Sans"/>
                  <a:ea typeface="Gill Sans"/>
                </a:rPr>
                <a:t> of) personal data </a:t>
              </a:r>
              <a:endParaRPr lang="it-IT" sz="844" spc="-1" dirty="0">
                <a:solidFill>
                  <a:prstClr val="black"/>
                </a:solidFill>
                <a:latin typeface="Arial"/>
              </a:endParaRPr>
            </a:p>
            <a:p>
              <a:pPr defTabSz="642915"/>
              <a:r>
                <a:rPr lang="it-IT" sz="844" b="1" spc="-1" dirty="0">
                  <a:solidFill>
                    <a:srgbClr val="000000"/>
                  </a:solidFill>
                  <a:latin typeface="Gill Sans"/>
                  <a:ea typeface="Gill Sans"/>
                </a:rPr>
                <a:t>       of (</a:t>
              </a:r>
              <a:r>
                <a:rPr lang="it-IT" sz="844" b="1" spc="-1" dirty="0" err="1">
                  <a:solidFill>
                    <a:srgbClr val="000000"/>
                  </a:solidFill>
                  <a:latin typeface="Gill Sans"/>
                  <a:ea typeface="Gill Sans"/>
                </a:rPr>
                <a:t>vulnerable</a:t>
              </a:r>
              <a:r>
                <a:rPr lang="it-IT" sz="844" b="1" spc="-1" dirty="0">
                  <a:solidFill>
                    <a:srgbClr val="000000"/>
                  </a:solidFill>
                  <a:latin typeface="Gill Sans"/>
                  <a:ea typeface="Gill Sans"/>
                </a:rPr>
                <a:t>) </a:t>
              </a:r>
              <a:r>
                <a:rPr lang="it-IT" sz="844" b="1" spc="-1" dirty="0" err="1">
                  <a:solidFill>
                    <a:srgbClr val="000000"/>
                  </a:solidFill>
                  <a:latin typeface="Gill Sans"/>
                  <a:ea typeface="Gill Sans"/>
                </a:rPr>
                <a:t>individuals</a:t>
              </a:r>
              <a:r>
                <a:rPr lang="it-IT" sz="844" b="1" spc="-1" dirty="0">
                  <a:solidFill>
                    <a:srgbClr val="000000"/>
                  </a:solidFill>
                  <a:latin typeface="Gill Sans"/>
                  <a:ea typeface="Gill Sans"/>
                </a:rPr>
                <a:t> in </a:t>
              </a:r>
              <a:r>
                <a:rPr lang="it-IT" sz="844" b="1" spc="-1" dirty="0" err="1">
                  <a:solidFill>
                    <a:srgbClr val="000000"/>
                  </a:solidFill>
                  <a:latin typeface="Gill Sans"/>
                  <a:ea typeface="Gill Sans"/>
                </a:rPr>
                <a:t>your</a:t>
              </a:r>
              <a:r>
                <a:rPr lang="it-IT" sz="844" b="1" spc="-1" dirty="0">
                  <a:solidFill>
                    <a:srgbClr val="000000"/>
                  </a:solidFill>
                  <a:latin typeface="Gill Sans"/>
                  <a:ea typeface="Gill Sans"/>
                </a:rPr>
                <a:t> </a:t>
              </a:r>
              <a:r>
                <a:rPr lang="it-IT" sz="844" b="1" spc="-1" dirty="0" err="1">
                  <a:solidFill>
                    <a:srgbClr val="000000"/>
                  </a:solidFill>
                  <a:latin typeface="Gill Sans"/>
                  <a:ea typeface="Gill Sans"/>
                </a:rPr>
                <a:t>research</a:t>
              </a:r>
              <a:r>
                <a:rPr lang="it-IT" sz="844" b="1" spc="-1" dirty="0">
                  <a:solidFill>
                    <a:srgbClr val="000000"/>
                  </a:solidFill>
                  <a:latin typeface="Gill Sans"/>
                  <a:ea typeface="Gill Sans"/>
                </a:rPr>
                <a:t>?</a:t>
              </a:r>
              <a:endParaRPr lang="it-IT" sz="844" spc="-1" dirty="0">
                <a:solidFill>
                  <a:prstClr val="black"/>
                </a:solidFill>
                <a:latin typeface="Arial"/>
              </a:endParaRPr>
            </a:p>
          </p:txBody>
        </p:sp>
        <p:grpSp>
          <p:nvGrpSpPr>
            <p:cNvPr id="812" name="Group 28"/>
            <p:cNvGrpSpPr/>
            <p:nvPr/>
          </p:nvGrpSpPr>
          <p:grpSpPr>
            <a:xfrm>
              <a:off x="194400" y="1389600"/>
              <a:ext cx="2247480" cy="1307880"/>
              <a:chOff x="194400" y="1389600"/>
              <a:chExt cx="2247480" cy="1307880"/>
            </a:xfrm>
          </p:grpSpPr>
          <p:pic>
            <p:nvPicPr>
              <p:cNvPr id="813" name="Screen Shot 2018-02-18 at 13.36.38.png"/>
              <p:cNvPicPr/>
              <p:nvPr/>
            </p:nvPicPr>
            <p:blipFill>
              <a:blip r:embed="rId4" cstate="screen">
                <a:extLst>
                  <a:ext uri="{28A0092B-C50C-407E-A947-70E740481C1C}">
                    <a14:useLocalDpi xmlns:a14="http://schemas.microsoft.com/office/drawing/2010/main"/>
                  </a:ext>
                </a:extLst>
              </a:blip>
              <a:stretch/>
            </p:blipFill>
            <p:spPr>
              <a:xfrm>
                <a:off x="321480" y="1478520"/>
                <a:ext cx="1993680" cy="977400"/>
              </a:xfrm>
              <a:prstGeom prst="rect">
                <a:avLst/>
              </a:prstGeom>
              <a:ln w="12600">
                <a:noFill/>
              </a:ln>
            </p:spPr>
          </p:pic>
          <p:pic>
            <p:nvPicPr>
              <p:cNvPr id="814" name="Screen Shot 2018-02-18 at 13.36.38.png"/>
              <p:cNvPicPr/>
              <p:nvPr/>
            </p:nvPicPr>
            <p:blipFill>
              <a:blip r:embed="rId5"/>
              <a:stretch/>
            </p:blipFill>
            <p:spPr>
              <a:xfrm>
                <a:off x="194400" y="1389600"/>
                <a:ext cx="2247480" cy="1307880"/>
              </a:xfrm>
              <a:prstGeom prst="rect">
                <a:avLst/>
              </a:prstGeom>
              <a:ln w="12600">
                <a:noFill/>
              </a:ln>
            </p:spPr>
          </p:pic>
        </p:grpSp>
        <p:sp>
          <p:nvSpPr>
            <p:cNvPr id="815" name="CustomShape 29"/>
            <p:cNvSpPr/>
            <p:nvPr/>
          </p:nvSpPr>
          <p:spPr>
            <a:xfrm>
              <a:off x="222480" y="2686320"/>
              <a:ext cx="3364920" cy="1560960"/>
            </a:xfrm>
            <a:prstGeom prst="rect">
              <a:avLst/>
            </a:prstGeom>
            <a:noFill/>
            <a:ln w="12600">
              <a:noFill/>
            </a:ln>
          </p:spPr>
          <p:style>
            <a:lnRef idx="0">
              <a:scrgbClr r="0" g="0" b="0"/>
            </a:lnRef>
            <a:fillRef idx="0">
              <a:scrgbClr r="0" g="0" b="0"/>
            </a:fillRef>
            <a:effectRef idx="0">
              <a:scrgbClr r="0" g="0" b="0"/>
            </a:effectRef>
            <a:fontRef idx="minor"/>
          </p:style>
          <p:txBody>
            <a:bodyPr lIns="35691" tIns="35691" rIns="35691" bIns="35691" anchor="ctr"/>
            <a:lstStyle/>
            <a:p>
              <a:pPr defTabSz="642915"/>
              <a:r>
                <a:rPr lang="it-IT" sz="844" b="1" spc="-1">
                  <a:solidFill>
                    <a:srgbClr val="000000"/>
                  </a:solidFill>
                  <a:latin typeface="Gill Sans"/>
                  <a:ea typeface="Gill Sans"/>
                </a:rPr>
                <a:t>"Personal Data" (GDPR</a:t>
              </a:r>
              <a:r>
                <a:rPr lang="it-IT" sz="844" b="1" spc="-1">
                  <a:solidFill>
                    <a:srgbClr val="017100"/>
                  </a:solidFill>
                  <a:latin typeface="Gill Sans"/>
                  <a:ea typeface="Gill Sans"/>
                </a:rPr>
                <a:t>*</a:t>
              </a:r>
              <a:r>
                <a:rPr lang="it-IT" sz="844" b="1" spc="-1">
                  <a:solidFill>
                    <a:srgbClr val="000000"/>
                  </a:solidFill>
                  <a:latin typeface="Gill Sans"/>
                  <a:ea typeface="Gill Sans"/>
                </a:rPr>
                <a:t>, Article 4):</a:t>
              </a:r>
              <a:r>
                <a:rPr sz="1266">
                  <a:solidFill>
                    <a:prstClr val="black"/>
                  </a:solidFill>
                  <a:latin typeface="Arial"/>
                </a:rPr>
                <a:t/>
              </a:r>
              <a:br>
                <a:rPr sz="1266">
                  <a:solidFill>
                    <a:prstClr val="black"/>
                  </a:solidFill>
                  <a:latin typeface="Arial"/>
                </a:rPr>
              </a:br>
              <a:r>
                <a:rPr lang="it-IT" sz="844" spc="-1">
                  <a:solidFill>
                    <a:srgbClr val="000000"/>
                  </a:solidFill>
                  <a:latin typeface="Gill Sans"/>
                  <a:ea typeface="Gill Sans"/>
                </a:rPr>
                <a:t>Any information relating to an identified or identifiable natural person: a name, an identification number, location data, an online identifier, one or more factors specific to the physical, physiological, genetic, mental, economic, cultural or social identity of that natural person.</a:t>
              </a:r>
              <a:endParaRPr lang="it-IT" sz="844" spc="-1">
                <a:solidFill>
                  <a:prstClr val="black"/>
                </a:solidFill>
                <a:latin typeface="Arial"/>
              </a:endParaRPr>
            </a:p>
          </p:txBody>
        </p:sp>
        <p:sp>
          <p:nvSpPr>
            <p:cNvPr id="816" name="CustomShape 30"/>
            <p:cNvSpPr/>
            <p:nvPr/>
          </p:nvSpPr>
          <p:spPr>
            <a:xfrm>
              <a:off x="213840" y="4001400"/>
              <a:ext cx="3534480" cy="1926000"/>
            </a:xfrm>
            <a:prstGeom prst="rect">
              <a:avLst/>
            </a:prstGeom>
            <a:noFill/>
            <a:ln w="12600">
              <a:noFill/>
            </a:ln>
          </p:spPr>
          <p:style>
            <a:lnRef idx="0">
              <a:scrgbClr r="0" g="0" b="0"/>
            </a:lnRef>
            <a:fillRef idx="0">
              <a:scrgbClr r="0" g="0" b="0"/>
            </a:fillRef>
            <a:effectRef idx="0">
              <a:scrgbClr r="0" g="0" b="0"/>
            </a:effectRef>
            <a:fontRef idx="minor"/>
          </p:style>
          <p:txBody>
            <a:bodyPr lIns="35691" tIns="35691" rIns="35691" bIns="35691" anchor="ctr"/>
            <a:lstStyle/>
            <a:p>
              <a:pPr defTabSz="642915"/>
              <a:r>
                <a:rPr lang="it-IT" sz="844" b="1" spc="-1">
                  <a:solidFill>
                    <a:srgbClr val="000000"/>
                  </a:solidFill>
                  <a:latin typeface="Gill Sans"/>
                  <a:ea typeface="Gill Sans"/>
                </a:rPr>
                <a:t>"Special Categories of Personal Data</a:t>
              </a:r>
              <a:endParaRPr lang="it-IT" sz="844" spc="-1">
                <a:solidFill>
                  <a:prstClr val="black"/>
                </a:solidFill>
                <a:latin typeface="Arial"/>
              </a:endParaRPr>
            </a:p>
            <a:p>
              <a:pPr defTabSz="642915"/>
              <a:r>
                <a:rPr lang="it-IT" sz="844" b="1" spc="-1">
                  <a:solidFill>
                    <a:srgbClr val="000000"/>
                  </a:solidFill>
                  <a:latin typeface="Gill Sans"/>
                  <a:ea typeface="Gill Sans"/>
                </a:rPr>
                <a:t>(Sensitive Data)" (GDPR, Article 9): </a:t>
              </a:r>
              <a:r>
                <a:rPr sz="1266">
                  <a:solidFill>
                    <a:prstClr val="black"/>
                  </a:solidFill>
                  <a:latin typeface="Arial"/>
                </a:rPr>
                <a:t/>
              </a:r>
              <a:br>
                <a:rPr sz="1266">
                  <a:solidFill>
                    <a:prstClr val="black"/>
                  </a:solidFill>
                  <a:latin typeface="Arial"/>
                </a:rPr>
              </a:br>
              <a:r>
                <a:rPr lang="it-IT" sz="844" spc="-1">
                  <a:solidFill>
                    <a:srgbClr val="000000"/>
                  </a:solidFill>
                  <a:latin typeface="Gill Sans"/>
                  <a:ea typeface="Gill Sans"/>
                </a:rPr>
                <a:t>Data revealing racial or ethnic origin, political opinions, religious or philosophical beliefs, or trade union membership, the processing of genetic data, biometric data for the purpose of uniquely identifying a natural person, data concerning health or data concerning a natural person's sex life or sexual orientation. </a:t>
              </a:r>
              <a:endParaRPr lang="it-IT" sz="844" spc="-1">
                <a:solidFill>
                  <a:prstClr val="black"/>
                </a:solidFill>
                <a:latin typeface="Arial"/>
              </a:endParaRPr>
            </a:p>
          </p:txBody>
        </p:sp>
      </p:grpSp>
      <p:grpSp>
        <p:nvGrpSpPr>
          <p:cNvPr id="817" name="Group 31"/>
          <p:cNvGrpSpPr/>
          <p:nvPr/>
        </p:nvGrpSpPr>
        <p:grpSpPr>
          <a:xfrm>
            <a:off x="5085028" y="1144631"/>
            <a:ext cx="781650" cy="286284"/>
            <a:chOff x="7232040" y="1627920"/>
            <a:chExt cx="1111680" cy="407160"/>
          </a:xfrm>
        </p:grpSpPr>
        <p:sp>
          <p:nvSpPr>
            <p:cNvPr id="818" name="CustomShape 32"/>
            <p:cNvSpPr/>
            <p:nvPr/>
          </p:nvSpPr>
          <p:spPr>
            <a:xfrm>
              <a:off x="7232040" y="1627920"/>
              <a:ext cx="642240" cy="40716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algn="ctr" defTabSz="642915"/>
              <a:r>
                <a:rPr lang="it-IT" sz="1406" b="1" spc="-1">
                  <a:solidFill>
                    <a:srgbClr val="000000"/>
                  </a:solidFill>
                  <a:latin typeface="Helvetica Neue"/>
                  <a:ea typeface="Helvetica Neue"/>
                </a:rPr>
                <a:t>YES</a:t>
              </a:r>
              <a:endParaRPr lang="it-IT" sz="1406" spc="-1">
                <a:solidFill>
                  <a:prstClr val="black"/>
                </a:solidFill>
                <a:latin typeface="Arial"/>
              </a:endParaRPr>
            </a:p>
          </p:txBody>
        </p:sp>
        <p:sp>
          <p:nvSpPr>
            <p:cNvPr id="819" name="Line 33"/>
            <p:cNvSpPr/>
            <p:nvPr/>
          </p:nvSpPr>
          <p:spPr>
            <a:xfrm>
              <a:off x="7928640" y="1831320"/>
              <a:ext cx="415080" cy="0"/>
            </a:xfrm>
            <a:prstGeom prst="line">
              <a:avLst/>
            </a:prstGeom>
            <a:ln w="25560">
              <a:solidFill>
                <a:srgbClr val="929292"/>
              </a:solidFill>
              <a:miter/>
              <a:tailEnd type="triangle" w="med" len="med"/>
            </a:ln>
          </p:spPr>
          <p:style>
            <a:lnRef idx="0">
              <a:scrgbClr r="0" g="0" b="0"/>
            </a:lnRef>
            <a:fillRef idx="0">
              <a:scrgbClr r="0" g="0" b="0"/>
            </a:fillRef>
            <a:effectRef idx="0">
              <a:scrgbClr r="0" g="0" b="0"/>
            </a:effectRef>
            <a:fontRef idx="minor"/>
          </p:style>
        </p:sp>
      </p:grpSp>
      <p:grpSp>
        <p:nvGrpSpPr>
          <p:cNvPr id="820" name="Group 34"/>
          <p:cNvGrpSpPr/>
          <p:nvPr/>
        </p:nvGrpSpPr>
        <p:grpSpPr>
          <a:xfrm>
            <a:off x="5085028" y="1399781"/>
            <a:ext cx="788231" cy="705966"/>
            <a:chOff x="7232040" y="1990800"/>
            <a:chExt cx="1121040" cy="1004040"/>
          </a:xfrm>
        </p:grpSpPr>
        <p:sp>
          <p:nvSpPr>
            <p:cNvPr id="821" name="CustomShape 35"/>
            <p:cNvSpPr/>
            <p:nvPr/>
          </p:nvSpPr>
          <p:spPr>
            <a:xfrm>
              <a:off x="7245360" y="1990800"/>
              <a:ext cx="531000" cy="40716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algn="ctr" defTabSz="642915"/>
              <a:r>
                <a:rPr lang="it-IT" sz="1406" b="1" spc="-1">
                  <a:solidFill>
                    <a:srgbClr val="EE220C"/>
                  </a:solidFill>
                  <a:latin typeface="Helvetica Neue"/>
                  <a:ea typeface="Helvetica Neue"/>
                </a:rPr>
                <a:t>NO</a:t>
              </a:r>
              <a:endParaRPr lang="it-IT" sz="1406" spc="-1">
                <a:solidFill>
                  <a:prstClr val="black"/>
                </a:solidFill>
                <a:latin typeface="Arial"/>
              </a:endParaRPr>
            </a:p>
          </p:txBody>
        </p:sp>
        <p:sp>
          <p:nvSpPr>
            <p:cNvPr id="822" name="CustomShape 36"/>
            <p:cNvSpPr/>
            <p:nvPr/>
          </p:nvSpPr>
          <p:spPr>
            <a:xfrm>
              <a:off x="7268040" y="2224440"/>
              <a:ext cx="1074240" cy="770400"/>
            </a:xfrm>
            <a:prstGeom prst="rect">
              <a:avLst/>
            </a:prstGeom>
            <a:noFill/>
            <a:ln w="12600">
              <a:noFill/>
            </a:ln>
          </p:spPr>
          <p:style>
            <a:lnRef idx="0">
              <a:scrgbClr r="0" g="0" b="0"/>
            </a:lnRef>
            <a:fillRef idx="0">
              <a:scrgbClr r="0" g="0" b="0"/>
            </a:fillRef>
            <a:effectRef idx="0">
              <a:scrgbClr r="0" g="0" b="0"/>
            </a:effectRef>
            <a:fontRef idx="minor"/>
          </p:style>
          <p:txBody>
            <a:bodyPr lIns="35691" tIns="35691" rIns="35691" bIns="35691" anchor="ctr"/>
            <a:lstStyle/>
            <a:p>
              <a:pPr defTabSz="642915"/>
              <a:r>
                <a:rPr lang="it-IT" sz="773" b="1" spc="-1">
                  <a:solidFill>
                    <a:srgbClr val="EE220C"/>
                  </a:solidFill>
                  <a:latin typeface="Gill Sans"/>
                  <a:ea typeface="Gill Sans"/>
                </a:rPr>
                <a:t>Stop research or redefine research.</a:t>
              </a:r>
              <a:endParaRPr lang="it-IT" sz="773" spc="-1">
                <a:solidFill>
                  <a:prstClr val="black"/>
                </a:solidFill>
                <a:latin typeface="Arial"/>
              </a:endParaRPr>
            </a:p>
          </p:txBody>
        </p:sp>
        <p:sp>
          <p:nvSpPr>
            <p:cNvPr id="823" name="CustomShape 37"/>
            <p:cNvSpPr/>
            <p:nvPr/>
          </p:nvSpPr>
          <p:spPr>
            <a:xfrm>
              <a:off x="7232040" y="2023920"/>
              <a:ext cx="1121040" cy="866520"/>
            </a:xfrm>
            <a:prstGeom prst="rect">
              <a:avLst/>
            </a:prstGeom>
            <a:noFill/>
            <a:ln w="25560">
              <a:solidFill>
                <a:srgbClr val="EE220C"/>
              </a:solidFill>
              <a:miter/>
            </a:ln>
          </p:spPr>
          <p:style>
            <a:lnRef idx="0">
              <a:scrgbClr r="0" g="0" b="0"/>
            </a:lnRef>
            <a:fillRef idx="0">
              <a:scrgbClr r="0" g="0" b="0"/>
            </a:fillRef>
            <a:effectRef idx="0">
              <a:scrgbClr r="0" g="0" b="0"/>
            </a:effectRef>
            <a:fontRef idx="minor"/>
          </p:style>
        </p:sp>
      </p:grpSp>
      <p:grpSp>
        <p:nvGrpSpPr>
          <p:cNvPr id="824" name="Group 38"/>
          <p:cNvGrpSpPr/>
          <p:nvPr/>
        </p:nvGrpSpPr>
        <p:grpSpPr>
          <a:xfrm>
            <a:off x="5743406" y="1521534"/>
            <a:ext cx="3321506" cy="4403869"/>
            <a:chOff x="8168400" y="2163960"/>
            <a:chExt cx="4723920" cy="6263280"/>
          </a:xfrm>
        </p:grpSpPr>
        <p:grpSp>
          <p:nvGrpSpPr>
            <p:cNvPr id="825" name="Group 39"/>
            <p:cNvGrpSpPr/>
            <p:nvPr/>
          </p:nvGrpSpPr>
          <p:grpSpPr>
            <a:xfrm>
              <a:off x="8168400" y="6828480"/>
              <a:ext cx="3982680" cy="1598760"/>
              <a:chOff x="8168400" y="6828480"/>
              <a:chExt cx="3982680" cy="1598760"/>
            </a:xfrm>
          </p:grpSpPr>
          <p:sp>
            <p:nvSpPr>
              <p:cNvPr id="826" name="CustomShape 40"/>
              <p:cNvSpPr/>
              <p:nvPr/>
            </p:nvSpPr>
            <p:spPr>
              <a:xfrm>
                <a:off x="8168400" y="6828480"/>
                <a:ext cx="646920" cy="28332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defTabSz="642915"/>
                <a:r>
                  <a:rPr lang="it-IT" sz="844" b="1" spc="-1">
                    <a:solidFill>
                      <a:srgbClr val="017100"/>
                    </a:solidFill>
                    <a:latin typeface="Gill Sans"/>
                    <a:ea typeface="Gill Sans"/>
                  </a:rPr>
                  <a:t>Action</a:t>
                </a:r>
                <a:endParaRPr lang="it-IT" sz="844" spc="-1">
                  <a:solidFill>
                    <a:prstClr val="black"/>
                  </a:solidFill>
                  <a:latin typeface="Arial"/>
                </a:endParaRPr>
              </a:p>
            </p:txBody>
          </p:sp>
          <p:sp>
            <p:nvSpPr>
              <p:cNvPr id="827" name="CustomShape 41"/>
              <p:cNvSpPr/>
              <p:nvPr/>
            </p:nvSpPr>
            <p:spPr>
              <a:xfrm>
                <a:off x="8188920" y="7048800"/>
                <a:ext cx="3962160" cy="1378440"/>
              </a:xfrm>
              <a:prstGeom prst="rect">
                <a:avLst/>
              </a:prstGeom>
              <a:noFill/>
              <a:ln w="12600">
                <a:noFill/>
              </a:ln>
            </p:spPr>
            <p:style>
              <a:lnRef idx="0">
                <a:scrgbClr r="0" g="0" b="0"/>
              </a:lnRef>
              <a:fillRef idx="0">
                <a:scrgbClr r="0" g="0" b="0"/>
              </a:fillRef>
              <a:effectRef idx="0">
                <a:scrgbClr r="0" g="0" b="0"/>
              </a:effectRef>
              <a:fontRef idx="minor"/>
            </p:style>
            <p:txBody>
              <a:bodyPr lIns="35691" tIns="35691" rIns="35691" bIns="35691" anchor="ctr"/>
              <a:lstStyle/>
              <a:p>
                <a:pPr defTabSz="642915"/>
                <a:r>
                  <a:rPr lang="it-IT" sz="844" b="1" spc="-1">
                    <a:solidFill>
                      <a:srgbClr val="000000"/>
                    </a:solidFill>
                    <a:latin typeface="Gill Sans"/>
                    <a:ea typeface="Gill Sans"/>
                  </a:rPr>
                  <a:t>Principles relating to processing of personal data (GDPR</a:t>
                </a:r>
                <a:r>
                  <a:rPr lang="it-IT" sz="844" b="1" spc="-1">
                    <a:solidFill>
                      <a:srgbClr val="017100"/>
                    </a:solidFill>
                    <a:latin typeface="Gill Sans"/>
                    <a:ea typeface="Gill Sans"/>
                  </a:rPr>
                  <a:t>*</a:t>
                </a:r>
                <a:r>
                  <a:rPr lang="it-IT" sz="844" b="1" spc="-1">
                    <a:solidFill>
                      <a:srgbClr val="000000"/>
                    </a:solidFill>
                    <a:latin typeface="Gill Sans"/>
                    <a:ea typeface="Gill Sans"/>
                  </a:rPr>
                  <a:t>, Article 5):</a:t>
                </a:r>
                <a:r>
                  <a:rPr sz="1266">
                    <a:solidFill>
                      <a:prstClr val="black"/>
                    </a:solidFill>
                    <a:latin typeface="Arial"/>
                  </a:rPr>
                  <a:t/>
                </a:r>
                <a:br>
                  <a:rPr sz="1266">
                    <a:solidFill>
                      <a:prstClr val="black"/>
                    </a:solidFill>
                    <a:latin typeface="Arial"/>
                  </a:rPr>
                </a:br>
                <a:r>
                  <a:rPr lang="it-IT" sz="844" spc="-1">
                    <a:solidFill>
                      <a:srgbClr val="000000"/>
                    </a:solidFill>
                    <a:latin typeface="Gill Sans"/>
                    <a:ea typeface="Gill Sans"/>
                  </a:rPr>
                  <a:t>Demonstrate compliancy with the principles:</a:t>
                </a:r>
                <a:r>
                  <a:rPr sz="1266">
                    <a:solidFill>
                      <a:prstClr val="black"/>
                    </a:solidFill>
                    <a:latin typeface="Arial"/>
                  </a:rPr>
                  <a:t/>
                </a:r>
                <a:br>
                  <a:rPr sz="1266">
                    <a:solidFill>
                      <a:prstClr val="black"/>
                    </a:solidFill>
                    <a:latin typeface="Arial"/>
                  </a:rPr>
                </a:br>
                <a:r>
                  <a:rPr lang="it-IT" sz="844" spc="-1">
                    <a:solidFill>
                      <a:srgbClr val="000000"/>
                    </a:solidFill>
                    <a:latin typeface="Gill Sans"/>
                    <a:ea typeface="Gill Sans"/>
                  </a:rPr>
                  <a:t>lawfulness, fairness, transparency, purpose limitation, data minimisation, accuracy, storage limitation, integrity, confidentiality and accountability.</a:t>
                </a:r>
                <a:endParaRPr lang="it-IT" sz="844" spc="-1">
                  <a:solidFill>
                    <a:prstClr val="black"/>
                  </a:solidFill>
                  <a:latin typeface="Arial"/>
                </a:endParaRPr>
              </a:p>
            </p:txBody>
          </p:sp>
        </p:grpSp>
        <p:grpSp>
          <p:nvGrpSpPr>
            <p:cNvPr id="828" name="Group 42"/>
            <p:cNvGrpSpPr/>
            <p:nvPr/>
          </p:nvGrpSpPr>
          <p:grpSpPr>
            <a:xfrm>
              <a:off x="8868960" y="2163960"/>
              <a:ext cx="4023360" cy="4820760"/>
              <a:chOff x="8868960" y="2163960"/>
              <a:chExt cx="4023360" cy="4820760"/>
            </a:xfrm>
          </p:grpSpPr>
          <p:grpSp>
            <p:nvGrpSpPr>
              <p:cNvPr id="829" name="Group 43"/>
              <p:cNvGrpSpPr/>
              <p:nvPr/>
            </p:nvGrpSpPr>
            <p:grpSpPr>
              <a:xfrm>
                <a:off x="11886480" y="2163960"/>
                <a:ext cx="1005840" cy="1364760"/>
                <a:chOff x="11886480" y="2163960"/>
                <a:chExt cx="1005840" cy="1364760"/>
              </a:xfrm>
            </p:grpSpPr>
            <p:sp>
              <p:nvSpPr>
                <p:cNvPr id="830" name="CustomShape 44"/>
                <p:cNvSpPr/>
                <p:nvPr/>
              </p:nvSpPr>
              <p:spPr>
                <a:xfrm>
                  <a:off x="11981520" y="2423520"/>
                  <a:ext cx="907920" cy="1105200"/>
                </a:xfrm>
                <a:prstGeom prst="rect">
                  <a:avLst/>
                </a:prstGeom>
                <a:noFill/>
                <a:ln w="12600">
                  <a:noFill/>
                </a:ln>
              </p:spPr>
              <p:style>
                <a:lnRef idx="0">
                  <a:scrgbClr r="0" g="0" b="0"/>
                </a:lnRef>
                <a:fillRef idx="0">
                  <a:scrgbClr r="0" g="0" b="0"/>
                </a:fillRef>
                <a:effectRef idx="0">
                  <a:scrgbClr r="0" g="0" b="0"/>
                </a:effectRef>
                <a:fontRef idx="minor"/>
              </p:style>
              <p:txBody>
                <a:bodyPr lIns="35691" tIns="35691" rIns="35691" bIns="35691" anchor="ctr"/>
                <a:lstStyle/>
                <a:p>
                  <a:pPr defTabSz="642915"/>
                  <a:r>
                    <a:rPr lang="it-IT" sz="773" b="1" spc="-1">
                      <a:solidFill>
                        <a:srgbClr val="000000"/>
                      </a:solidFill>
                      <a:latin typeface="Gill Sans"/>
                      <a:ea typeface="Gill Sans"/>
                    </a:rPr>
                    <a:t>Proceed - measures required for safe-guarding privacy.</a:t>
                  </a:r>
                  <a:endParaRPr lang="it-IT" sz="773" spc="-1">
                    <a:solidFill>
                      <a:prstClr val="black"/>
                    </a:solidFill>
                    <a:latin typeface="Arial"/>
                  </a:endParaRPr>
                </a:p>
              </p:txBody>
            </p:sp>
            <p:sp>
              <p:nvSpPr>
                <p:cNvPr id="831" name="CustomShape 45"/>
                <p:cNvSpPr/>
                <p:nvPr/>
              </p:nvSpPr>
              <p:spPr>
                <a:xfrm>
                  <a:off x="11944800" y="2235960"/>
                  <a:ext cx="947520" cy="1267920"/>
                </a:xfrm>
                <a:prstGeom prst="rect">
                  <a:avLst/>
                </a:prstGeom>
                <a:noFill/>
                <a:ln w="25560">
                  <a:solidFill>
                    <a:srgbClr val="000000"/>
                  </a:solidFill>
                  <a:miter/>
                </a:ln>
              </p:spPr>
              <p:style>
                <a:lnRef idx="0">
                  <a:scrgbClr r="0" g="0" b="0"/>
                </a:lnRef>
                <a:fillRef idx="0">
                  <a:scrgbClr r="0" g="0" b="0"/>
                </a:fillRef>
                <a:effectRef idx="0">
                  <a:scrgbClr r="0" g="0" b="0"/>
                </a:effectRef>
                <a:fontRef idx="minor"/>
              </p:style>
            </p:sp>
            <p:sp>
              <p:nvSpPr>
                <p:cNvPr id="832" name="CustomShape 46"/>
                <p:cNvSpPr/>
                <p:nvPr/>
              </p:nvSpPr>
              <p:spPr>
                <a:xfrm>
                  <a:off x="11886480" y="2163960"/>
                  <a:ext cx="655560" cy="407160"/>
                </a:xfrm>
                <a:prstGeom prst="rect">
                  <a:avLst/>
                </a:prstGeom>
                <a:noFill/>
                <a:ln w="12600">
                  <a:noFill/>
                </a:ln>
              </p:spPr>
              <p:style>
                <a:lnRef idx="0">
                  <a:scrgbClr r="0" g="0" b="0"/>
                </a:lnRef>
                <a:fillRef idx="0">
                  <a:scrgbClr r="0" g="0" b="0"/>
                </a:fillRef>
                <a:effectRef idx="0">
                  <a:scrgbClr r="0" g="0" b="0"/>
                </a:effectRef>
                <a:fontRef idx="minor"/>
              </p:style>
              <p:txBody>
                <a:bodyPr lIns="35691" tIns="35691" rIns="35691" bIns="35691" anchor="ctr"/>
                <a:lstStyle/>
                <a:p>
                  <a:pPr algn="ctr" defTabSz="642915"/>
                  <a:r>
                    <a:rPr lang="it-IT" sz="1406" b="1" spc="-1">
                      <a:solidFill>
                        <a:srgbClr val="000000"/>
                      </a:solidFill>
                      <a:latin typeface="Helvetica Neue"/>
                      <a:ea typeface="Helvetica Neue"/>
                    </a:rPr>
                    <a:t>NO</a:t>
                  </a:r>
                  <a:endParaRPr lang="it-IT" sz="1406" spc="-1">
                    <a:solidFill>
                      <a:prstClr val="black"/>
                    </a:solidFill>
                    <a:latin typeface="Arial"/>
                  </a:endParaRPr>
                </a:p>
              </p:txBody>
            </p:sp>
          </p:grpSp>
          <p:sp>
            <p:nvSpPr>
              <p:cNvPr id="833" name="Line 47"/>
              <p:cNvSpPr/>
              <p:nvPr/>
            </p:nvSpPr>
            <p:spPr>
              <a:xfrm>
                <a:off x="12822480" y="3505680"/>
                <a:ext cx="0" cy="3479040"/>
              </a:xfrm>
              <a:prstGeom prst="line">
                <a:avLst/>
              </a:prstGeom>
              <a:ln w="25560">
                <a:solidFill>
                  <a:srgbClr val="929292"/>
                </a:solidFill>
                <a:miter/>
              </a:ln>
            </p:spPr>
            <p:style>
              <a:lnRef idx="0">
                <a:scrgbClr r="0" g="0" b="0"/>
              </a:lnRef>
              <a:fillRef idx="0">
                <a:scrgbClr r="0" g="0" b="0"/>
              </a:fillRef>
              <a:effectRef idx="0">
                <a:scrgbClr r="0" g="0" b="0"/>
              </a:effectRef>
              <a:fontRef idx="minor"/>
            </p:style>
          </p:sp>
          <p:sp>
            <p:nvSpPr>
              <p:cNvPr id="834" name="Line 48"/>
              <p:cNvSpPr/>
              <p:nvPr/>
            </p:nvSpPr>
            <p:spPr>
              <a:xfrm flipH="1">
                <a:off x="8868960" y="6980400"/>
                <a:ext cx="3962520" cy="0"/>
              </a:xfrm>
              <a:prstGeom prst="line">
                <a:avLst/>
              </a:prstGeom>
              <a:ln w="25560">
                <a:solidFill>
                  <a:srgbClr val="929292"/>
                </a:solidFill>
                <a:miter/>
                <a:tailEnd type="triangle" w="med" len="med"/>
              </a:ln>
            </p:spPr>
            <p:style>
              <a:lnRef idx="0">
                <a:scrgbClr r="0" g="0" b="0"/>
              </a:lnRef>
              <a:fillRef idx="0">
                <a:scrgbClr r="0" g="0" b="0"/>
              </a:fillRef>
              <a:effectRef idx="0">
                <a:scrgbClr r="0" g="0" b="0"/>
              </a:effectRef>
              <a:fontRef idx="minor"/>
            </p:style>
          </p:sp>
        </p:grpSp>
        <p:grpSp>
          <p:nvGrpSpPr>
            <p:cNvPr id="835" name="Group 49"/>
            <p:cNvGrpSpPr/>
            <p:nvPr/>
          </p:nvGrpSpPr>
          <p:grpSpPr>
            <a:xfrm>
              <a:off x="8254800" y="5267880"/>
              <a:ext cx="165240" cy="1593720"/>
              <a:chOff x="8254800" y="5267880"/>
              <a:chExt cx="165240" cy="1593720"/>
            </a:xfrm>
          </p:grpSpPr>
          <p:sp>
            <p:nvSpPr>
              <p:cNvPr id="836" name="Line 50"/>
              <p:cNvSpPr/>
              <p:nvPr/>
            </p:nvSpPr>
            <p:spPr>
              <a:xfrm>
                <a:off x="8263080" y="5267880"/>
                <a:ext cx="0" cy="1593720"/>
              </a:xfrm>
              <a:prstGeom prst="line">
                <a:avLst/>
              </a:prstGeom>
              <a:ln w="25560">
                <a:solidFill>
                  <a:srgbClr val="929292"/>
                </a:solidFill>
                <a:miter/>
                <a:tailEnd type="triangle" w="med" len="med"/>
              </a:ln>
            </p:spPr>
            <p:style>
              <a:lnRef idx="0">
                <a:scrgbClr r="0" g="0" b="0"/>
              </a:lnRef>
              <a:fillRef idx="0">
                <a:scrgbClr r="0" g="0" b="0"/>
              </a:fillRef>
              <a:effectRef idx="0">
                <a:scrgbClr r="0" g="0" b="0"/>
              </a:effectRef>
              <a:fontRef idx="minor"/>
            </p:style>
          </p:sp>
          <p:sp>
            <p:nvSpPr>
              <p:cNvPr id="837" name="Line 51"/>
              <p:cNvSpPr/>
              <p:nvPr/>
            </p:nvSpPr>
            <p:spPr>
              <a:xfrm>
                <a:off x="8254800" y="5282640"/>
                <a:ext cx="165240" cy="0"/>
              </a:xfrm>
              <a:prstGeom prst="line">
                <a:avLst/>
              </a:prstGeom>
              <a:ln w="25560">
                <a:solidFill>
                  <a:srgbClr val="929292"/>
                </a:solidFill>
                <a:miter/>
              </a:ln>
            </p:spPr>
            <p:style>
              <a:lnRef idx="0">
                <a:scrgbClr r="0" g="0" b="0"/>
              </a:lnRef>
              <a:fillRef idx="0">
                <a:scrgbClr r="0" g="0" b="0"/>
              </a:fillRef>
              <a:effectRef idx="0">
                <a:scrgbClr r="0" g="0" b="0"/>
              </a:effectRef>
              <a:fontRef idx="minor"/>
            </p:style>
          </p:sp>
        </p:grpSp>
      </p:grpSp>
      <p:grpSp>
        <p:nvGrpSpPr>
          <p:cNvPr id="838" name="Group 52"/>
          <p:cNvGrpSpPr/>
          <p:nvPr/>
        </p:nvGrpSpPr>
        <p:grpSpPr>
          <a:xfrm>
            <a:off x="2719828" y="2768935"/>
            <a:ext cx="2999531" cy="4364634"/>
            <a:chOff x="3868200" y="3938040"/>
            <a:chExt cx="4266000" cy="6207480"/>
          </a:xfrm>
        </p:grpSpPr>
        <p:sp>
          <p:nvSpPr>
            <p:cNvPr id="839" name="CustomShape 53"/>
            <p:cNvSpPr/>
            <p:nvPr/>
          </p:nvSpPr>
          <p:spPr>
            <a:xfrm>
              <a:off x="3868200" y="3938040"/>
              <a:ext cx="646920" cy="28332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defTabSz="642915"/>
              <a:r>
                <a:rPr lang="it-IT" sz="844" b="1" spc="-1">
                  <a:solidFill>
                    <a:srgbClr val="017100"/>
                  </a:solidFill>
                  <a:latin typeface="Gill Sans"/>
                  <a:ea typeface="Gill Sans"/>
                </a:rPr>
                <a:t>Action</a:t>
              </a:r>
              <a:endParaRPr lang="it-IT" sz="844" spc="-1">
                <a:solidFill>
                  <a:prstClr val="black"/>
                </a:solidFill>
                <a:latin typeface="Arial"/>
              </a:endParaRPr>
            </a:p>
          </p:txBody>
        </p:sp>
        <p:sp>
          <p:nvSpPr>
            <p:cNvPr id="840" name="CustomShape 54"/>
            <p:cNvSpPr/>
            <p:nvPr/>
          </p:nvSpPr>
          <p:spPr>
            <a:xfrm>
              <a:off x="3875760" y="4203720"/>
              <a:ext cx="4096440" cy="5941800"/>
            </a:xfrm>
            <a:prstGeom prst="rect">
              <a:avLst/>
            </a:prstGeom>
            <a:noFill/>
            <a:ln w="12600">
              <a:noFill/>
            </a:ln>
          </p:spPr>
          <p:style>
            <a:lnRef idx="0">
              <a:scrgbClr r="0" g="0" b="0"/>
            </a:lnRef>
            <a:fillRef idx="0">
              <a:scrgbClr r="0" g="0" b="0"/>
            </a:fillRef>
            <a:effectRef idx="0">
              <a:scrgbClr r="0" g="0" b="0"/>
            </a:effectRef>
            <a:fontRef idx="minor"/>
          </p:style>
          <p:txBody>
            <a:bodyPr lIns="35691" tIns="35691" rIns="35691" bIns="35691"/>
            <a:lstStyle/>
            <a:p>
              <a:pPr defTabSz="642915"/>
              <a:r>
                <a:rPr lang="it-IT" sz="844" b="1" spc="-1">
                  <a:solidFill>
                    <a:srgbClr val="000000"/>
                  </a:solidFill>
                  <a:latin typeface="Gill Sans"/>
                  <a:ea typeface="Gill Sans"/>
                </a:rPr>
                <a:t>Data protection by design and by default </a:t>
              </a:r>
              <a:r>
                <a:rPr sz="1266">
                  <a:solidFill>
                    <a:prstClr val="black"/>
                  </a:solidFill>
                  <a:latin typeface="Arial"/>
                </a:rPr>
                <a:t/>
              </a:r>
              <a:br>
                <a:rPr sz="1266">
                  <a:solidFill>
                    <a:prstClr val="black"/>
                  </a:solidFill>
                  <a:latin typeface="Arial"/>
                </a:rPr>
              </a:br>
              <a:r>
                <a:rPr lang="it-IT" sz="844" b="1" spc="-1">
                  <a:solidFill>
                    <a:srgbClr val="000000"/>
                  </a:solidFill>
                  <a:latin typeface="Gill Sans"/>
                  <a:ea typeface="Gill Sans"/>
                </a:rPr>
                <a:t>(GDPR</a:t>
              </a:r>
              <a:r>
                <a:rPr lang="it-IT" sz="844" b="1" spc="-1">
                  <a:solidFill>
                    <a:srgbClr val="017100"/>
                  </a:solidFill>
                  <a:latin typeface="Gill Sans"/>
                  <a:ea typeface="Gill Sans"/>
                </a:rPr>
                <a:t>*</a:t>
              </a:r>
              <a:r>
                <a:rPr lang="it-IT" sz="844" b="1" spc="-1">
                  <a:solidFill>
                    <a:srgbClr val="000000"/>
                  </a:solidFill>
                  <a:latin typeface="Gill Sans"/>
                  <a:ea typeface="Gill Sans"/>
                </a:rPr>
                <a:t>, Article 25):</a:t>
              </a:r>
              <a:r>
                <a:rPr sz="1266">
                  <a:solidFill>
                    <a:prstClr val="black"/>
                  </a:solidFill>
                  <a:latin typeface="Arial"/>
                </a:rPr>
                <a:t/>
              </a:r>
              <a:br>
                <a:rPr sz="1266">
                  <a:solidFill>
                    <a:prstClr val="black"/>
                  </a:solidFill>
                  <a:latin typeface="Arial"/>
                </a:rPr>
              </a:br>
              <a:r>
                <a:rPr lang="it-IT" sz="844" spc="-1">
                  <a:solidFill>
                    <a:srgbClr val="000000"/>
                  </a:solidFill>
                  <a:latin typeface="Gill Sans"/>
                  <a:ea typeface="Gill Sans"/>
                </a:rPr>
                <a:t>Implement appropriate technical and organisational measures:</a:t>
              </a:r>
              <a:endParaRPr lang="it-IT" sz="844" spc="-1">
                <a:solidFill>
                  <a:prstClr val="black"/>
                </a:solidFill>
                <a:latin typeface="Arial"/>
              </a:endParaRPr>
            </a:p>
            <a:p>
              <a:pPr defTabSz="642915"/>
              <a:endParaRPr lang="it-IT" sz="844" spc="-1">
                <a:solidFill>
                  <a:prstClr val="black"/>
                </a:solidFill>
                <a:latin typeface="Arial"/>
              </a:endParaRPr>
            </a:p>
            <a:p>
              <a:pPr marL="160729" indent="-160476" defTabSz="642915">
                <a:buClr>
                  <a:srgbClr val="000000"/>
                </a:buClr>
                <a:buFont typeface="StarSymbol"/>
                <a:buAutoNum type="arabicPeriod"/>
              </a:pPr>
              <a:r>
                <a:rPr lang="it-IT" sz="844" b="1" spc="-1">
                  <a:solidFill>
                    <a:srgbClr val="000000"/>
                  </a:solidFill>
                  <a:latin typeface="Gill Sans"/>
                  <a:ea typeface="Gill Sans"/>
                </a:rPr>
                <a:t>Individual participating in your research (data subject).</a:t>
              </a:r>
              <a:r>
                <a:rPr lang="it-IT" sz="844" spc="-1">
                  <a:solidFill>
                    <a:srgbClr val="000000"/>
                  </a:solidFill>
                  <a:latin typeface="Gill Sans"/>
                  <a:ea typeface="Gill Sans"/>
                </a:rPr>
                <a:t> Is the participant well informed, aware of possible risks for her/him and aware of the purpose of the research?</a:t>
              </a:r>
              <a:endParaRPr lang="it-IT" sz="844" spc="-1">
                <a:solidFill>
                  <a:prstClr val="black"/>
                </a:solidFill>
                <a:latin typeface="Arial"/>
              </a:endParaRPr>
            </a:p>
            <a:p>
              <a:pPr marL="160729" indent="-160476" defTabSz="642915">
                <a:buClr>
                  <a:srgbClr val="000000"/>
                </a:buClr>
                <a:buFont typeface="StarSymbol"/>
                <a:buAutoNum type="arabicPeriod"/>
              </a:pPr>
              <a:r>
                <a:rPr lang="it-IT" sz="844" b="1" spc="-1">
                  <a:solidFill>
                    <a:srgbClr val="000000"/>
                  </a:solidFill>
                  <a:latin typeface="Gill Sans"/>
                  <a:ea typeface="Gill Sans"/>
                </a:rPr>
                <a:t>Data.</a:t>
              </a:r>
              <a:r>
                <a:rPr lang="it-IT" sz="844" spc="-1">
                  <a:solidFill>
                    <a:srgbClr val="000000"/>
                  </a:solidFill>
                  <a:latin typeface="Gill Sans"/>
                  <a:ea typeface="Gill Sans"/>
                </a:rPr>
                <a:t> Is the data de-identified and encrypted?</a:t>
              </a:r>
              <a:endParaRPr lang="it-IT" sz="844" spc="-1">
                <a:solidFill>
                  <a:prstClr val="black"/>
                </a:solidFill>
                <a:latin typeface="Arial"/>
              </a:endParaRPr>
            </a:p>
            <a:p>
              <a:pPr marL="160729" indent="-160476" defTabSz="642915">
                <a:buClr>
                  <a:srgbClr val="000000"/>
                </a:buClr>
                <a:buFont typeface="StarSymbol"/>
                <a:buAutoNum type="arabicPeriod"/>
              </a:pPr>
              <a:r>
                <a:rPr lang="it-IT" sz="844" b="1" spc="-1">
                  <a:solidFill>
                    <a:srgbClr val="000000"/>
                  </a:solidFill>
                  <a:latin typeface="Gill Sans"/>
                  <a:ea typeface="Gill Sans"/>
                </a:rPr>
                <a:t>Access Management.</a:t>
              </a:r>
              <a:r>
                <a:rPr lang="it-IT" sz="844" spc="-1">
                  <a:solidFill>
                    <a:srgbClr val="000000"/>
                  </a:solidFill>
                  <a:latin typeface="Gill Sans"/>
                  <a:ea typeface="Gill Sans"/>
                </a:rPr>
                <a:t> How is access managed and controlled for the PI / team (expanded) / public?</a:t>
              </a:r>
              <a:endParaRPr lang="it-IT" sz="844" spc="-1">
                <a:solidFill>
                  <a:prstClr val="black"/>
                </a:solidFill>
                <a:latin typeface="Arial"/>
              </a:endParaRPr>
            </a:p>
            <a:p>
              <a:pPr marL="160729" indent="-160476" defTabSz="642915">
                <a:buClr>
                  <a:srgbClr val="000000"/>
                </a:buClr>
                <a:buFont typeface="StarSymbol"/>
                <a:buAutoNum type="arabicPeriod"/>
              </a:pPr>
              <a:r>
                <a:rPr lang="it-IT" sz="844" b="1" spc="-1">
                  <a:solidFill>
                    <a:srgbClr val="000000"/>
                  </a:solidFill>
                  <a:latin typeface="Gill Sans"/>
                  <a:ea typeface="Gill Sans"/>
                </a:rPr>
                <a:t>Software / Platform. </a:t>
              </a:r>
              <a:r>
                <a:rPr lang="it-IT" sz="844" spc="-1">
                  <a:solidFill>
                    <a:srgbClr val="000000"/>
                  </a:solidFill>
                  <a:latin typeface="Gill Sans"/>
                  <a:ea typeface="Gill Sans"/>
                </a:rPr>
                <a:t>Are the </a:t>
              </a:r>
              <a:r>
                <a:rPr lang="it-IT" sz="844" i="1" spc="-1">
                  <a:solidFill>
                    <a:srgbClr val="000000"/>
                  </a:solidFill>
                  <a:latin typeface="Gill Sans"/>
                  <a:ea typeface="Gill Sans"/>
                </a:rPr>
                <a:t>Terms of Service</a:t>
              </a:r>
              <a:r>
                <a:rPr lang="it-IT" sz="844" spc="-1">
                  <a:solidFill>
                    <a:srgbClr val="000000"/>
                  </a:solidFill>
                  <a:latin typeface="Gill Sans"/>
                  <a:ea typeface="Gill Sans"/>
                </a:rPr>
                <a:t> for used software / platform checked (where is the data and who has access and has which usage rights)?</a:t>
              </a:r>
              <a:endParaRPr lang="it-IT" sz="844" spc="-1">
                <a:solidFill>
                  <a:prstClr val="black"/>
                </a:solidFill>
                <a:latin typeface="Arial"/>
              </a:endParaRPr>
            </a:p>
            <a:p>
              <a:pPr marL="160729" indent="-160476" defTabSz="642915">
                <a:buClr>
                  <a:srgbClr val="000000"/>
                </a:buClr>
                <a:buFont typeface="StarSymbol"/>
                <a:buAutoNum type="arabicPeriod"/>
              </a:pPr>
              <a:r>
                <a:rPr lang="it-IT" sz="844" b="1" spc="-1">
                  <a:solidFill>
                    <a:srgbClr val="000000"/>
                  </a:solidFill>
                  <a:latin typeface="Gill Sans"/>
                  <a:ea typeface="Gill Sans"/>
                </a:rPr>
                <a:t>Devices. </a:t>
              </a:r>
              <a:r>
                <a:rPr lang="it-IT" sz="844" spc="-1">
                  <a:solidFill>
                    <a:srgbClr val="000000"/>
                  </a:solidFill>
                  <a:latin typeface="Gill Sans"/>
                  <a:ea typeface="Gill Sans"/>
                </a:rPr>
                <a:t>Are devices used safe? Encrypted drive, encrypted communication, strong password / two factor authentication.</a:t>
              </a:r>
              <a:endParaRPr lang="it-IT" sz="844" spc="-1">
                <a:solidFill>
                  <a:prstClr val="black"/>
                </a:solidFill>
                <a:latin typeface="Arial"/>
              </a:endParaRPr>
            </a:p>
            <a:p>
              <a:pPr marL="160729" indent="-160476" defTabSz="642915">
                <a:buClr>
                  <a:srgbClr val="000000"/>
                </a:buClr>
                <a:buFont typeface="StarSymbol"/>
                <a:buAutoNum type="arabicPeriod"/>
              </a:pPr>
              <a:r>
                <a:rPr lang="it-IT" sz="844" b="1" spc="-1">
                  <a:solidFill>
                    <a:srgbClr val="000000"/>
                  </a:solidFill>
                  <a:latin typeface="Gill Sans"/>
                  <a:ea typeface="Gill Sans"/>
                </a:rPr>
                <a:t>Partners.</a:t>
              </a:r>
              <a:r>
                <a:rPr lang="it-IT" sz="844" spc="-1">
                  <a:solidFill>
                    <a:srgbClr val="000000"/>
                  </a:solidFill>
                  <a:latin typeface="Gill Sans"/>
                  <a:ea typeface="Gill Sans"/>
                </a:rPr>
                <a:t> Are the research partners / service partners trusted and are appropriate legal agreements made, with regards to roles, rights and responsibilities?</a:t>
              </a:r>
              <a:endParaRPr lang="it-IT" sz="844" spc="-1">
                <a:solidFill>
                  <a:prstClr val="black"/>
                </a:solidFill>
                <a:latin typeface="Arial"/>
              </a:endParaRPr>
            </a:p>
            <a:p>
              <a:pPr marL="160729" indent="-160476" defTabSz="642915">
                <a:buClr>
                  <a:srgbClr val="000000"/>
                </a:buClr>
                <a:buFont typeface="StarSymbol"/>
                <a:buAutoNum type="arabicPeriod"/>
              </a:pPr>
              <a:r>
                <a:rPr lang="it-IT" sz="844" b="1" spc="-1">
                  <a:solidFill>
                    <a:srgbClr val="000000"/>
                  </a:solidFill>
                  <a:latin typeface="Gill Sans"/>
                  <a:ea typeface="Gill Sans"/>
                </a:rPr>
                <a:t>Safe and secure collaboration.</a:t>
              </a:r>
              <a:r>
                <a:rPr lang="it-IT" sz="844" spc="-1">
                  <a:solidFill>
                    <a:srgbClr val="000000"/>
                  </a:solidFill>
                  <a:latin typeface="Gill Sans"/>
                  <a:ea typeface="Gill Sans"/>
                </a:rPr>
                <a:t> Is the ((cross border) communication to, in and from the) collaboration platform end to end encrypted, are roles and permissions defined and implemented, is logging and monitoring implemented?</a:t>
              </a:r>
              <a:endParaRPr lang="it-IT" sz="844" spc="-1">
                <a:solidFill>
                  <a:prstClr val="black"/>
                </a:solidFill>
                <a:latin typeface="Arial"/>
              </a:endParaRPr>
            </a:p>
            <a:p>
              <a:pPr marL="160729" indent="-160476" defTabSz="642915">
                <a:buClr>
                  <a:srgbClr val="000000"/>
                </a:buClr>
                <a:buFont typeface="StarSymbol"/>
                <a:buAutoNum type="arabicPeriod"/>
              </a:pPr>
              <a:r>
                <a:rPr lang="it-IT" sz="844" b="1" spc="-1">
                  <a:solidFill>
                    <a:srgbClr val="000000"/>
                  </a:solidFill>
                  <a:latin typeface="Gill Sans"/>
                  <a:ea typeface="Gill Sans"/>
                </a:rPr>
                <a:t>Risk definition and mitigation</a:t>
              </a:r>
              <a:r>
                <a:rPr lang="it-IT" sz="844" spc="-1">
                  <a:solidFill>
                    <a:srgbClr val="000000"/>
                  </a:solidFill>
                  <a:latin typeface="Gill Sans"/>
                  <a:ea typeface="Gill Sans"/>
                </a:rPr>
                <a:t>. Are risks defined and mitigated? Is a risk audit procedure started?</a:t>
              </a:r>
              <a:endParaRPr lang="it-IT" sz="844" spc="-1">
                <a:solidFill>
                  <a:prstClr val="black"/>
                </a:solidFill>
                <a:latin typeface="Arial"/>
              </a:endParaRPr>
            </a:p>
          </p:txBody>
        </p:sp>
        <p:grpSp>
          <p:nvGrpSpPr>
            <p:cNvPr id="841" name="Group 55"/>
            <p:cNvGrpSpPr/>
            <p:nvPr/>
          </p:nvGrpSpPr>
          <p:grpSpPr>
            <a:xfrm>
              <a:off x="4508280" y="4063680"/>
              <a:ext cx="3625920" cy="2914200"/>
              <a:chOff x="4508280" y="4063680"/>
              <a:chExt cx="3625920" cy="2914200"/>
            </a:xfrm>
          </p:grpSpPr>
          <p:sp>
            <p:nvSpPr>
              <p:cNvPr id="842" name="Line 56"/>
              <p:cNvSpPr/>
              <p:nvPr/>
            </p:nvSpPr>
            <p:spPr>
              <a:xfrm flipV="1">
                <a:off x="7975440" y="4063680"/>
                <a:ext cx="0" cy="2914200"/>
              </a:xfrm>
              <a:prstGeom prst="line">
                <a:avLst/>
              </a:prstGeom>
              <a:ln w="25560">
                <a:solidFill>
                  <a:srgbClr val="929292"/>
                </a:solidFill>
                <a:miter/>
              </a:ln>
            </p:spPr>
            <p:style>
              <a:lnRef idx="0">
                <a:scrgbClr r="0" g="0" b="0"/>
              </a:lnRef>
              <a:fillRef idx="0">
                <a:scrgbClr r="0" g="0" b="0"/>
              </a:fillRef>
              <a:effectRef idx="0">
                <a:scrgbClr r="0" g="0" b="0"/>
              </a:effectRef>
              <a:fontRef idx="minor"/>
            </p:style>
          </p:sp>
          <p:sp>
            <p:nvSpPr>
              <p:cNvPr id="843" name="Line 57"/>
              <p:cNvSpPr/>
              <p:nvPr/>
            </p:nvSpPr>
            <p:spPr>
              <a:xfrm>
                <a:off x="7968960" y="6971760"/>
                <a:ext cx="165240" cy="0"/>
              </a:xfrm>
              <a:prstGeom prst="line">
                <a:avLst/>
              </a:prstGeom>
              <a:ln w="25560">
                <a:solidFill>
                  <a:srgbClr val="929292"/>
                </a:solidFill>
                <a:miter/>
              </a:ln>
            </p:spPr>
            <p:style>
              <a:lnRef idx="0">
                <a:scrgbClr r="0" g="0" b="0"/>
              </a:lnRef>
              <a:fillRef idx="0">
                <a:scrgbClr r="0" g="0" b="0"/>
              </a:fillRef>
              <a:effectRef idx="0">
                <a:scrgbClr r="0" g="0" b="0"/>
              </a:effectRef>
              <a:fontRef idx="minor"/>
            </p:style>
          </p:sp>
          <p:sp>
            <p:nvSpPr>
              <p:cNvPr id="844" name="Line 58"/>
              <p:cNvSpPr/>
              <p:nvPr/>
            </p:nvSpPr>
            <p:spPr>
              <a:xfrm flipH="1">
                <a:off x="4508280" y="4067280"/>
                <a:ext cx="3482280" cy="0"/>
              </a:xfrm>
              <a:prstGeom prst="line">
                <a:avLst/>
              </a:prstGeom>
              <a:ln w="25560">
                <a:solidFill>
                  <a:srgbClr val="929292"/>
                </a:solidFill>
                <a:miter/>
                <a:tailEnd type="triangle" w="med" len="med"/>
              </a:ln>
            </p:spPr>
            <p:style>
              <a:lnRef idx="0">
                <a:scrgbClr r="0" g="0" b="0"/>
              </a:lnRef>
              <a:fillRef idx="0">
                <a:scrgbClr r="0" g="0" b="0"/>
              </a:fillRef>
              <a:effectRef idx="0">
                <a:scrgbClr r="0" g="0" b="0"/>
              </a:effectRef>
              <a:fontRef idx="minor"/>
            </p:style>
          </p:sp>
        </p:grpSp>
      </p:grpSp>
      <p:grpSp>
        <p:nvGrpSpPr>
          <p:cNvPr id="845" name="Group 59"/>
          <p:cNvGrpSpPr/>
          <p:nvPr/>
        </p:nvGrpSpPr>
        <p:grpSpPr>
          <a:xfrm>
            <a:off x="225535" y="2858794"/>
            <a:ext cx="2507709" cy="3867750"/>
            <a:chOff x="320760" y="4065840"/>
            <a:chExt cx="3566520" cy="5500800"/>
          </a:xfrm>
        </p:grpSpPr>
        <p:grpSp>
          <p:nvGrpSpPr>
            <p:cNvPr id="846" name="Group 60"/>
            <p:cNvGrpSpPr/>
            <p:nvPr/>
          </p:nvGrpSpPr>
          <p:grpSpPr>
            <a:xfrm>
              <a:off x="320760" y="5855040"/>
              <a:ext cx="3375000" cy="3711600"/>
              <a:chOff x="320760" y="5855040"/>
              <a:chExt cx="3375000" cy="3711600"/>
            </a:xfrm>
          </p:grpSpPr>
          <p:sp>
            <p:nvSpPr>
              <p:cNvPr id="847" name="CustomShape 61"/>
              <p:cNvSpPr/>
              <p:nvPr/>
            </p:nvSpPr>
            <p:spPr>
              <a:xfrm>
                <a:off x="320760" y="5855040"/>
                <a:ext cx="646920" cy="28332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defTabSz="642915"/>
                <a:r>
                  <a:rPr lang="it-IT" sz="844" b="1" spc="-1">
                    <a:solidFill>
                      <a:srgbClr val="017100"/>
                    </a:solidFill>
                    <a:latin typeface="Gill Sans"/>
                    <a:ea typeface="Gill Sans"/>
                  </a:rPr>
                  <a:t>Action</a:t>
                </a:r>
                <a:endParaRPr lang="it-IT" sz="844" spc="-1">
                  <a:solidFill>
                    <a:prstClr val="black"/>
                  </a:solidFill>
                  <a:latin typeface="Arial"/>
                </a:endParaRPr>
              </a:p>
            </p:txBody>
          </p:sp>
          <p:sp>
            <p:nvSpPr>
              <p:cNvPr id="848" name="CustomShape 62"/>
              <p:cNvSpPr/>
              <p:nvPr/>
            </p:nvSpPr>
            <p:spPr>
              <a:xfrm>
                <a:off x="328320" y="6180120"/>
                <a:ext cx="3367440" cy="3386520"/>
              </a:xfrm>
              <a:prstGeom prst="rect">
                <a:avLst/>
              </a:prstGeom>
              <a:noFill/>
              <a:ln w="12600">
                <a:noFill/>
              </a:ln>
            </p:spPr>
            <p:style>
              <a:lnRef idx="0">
                <a:scrgbClr r="0" g="0" b="0"/>
              </a:lnRef>
              <a:fillRef idx="0">
                <a:scrgbClr r="0" g="0" b="0"/>
              </a:fillRef>
              <a:effectRef idx="0">
                <a:scrgbClr r="0" g="0" b="0"/>
              </a:effectRef>
              <a:fontRef idx="minor"/>
            </p:style>
            <p:txBody>
              <a:bodyPr lIns="35691" tIns="35691" rIns="35691" bIns="35691"/>
              <a:lstStyle/>
              <a:p>
                <a:pPr defTabSz="642915"/>
                <a:r>
                  <a:rPr lang="it-IT" sz="844" b="1" spc="-1">
                    <a:solidFill>
                      <a:srgbClr val="000000"/>
                    </a:solidFill>
                    <a:latin typeface="Gill Sans"/>
                    <a:ea typeface="Gill Sans"/>
                  </a:rPr>
                  <a:t>Records of processing activities</a:t>
                </a:r>
                <a:r>
                  <a:rPr sz="1266">
                    <a:solidFill>
                      <a:prstClr val="black"/>
                    </a:solidFill>
                    <a:latin typeface="Arial"/>
                  </a:rPr>
                  <a:t/>
                </a:r>
                <a:br>
                  <a:rPr sz="1266">
                    <a:solidFill>
                      <a:prstClr val="black"/>
                    </a:solidFill>
                    <a:latin typeface="Arial"/>
                  </a:rPr>
                </a:br>
                <a:r>
                  <a:rPr lang="it-IT" sz="844" b="1" spc="-1">
                    <a:solidFill>
                      <a:srgbClr val="000000"/>
                    </a:solidFill>
                    <a:latin typeface="Gill Sans"/>
                    <a:ea typeface="Gill Sans"/>
                  </a:rPr>
                  <a:t>(GDPR</a:t>
                </a:r>
                <a:r>
                  <a:rPr lang="it-IT" sz="844" b="1" spc="-1">
                    <a:solidFill>
                      <a:srgbClr val="017100"/>
                    </a:solidFill>
                    <a:latin typeface="Gill Sans"/>
                    <a:ea typeface="Gill Sans"/>
                  </a:rPr>
                  <a:t>*</a:t>
                </a:r>
                <a:r>
                  <a:rPr lang="it-IT" sz="844" b="1" spc="-1">
                    <a:solidFill>
                      <a:srgbClr val="000000"/>
                    </a:solidFill>
                    <a:latin typeface="Gill Sans"/>
                    <a:ea typeface="Gill Sans"/>
                  </a:rPr>
                  <a:t>, Article 30):</a:t>
                </a:r>
                <a:r>
                  <a:rPr sz="1266">
                    <a:solidFill>
                      <a:prstClr val="black"/>
                    </a:solidFill>
                    <a:latin typeface="Arial"/>
                  </a:rPr>
                  <a:t/>
                </a:r>
                <a:br>
                  <a:rPr sz="1266">
                    <a:solidFill>
                      <a:prstClr val="black"/>
                    </a:solidFill>
                    <a:latin typeface="Arial"/>
                  </a:rPr>
                </a:br>
                <a:r>
                  <a:rPr lang="it-IT" sz="844" spc="-1">
                    <a:solidFill>
                      <a:srgbClr val="000000"/>
                    </a:solidFill>
                    <a:latin typeface="Gill Sans"/>
                    <a:ea typeface="Gill Sans"/>
                  </a:rPr>
                  <a:t>The university shall maintain a digital record </a:t>
                </a:r>
                <a:endParaRPr lang="it-IT" sz="844" spc="-1">
                  <a:solidFill>
                    <a:prstClr val="black"/>
                  </a:solidFill>
                  <a:latin typeface="Arial"/>
                </a:endParaRPr>
              </a:p>
              <a:p>
                <a:pPr defTabSz="642915"/>
                <a:r>
                  <a:rPr lang="it-IT" sz="844" spc="-1">
                    <a:solidFill>
                      <a:srgbClr val="000000"/>
                    </a:solidFill>
                    <a:latin typeface="Gill Sans"/>
                    <a:ea typeface="Gill Sans"/>
                  </a:rPr>
                  <a:t>of the processing activities in your research to </a:t>
                </a:r>
                <a:endParaRPr lang="it-IT" sz="844" spc="-1">
                  <a:solidFill>
                    <a:prstClr val="black"/>
                  </a:solidFill>
                  <a:latin typeface="Arial"/>
                </a:endParaRPr>
              </a:p>
              <a:p>
                <a:pPr defTabSz="642915"/>
                <a:r>
                  <a:rPr lang="it-IT" sz="844" spc="-1">
                    <a:solidFill>
                      <a:srgbClr val="000000"/>
                    </a:solidFill>
                    <a:latin typeface="Gill Sans"/>
                    <a:ea typeface="Gill Sans"/>
                  </a:rPr>
                  <a:t>demonstrate compliancy to the GDPR. </a:t>
                </a:r>
                <a:endParaRPr lang="it-IT" sz="844" spc="-1">
                  <a:solidFill>
                    <a:prstClr val="black"/>
                  </a:solidFill>
                  <a:latin typeface="Arial"/>
                </a:endParaRPr>
              </a:p>
              <a:p>
                <a:pPr defTabSz="642915"/>
                <a:r>
                  <a:rPr lang="it-IT" sz="844" spc="-1">
                    <a:solidFill>
                      <a:srgbClr val="000000"/>
                    </a:solidFill>
                    <a:latin typeface="Gill Sans"/>
                    <a:ea typeface="Gill Sans"/>
                  </a:rPr>
                  <a:t>This register contains:</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The name and contact details of the researcher, the research partners and service providers;</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The purposes of the processing;</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A description of the categories of data subjects and of the categories of personal data; </a:t>
                </a:r>
                <a:endParaRPr lang="it-IT" sz="844" spc="-1">
                  <a:solidFill>
                    <a:prstClr val="black"/>
                  </a:solidFill>
                  <a:latin typeface="Arial"/>
                </a:endParaRPr>
              </a:p>
              <a:p>
                <a:pPr marL="167310" indent="-167057" defTabSz="642915">
                  <a:buClr>
                    <a:srgbClr val="000000"/>
                  </a:buClr>
                  <a:buFont typeface="StarSymbol"/>
                  <a:buAutoNum type="arabicPeriod"/>
                </a:pPr>
                <a:r>
                  <a:rPr lang="it-IT" sz="844" spc="-1">
                    <a:solidFill>
                      <a:srgbClr val="000000"/>
                    </a:solidFill>
                    <a:latin typeface="Gill Sans"/>
                    <a:ea typeface="Gill Sans"/>
                  </a:rPr>
                  <a:t>The categories of recipients to whom the personal data have been or will be disclosed.</a:t>
                </a:r>
                <a:endParaRPr lang="it-IT" sz="844" spc="-1">
                  <a:solidFill>
                    <a:prstClr val="black"/>
                  </a:solidFill>
                  <a:latin typeface="Arial"/>
                </a:endParaRPr>
              </a:p>
            </p:txBody>
          </p:sp>
        </p:grpSp>
        <p:grpSp>
          <p:nvGrpSpPr>
            <p:cNvPr id="849" name="Group 63"/>
            <p:cNvGrpSpPr/>
            <p:nvPr/>
          </p:nvGrpSpPr>
          <p:grpSpPr>
            <a:xfrm>
              <a:off x="1029240" y="4065840"/>
              <a:ext cx="2858040" cy="1959480"/>
              <a:chOff x="1029240" y="4065840"/>
              <a:chExt cx="2858040" cy="1959480"/>
            </a:xfrm>
          </p:grpSpPr>
          <p:sp>
            <p:nvSpPr>
              <p:cNvPr id="850" name="Line 64"/>
              <p:cNvSpPr/>
              <p:nvPr/>
            </p:nvSpPr>
            <p:spPr>
              <a:xfrm>
                <a:off x="3722040" y="4067280"/>
                <a:ext cx="165240" cy="0"/>
              </a:xfrm>
              <a:prstGeom prst="line">
                <a:avLst/>
              </a:prstGeom>
              <a:ln w="25560">
                <a:solidFill>
                  <a:srgbClr val="929292"/>
                </a:solidFill>
                <a:miter/>
              </a:ln>
            </p:spPr>
            <p:style>
              <a:lnRef idx="0">
                <a:scrgbClr r="0" g="0" b="0"/>
              </a:lnRef>
              <a:fillRef idx="0">
                <a:scrgbClr r="0" g="0" b="0"/>
              </a:fillRef>
              <a:effectRef idx="0">
                <a:scrgbClr r="0" g="0" b="0"/>
              </a:effectRef>
              <a:fontRef idx="minor"/>
            </p:style>
          </p:sp>
          <p:sp>
            <p:nvSpPr>
              <p:cNvPr id="851" name="Line 65"/>
              <p:cNvSpPr/>
              <p:nvPr/>
            </p:nvSpPr>
            <p:spPr>
              <a:xfrm flipV="1">
                <a:off x="3728520" y="4065840"/>
                <a:ext cx="0" cy="1959480"/>
              </a:xfrm>
              <a:prstGeom prst="line">
                <a:avLst/>
              </a:prstGeom>
              <a:ln w="25560">
                <a:solidFill>
                  <a:srgbClr val="929292"/>
                </a:solidFill>
                <a:miter/>
              </a:ln>
            </p:spPr>
            <p:style>
              <a:lnRef idx="0">
                <a:scrgbClr r="0" g="0" b="0"/>
              </a:lnRef>
              <a:fillRef idx="0">
                <a:scrgbClr r="0" g="0" b="0"/>
              </a:fillRef>
              <a:effectRef idx="0">
                <a:scrgbClr r="0" g="0" b="0"/>
              </a:effectRef>
              <a:fontRef idx="minor"/>
            </p:style>
          </p:sp>
          <p:sp>
            <p:nvSpPr>
              <p:cNvPr id="852" name="Line 66"/>
              <p:cNvSpPr/>
              <p:nvPr/>
            </p:nvSpPr>
            <p:spPr>
              <a:xfrm flipH="1">
                <a:off x="1029240" y="6011280"/>
                <a:ext cx="2701440" cy="0"/>
              </a:xfrm>
              <a:prstGeom prst="line">
                <a:avLst/>
              </a:prstGeom>
              <a:ln w="25560">
                <a:solidFill>
                  <a:srgbClr val="929292"/>
                </a:solidFill>
                <a:miter/>
                <a:tailEnd type="triangle" w="med" len="med"/>
              </a:ln>
            </p:spPr>
            <p:style>
              <a:lnRef idx="0">
                <a:scrgbClr r="0" g="0" b="0"/>
              </a:lnRef>
              <a:fillRef idx="0">
                <a:scrgbClr r="0" g="0" b="0"/>
              </a:fillRef>
              <a:effectRef idx="0">
                <a:scrgbClr r="0" g="0" b="0"/>
              </a:effectRef>
              <a:fontRef idx="minor"/>
            </p:style>
          </p:sp>
        </p:gr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40472" y="159526"/>
            <a:ext cx="7886700" cy="1325559"/>
          </a:xfrm>
        </p:spPr>
        <p:txBody>
          <a:bodyPr/>
          <a:lstStyle/>
          <a:p>
            <a:r>
              <a:rPr lang="it-IT" dirty="0">
                <a:solidFill>
                  <a:schemeClr val="bg1"/>
                </a:solidFill>
              </a:rPr>
              <a:t>[</a:t>
            </a:r>
            <a:r>
              <a:rPr lang="it-IT" dirty="0" smtClean="0">
                <a:solidFill>
                  <a:schemeClr val="bg1"/>
                </a:solidFill>
              </a:rPr>
              <a:t>anonimizzare i dati]</a:t>
            </a:r>
            <a:endParaRPr lang="it-IT" dirty="0">
              <a:solidFill>
                <a:schemeClr val="bg1"/>
              </a:solidFill>
            </a:endParaRPr>
          </a:p>
        </p:txBody>
      </p:sp>
      <p:pic>
        <p:nvPicPr>
          <p:cNvPr id="21" name="Immagine 20">
            <a:extLst>
              <a:ext uri="{FF2B5EF4-FFF2-40B4-BE49-F238E27FC236}">
                <a16:creationId xmlns:a16="http://schemas.microsoft.com/office/drawing/2014/main" id="{5DB04F8C-3820-44F1-B616-F96E33AC3706}"/>
              </a:ext>
            </a:extLst>
          </p:cNvPr>
          <p:cNvPicPr>
            <a:picLocks noChangeAspect="1"/>
          </p:cNvPicPr>
          <p:nvPr/>
        </p:nvPicPr>
        <p:blipFill>
          <a:blip r:embed="rId3"/>
          <a:stretch>
            <a:fillRect/>
          </a:stretch>
        </p:blipFill>
        <p:spPr>
          <a:xfrm>
            <a:off x="913789" y="1813576"/>
            <a:ext cx="7316422" cy="4572765"/>
          </a:xfrm>
          <a:prstGeom prst="rect">
            <a:avLst/>
          </a:prstGeom>
          <a:ln>
            <a:no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56CEE5A4-A827-4D6E-A852-306F7CAA0EA5}"/>
              </a:ext>
            </a:extLst>
          </p:cNvPr>
          <p:cNvSpPr/>
          <p:nvPr/>
        </p:nvSpPr>
        <p:spPr>
          <a:xfrm>
            <a:off x="4828903" y="6140120"/>
            <a:ext cx="4572000" cy="246221"/>
          </a:xfrm>
          <a:prstGeom prst="rect">
            <a:avLst/>
          </a:prstGeom>
        </p:spPr>
        <p:txBody>
          <a:bodyPr>
            <a:spAutoFit/>
          </a:bodyPr>
          <a:lstStyle/>
          <a:p>
            <a:r>
              <a:rPr lang="it-IT" sz="1000" dirty="0">
                <a:hlinkClick r:id="rId4"/>
              </a:rPr>
              <a:t>http://catalogue.openaire.eu/service/openaire.amnesia</a:t>
            </a:r>
            <a:r>
              <a:rPr lang="it-IT" sz="1000" dirty="0"/>
              <a:t> </a:t>
            </a:r>
          </a:p>
        </p:txBody>
      </p:sp>
    </p:spTree>
    <p:extLst>
      <p:ext uri="{BB962C8B-B14F-4D97-AF65-F5344CB8AC3E}">
        <p14:creationId xmlns:p14="http://schemas.microsoft.com/office/powerpoint/2010/main" val="348160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724F2B1-4F25-4985-8B8C-3882C10DBCB3}"/>
              </a:ext>
            </a:extLst>
          </p:cNvPr>
          <p:cNvSpPr>
            <a:spLocks noGrp="1"/>
          </p:cNvSpPr>
          <p:nvPr>
            <p:ph type="title"/>
          </p:nvPr>
        </p:nvSpPr>
        <p:spPr>
          <a:xfrm>
            <a:off x="480740" y="3102592"/>
            <a:ext cx="7886700" cy="1325559"/>
          </a:xfrm>
        </p:spPr>
        <p:txBody>
          <a:bodyPr/>
          <a:lstStyle/>
          <a:p>
            <a:r>
              <a:rPr lang="it-IT" dirty="0">
                <a:solidFill>
                  <a:schemeClr val="bg1"/>
                </a:solidFill>
              </a:rPr>
              <a:t>2</a:t>
            </a:r>
            <a:r>
              <a:rPr lang="it-IT" dirty="0" smtClean="0">
                <a:solidFill>
                  <a:schemeClr val="bg1"/>
                </a:solidFill>
              </a:rPr>
              <a:t>. RENDERE I DATI FAIR</a:t>
            </a:r>
            <a:endParaRPr lang="it-IT" dirty="0">
              <a:solidFill>
                <a:schemeClr val="bg1"/>
              </a:solidFill>
            </a:endParaRPr>
          </a:p>
        </p:txBody>
      </p:sp>
    </p:spTree>
    <p:extLst>
      <p:ext uri="{BB962C8B-B14F-4D97-AF65-F5344CB8AC3E}">
        <p14:creationId xmlns:p14="http://schemas.microsoft.com/office/powerpoint/2010/main" val="10900508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1718E02-FEE0-4D93-8418-729562E343C9}"/>
              </a:ext>
            </a:extLst>
          </p:cNvPr>
          <p:cNvGrpSpPr/>
          <p:nvPr/>
        </p:nvGrpSpPr>
        <p:grpSpPr>
          <a:xfrm>
            <a:off x="5909058" y="219357"/>
            <a:ext cx="3114172" cy="2467683"/>
            <a:chOff x="5972962" y="2866161"/>
            <a:chExt cx="3114172" cy="2467683"/>
          </a:xfrm>
        </p:grpSpPr>
        <p:pic>
          <p:nvPicPr>
            <p:cNvPr id="18" name="Immagine 17">
              <a:extLst>
                <a:ext uri="{FF2B5EF4-FFF2-40B4-BE49-F238E27FC236}">
                  <a16:creationId xmlns:a16="http://schemas.microsoft.com/office/drawing/2014/main" id="{1FED7EF1-02D6-4A3A-BB10-57043FA9EC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72962" y="2866161"/>
              <a:ext cx="3053592" cy="2424418"/>
            </a:xfrm>
            <a:prstGeom prst="rect">
              <a:avLst/>
            </a:prstGeom>
          </p:spPr>
        </p:pic>
        <p:sp>
          <p:nvSpPr>
            <p:cNvPr id="19" name="CasellaDiTesto 18">
              <a:extLst>
                <a:ext uri="{FF2B5EF4-FFF2-40B4-BE49-F238E27FC236}">
                  <a16:creationId xmlns:a16="http://schemas.microsoft.com/office/drawing/2014/main" id="{367367AD-7BA2-4BB4-A2C1-E392F5327C11}"/>
                </a:ext>
              </a:extLst>
            </p:cNvPr>
            <p:cNvSpPr txBox="1"/>
            <p:nvPr/>
          </p:nvSpPr>
          <p:spPr>
            <a:xfrm>
              <a:off x="7236948" y="5087623"/>
              <a:ext cx="185018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0" cap="none" spc="0" normalizeH="0" baseline="0" noProof="0" dirty="0">
                  <a:ln>
                    <a:noFill/>
                  </a:ln>
                  <a:solidFill>
                    <a:prstClr val="black"/>
                  </a:solidFill>
                  <a:effectLst/>
                  <a:uLnTx/>
                  <a:uFillTx/>
                  <a:latin typeface="Calibri"/>
                  <a:ea typeface="+mn-ea"/>
                  <a:cs typeface="+mn-cs"/>
                  <a:hlinkClick r:id="rId4"/>
                </a:rPr>
                <a:t>FAIR guide</a:t>
              </a:r>
              <a:r>
                <a:rPr kumimoji="0" lang="it-IT" sz="1000" b="0" i="0" u="none" strike="noStrike" kern="0" cap="none" spc="0" normalizeH="0" baseline="0" noProof="0" dirty="0">
                  <a:ln>
                    <a:noFill/>
                  </a:ln>
                  <a:solidFill>
                    <a:prstClr val="black"/>
                  </a:solidFill>
                  <a:effectLst/>
                  <a:uLnTx/>
                  <a:uFillTx/>
                  <a:latin typeface="Calibri"/>
                  <a:ea typeface="+mn-ea"/>
                  <a:cs typeface="+mn-cs"/>
                </a:rPr>
                <a:t>, Nature, March 2016</a:t>
              </a:r>
            </a:p>
          </p:txBody>
        </p:sp>
      </p:grpSp>
      <p:sp>
        <p:nvSpPr>
          <p:cNvPr id="12" name="Titolo 1">
            <a:extLst>
              <a:ext uri="{FF2B5EF4-FFF2-40B4-BE49-F238E27FC236}">
                <a16:creationId xmlns:a16="http://schemas.microsoft.com/office/drawing/2014/main" id="{5720DCB4-72D3-4459-9406-019CAF44108E}"/>
              </a:ext>
            </a:extLst>
          </p:cNvPr>
          <p:cNvSpPr txBox="1">
            <a:spLocks/>
          </p:cNvSpPr>
          <p:nvPr/>
        </p:nvSpPr>
        <p:spPr>
          <a:xfrm>
            <a:off x="225007" y="-11407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4400" b="0" i="0" u="none" strike="noStrike" kern="1200" cap="none" spc="0" normalizeH="0" baseline="0" noProof="0" dirty="0" smtClean="0">
                <a:ln>
                  <a:noFill/>
                </a:ln>
                <a:solidFill>
                  <a:prstClr val="white"/>
                </a:solidFill>
                <a:effectLst/>
                <a:uLnTx/>
                <a:uFillTx/>
                <a:latin typeface="Calibri Light" panose="020F0302020204030204"/>
                <a:ea typeface="+mj-ea"/>
                <a:cs typeface="+mj-cs"/>
              </a:rPr>
              <a:t>…dati FAIR…</a:t>
            </a:r>
            <a:endParaRPr kumimoji="0" lang="it-IT" sz="4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2" name="Immagine 1"/>
          <p:cNvPicPr>
            <a:picLocks noChangeAspect="1"/>
          </p:cNvPicPr>
          <p:nvPr/>
        </p:nvPicPr>
        <p:blipFill>
          <a:blip r:embed="rId5"/>
          <a:stretch>
            <a:fillRect/>
          </a:stretch>
        </p:blipFill>
        <p:spPr>
          <a:xfrm>
            <a:off x="386068" y="800751"/>
            <a:ext cx="6726396" cy="3207133"/>
          </a:xfrm>
          <a:prstGeom prst="rect">
            <a:avLst/>
          </a:prstGeom>
        </p:spPr>
      </p:pic>
      <p:sp>
        <p:nvSpPr>
          <p:cNvPr id="3" name="Rettangolo 2">
            <a:extLst>
              <a:ext uri="{FF2B5EF4-FFF2-40B4-BE49-F238E27FC236}">
                <a16:creationId xmlns:a16="http://schemas.microsoft.com/office/drawing/2014/main" id="{DDC82A1E-13AB-4616-B30E-385284F02255}"/>
              </a:ext>
            </a:extLst>
          </p:cNvPr>
          <p:cNvSpPr/>
          <p:nvPr/>
        </p:nvSpPr>
        <p:spPr>
          <a:xfrm>
            <a:off x="139306" y="4230828"/>
            <a:ext cx="3804249" cy="569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F=METADATI, IDENTIFICATIVI PERSISTENTI…</a:t>
            </a:r>
          </a:p>
        </p:txBody>
      </p:sp>
      <p:sp>
        <p:nvSpPr>
          <p:cNvPr id="39" name="Rettangolo 38">
            <a:extLst>
              <a:ext uri="{FF2B5EF4-FFF2-40B4-BE49-F238E27FC236}">
                <a16:creationId xmlns:a16="http://schemas.microsoft.com/office/drawing/2014/main" id="{0C8967EC-4DDC-459C-8B0D-2059A4ADC768}"/>
              </a:ext>
            </a:extLst>
          </p:cNvPr>
          <p:cNvSpPr/>
          <p:nvPr/>
        </p:nvSpPr>
        <p:spPr>
          <a:xfrm>
            <a:off x="1654834" y="4870052"/>
            <a:ext cx="3804249" cy="569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A= CONSERVAZIONE SUL LUNGO PERIODO</a:t>
            </a:r>
          </a:p>
        </p:txBody>
      </p:sp>
      <p:sp>
        <p:nvSpPr>
          <p:cNvPr id="40" name="Rettangolo 39">
            <a:extLst>
              <a:ext uri="{FF2B5EF4-FFF2-40B4-BE49-F238E27FC236}">
                <a16:creationId xmlns:a16="http://schemas.microsoft.com/office/drawing/2014/main" id="{894C1721-9C88-4E4A-9A13-20DFF7E91410}"/>
              </a:ext>
            </a:extLst>
          </p:cNvPr>
          <p:cNvSpPr/>
          <p:nvPr/>
        </p:nvSpPr>
        <p:spPr>
          <a:xfrm>
            <a:off x="3375984" y="5509276"/>
            <a:ext cx="3804249" cy="569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I=FORMATI APERTI, INTEROPERABILI</a:t>
            </a:r>
          </a:p>
        </p:txBody>
      </p:sp>
      <p:sp>
        <p:nvSpPr>
          <p:cNvPr id="41" name="Rettangolo 40">
            <a:extLst>
              <a:ext uri="{FF2B5EF4-FFF2-40B4-BE49-F238E27FC236}">
                <a16:creationId xmlns:a16="http://schemas.microsoft.com/office/drawing/2014/main" id="{6EBE1EEF-B306-498D-9EC6-C06CE8771ADB}"/>
              </a:ext>
            </a:extLst>
          </p:cNvPr>
          <p:cNvSpPr/>
          <p:nvPr/>
        </p:nvSpPr>
        <p:spPr>
          <a:xfrm>
            <a:off x="4960189" y="6142008"/>
            <a:ext cx="3804249" cy="569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R=DOCUMENTAZIONE E LICENZE</a:t>
            </a:r>
          </a:p>
        </p:txBody>
      </p:sp>
      <p:grpSp>
        <p:nvGrpSpPr>
          <p:cNvPr id="11" name="Gruppo 10"/>
          <p:cNvGrpSpPr/>
          <p:nvPr/>
        </p:nvGrpSpPr>
        <p:grpSpPr>
          <a:xfrm>
            <a:off x="4446321" y="2537393"/>
            <a:ext cx="4644821" cy="2144350"/>
            <a:chOff x="547657" y="1179782"/>
            <a:chExt cx="8304343" cy="3833821"/>
          </a:xfrm>
        </p:grpSpPr>
        <p:grpSp>
          <p:nvGrpSpPr>
            <p:cNvPr id="13" name="Gruppo 12"/>
            <p:cNvGrpSpPr/>
            <p:nvPr/>
          </p:nvGrpSpPr>
          <p:grpSpPr>
            <a:xfrm>
              <a:off x="547657" y="1179782"/>
              <a:ext cx="8304343" cy="3833821"/>
              <a:chOff x="646269" y="1412865"/>
              <a:chExt cx="8304343" cy="3833821"/>
            </a:xfrm>
          </p:grpSpPr>
          <p:pic>
            <p:nvPicPr>
              <p:cNvPr id="16" name="Immagine 15"/>
              <p:cNvPicPr/>
              <p:nvPr/>
            </p:nvPicPr>
            <p:blipFill rotWithShape="1">
              <a:blip r:embed="rId6" cstate="screen">
                <a:extLst>
                  <a:ext uri="{28A0092B-C50C-407E-A947-70E740481C1C}">
                    <a14:useLocalDpi xmlns:a14="http://schemas.microsoft.com/office/drawing/2010/main"/>
                  </a:ext>
                </a:extLst>
              </a:blip>
              <a:srcRect/>
              <a:stretch/>
            </p:blipFill>
            <p:spPr bwMode="auto">
              <a:xfrm>
                <a:off x="646269" y="1412865"/>
                <a:ext cx="6757455" cy="3833821"/>
              </a:xfrm>
              <a:prstGeom prst="rect">
                <a:avLst/>
              </a:prstGeom>
              <a:ln>
                <a:noFill/>
              </a:ln>
              <a:extLst>
                <a:ext uri="{53640926-AAD7-44D8-BBD7-CCE9431645EC}">
                  <a14:shadowObscured xmlns:a14="http://schemas.microsoft.com/office/drawing/2010/main"/>
                </a:ext>
              </a:extLst>
            </p:spPr>
          </p:pic>
          <p:grpSp>
            <p:nvGrpSpPr>
              <p:cNvPr id="15" name="Gruppo 14"/>
              <p:cNvGrpSpPr/>
              <p:nvPr/>
            </p:nvGrpSpPr>
            <p:grpSpPr>
              <a:xfrm>
                <a:off x="3501272" y="2712758"/>
                <a:ext cx="5449340" cy="1671249"/>
                <a:chOff x="3501272" y="2712758"/>
                <a:chExt cx="5449340" cy="1671249"/>
              </a:xfrm>
            </p:grpSpPr>
            <p:pic>
              <p:nvPicPr>
                <p:cNvPr id="20" name="Immagin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01272" y="2712758"/>
                  <a:ext cx="5449340" cy="1671249"/>
                </a:xfrm>
                <a:prstGeom prst="rect">
                  <a:avLst/>
                </a:prstGeom>
              </p:spPr>
            </p:pic>
            <p:sp>
              <p:nvSpPr>
                <p:cNvPr id="21" name="Rettangolo 20"/>
                <p:cNvSpPr/>
                <p:nvPr/>
              </p:nvSpPr>
              <p:spPr>
                <a:xfrm>
                  <a:off x="4298743" y="3852358"/>
                  <a:ext cx="2576346" cy="246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8"/>
                    </a:rPr>
                    <a:t>https://</a:t>
                  </a:r>
                  <a:r>
                    <a:rPr kumimoji="0" lang="it-IT" sz="1000" b="0" i="0" u="none" strike="noStrike" kern="1200" cap="none" spc="0" normalizeH="0" baseline="0" noProof="0" dirty="0" smtClean="0">
                      <a:ln>
                        <a:noFill/>
                      </a:ln>
                      <a:solidFill>
                        <a:prstClr val="black"/>
                      </a:solidFill>
                      <a:effectLst/>
                      <a:uLnTx/>
                      <a:uFillTx/>
                      <a:latin typeface="Calibri"/>
                      <a:ea typeface="+mn-ea"/>
                      <a:cs typeface="+mn-cs"/>
                      <a:hlinkClick r:id="rId8"/>
                    </a:rPr>
                    <a:t>www.ands-nectar-rds.org.au/fair-tool</a:t>
                  </a:r>
                  <a:r>
                    <a:rPr kumimoji="0" lang="it-IT" sz="10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it-IT" sz="1000" b="0" i="0" u="none" strike="noStrike" kern="1200" cap="none" spc="0" normalizeH="0" baseline="0" noProof="0" dirty="0">
                    <a:ln>
                      <a:noFill/>
                    </a:ln>
                    <a:solidFill>
                      <a:prstClr val="black"/>
                    </a:solidFill>
                    <a:effectLst/>
                    <a:uLnTx/>
                    <a:uFillTx/>
                    <a:latin typeface="Calibri"/>
                    <a:ea typeface="+mn-ea"/>
                    <a:cs typeface="+mn-cs"/>
                  </a:endParaRPr>
                </a:p>
              </p:txBody>
            </p:sp>
          </p:grpSp>
        </p:grpSp>
        <p:sp>
          <p:nvSpPr>
            <p:cNvPr id="14" name="Rettangolo 13"/>
            <p:cNvSpPr/>
            <p:nvPr/>
          </p:nvSpPr>
          <p:spPr>
            <a:xfrm>
              <a:off x="688127" y="3493436"/>
              <a:ext cx="2366682" cy="10861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smtClean="0">
                  <a:ln>
                    <a:noFill/>
                  </a:ln>
                  <a:solidFill>
                    <a:prstClr val="white"/>
                  </a:solidFill>
                  <a:effectLst/>
                  <a:uLnTx/>
                  <a:uFillTx/>
                  <a:latin typeface="Calibri"/>
                  <a:ea typeface="+mn-ea"/>
                  <a:cs typeface="+mn-cs"/>
                </a:rPr>
                <a:t>checklist</a:t>
              </a:r>
              <a:r>
                <a:rPr kumimoji="0" lang="it-IT" sz="1800" b="0" i="0" u="none" strike="noStrike" kern="1200" cap="none" spc="0" normalizeH="0" baseline="0" noProof="0" dirty="0" smtClean="0">
                  <a:ln>
                    <a:noFill/>
                  </a:ln>
                  <a:solidFill>
                    <a:prstClr val="white"/>
                  </a:solidFill>
                  <a:effectLst/>
                  <a:uLnTx/>
                  <a:uFillTx/>
                  <a:latin typeface="Calibri"/>
                  <a:ea typeface="+mn-ea"/>
                  <a:cs typeface="+mn-cs"/>
                </a:rPr>
                <a:t> per FAIR</a:t>
              </a: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21366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1000"/>
                                        <p:tgtEl>
                                          <p:spTgt spid="39"/>
                                        </p:tgtEl>
                                      </p:cBhvr>
                                    </p:animEffect>
                                    <p:anim calcmode="lin" valueType="num">
                                      <p:cBhvr>
                                        <p:cTn id="29" dur="1000" fill="hold"/>
                                        <p:tgtEl>
                                          <p:spTgt spid="39"/>
                                        </p:tgtEl>
                                        <p:attrNameLst>
                                          <p:attrName>ppt_x</p:attrName>
                                        </p:attrNameLst>
                                      </p:cBhvr>
                                      <p:tavLst>
                                        <p:tav tm="0">
                                          <p:val>
                                            <p:strVal val="#ppt_x"/>
                                          </p:val>
                                        </p:tav>
                                        <p:tav tm="100000">
                                          <p:val>
                                            <p:strVal val="#ppt_x"/>
                                          </p:val>
                                        </p:tav>
                                      </p:tavLst>
                                    </p:anim>
                                    <p:anim calcmode="lin" valueType="num">
                                      <p:cBhvr>
                                        <p:cTn id="3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1000"/>
                                        <p:tgtEl>
                                          <p:spTgt spid="40"/>
                                        </p:tgtEl>
                                      </p:cBhvr>
                                    </p:animEffect>
                                    <p:anim calcmode="lin" valueType="num">
                                      <p:cBhvr>
                                        <p:cTn id="36" dur="1000" fill="hold"/>
                                        <p:tgtEl>
                                          <p:spTgt spid="40"/>
                                        </p:tgtEl>
                                        <p:attrNameLst>
                                          <p:attrName>ppt_x</p:attrName>
                                        </p:attrNameLst>
                                      </p:cBhvr>
                                      <p:tavLst>
                                        <p:tav tm="0">
                                          <p:val>
                                            <p:strVal val="#ppt_x"/>
                                          </p:val>
                                        </p:tav>
                                        <p:tav tm="100000">
                                          <p:val>
                                            <p:strVal val="#ppt_x"/>
                                          </p:val>
                                        </p:tav>
                                      </p:tavLst>
                                    </p:anim>
                                    <p:anim calcmode="lin" valueType="num">
                                      <p:cBhvr>
                                        <p:cTn id="3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9" grpId="0" animBg="1"/>
      <p:bldP spid="40" grpId="0" animBg="1"/>
      <p:bldP spid="4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E375CF-FE7A-4E0C-B516-233360A65FAC}"/>
              </a:ext>
            </a:extLst>
          </p:cNvPr>
          <p:cNvSpPr>
            <a:spLocks noGrp="1"/>
          </p:cNvSpPr>
          <p:nvPr>
            <p:ph type="title"/>
          </p:nvPr>
        </p:nvSpPr>
        <p:spPr>
          <a:xfrm>
            <a:off x="210638" y="748303"/>
            <a:ext cx="7886700" cy="1325563"/>
          </a:xfrm>
        </p:spPr>
        <p:txBody>
          <a:bodyPr/>
          <a:lstStyle/>
          <a:p>
            <a:r>
              <a:rPr lang="it-IT" dirty="0">
                <a:solidFill>
                  <a:schemeClr val="bg1"/>
                </a:solidFill>
              </a:rPr>
              <a:t>FAIR in a </a:t>
            </a:r>
            <a:r>
              <a:rPr lang="it-IT" dirty="0" err="1">
                <a:solidFill>
                  <a:schemeClr val="bg1"/>
                </a:solidFill>
              </a:rPr>
              <a:t>nutshell</a:t>
            </a:r>
            <a:r>
              <a:rPr lang="it-IT" dirty="0">
                <a:solidFill>
                  <a:schemeClr val="bg1"/>
                </a:solidFill>
              </a:rPr>
              <a:t> </a:t>
            </a:r>
          </a:p>
        </p:txBody>
      </p:sp>
      <p:grpSp>
        <p:nvGrpSpPr>
          <p:cNvPr id="5" name="Gruppo 4"/>
          <p:cNvGrpSpPr/>
          <p:nvPr/>
        </p:nvGrpSpPr>
        <p:grpSpPr>
          <a:xfrm>
            <a:off x="2220861" y="3326228"/>
            <a:ext cx="5065518" cy="3531772"/>
            <a:chOff x="-19787" y="2889665"/>
            <a:chExt cx="5065518" cy="3531772"/>
          </a:xfrm>
        </p:grpSpPr>
        <p:pic>
          <p:nvPicPr>
            <p:cNvPr id="3" name="Immagine 2"/>
            <p:cNvPicPr>
              <a:picLocks noChangeAspect="1"/>
            </p:cNvPicPr>
            <p:nvPr/>
          </p:nvPicPr>
          <p:blipFill>
            <a:blip r:embed="rId3"/>
            <a:stretch>
              <a:fillRect/>
            </a:stretch>
          </p:blipFill>
          <p:spPr>
            <a:xfrm>
              <a:off x="-19787" y="2889665"/>
              <a:ext cx="4481298" cy="3384000"/>
            </a:xfrm>
            <a:prstGeom prst="rect">
              <a:avLst/>
            </a:prstGeom>
            <a:ln>
              <a:noFill/>
            </a:ln>
            <a:effectLst>
              <a:outerShdw blurRad="292100" dist="139700" dir="2700000" algn="tl" rotWithShape="0">
                <a:srgbClr val="333333">
                  <a:alpha val="65000"/>
                </a:srgbClr>
              </a:outerShdw>
            </a:effectLst>
          </p:spPr>
        </p:pic>
        <p:sp>
          <p:nvSpPr>
            <p:cNvPr id="4" name="Rettangolo 3"/>
            <p:cNvSpPr/>
            <p:nvPr/>
          </p:nvSpPr>
          <p:spPr>
            <a:xfrm>
              <a:off x="473731" y="6175216"/>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a:t>
              </a:r>
              <a:r>
                <a:rPr kumimoji="0" lang="it-IT" sz="10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www.ands.org.au/working-with-data/fairdata/training</a:t>
              </a:r>
              <a:r>
                <a:rPr kumimoji="0" lang="it-IT" sz="1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5" name="Gruppo 14"/>
          <p:cNvGrpSpPr/>
          <p:nvPr/>
        </p:nvGrpSpPr>
        <p:grpSpPr>
          <a:xfrm>
            <a:off x="2983814" y="748303"/>
            <a:ext cx="3228975" cy="2722690"/>
            <a:chOff x="606374" y="390405"/>
            <a:chExt cx="3228975" cy="2722690"/>
          </a:xfrm>
        </p:grpSpPr>
        <p:pic>
          <p:nvPicPr>
            <p:cNvPr id="14" name="Immagine 13"/>
            <p:cNvPicPr/>
            <p:nvPr/>
          </p:nvPicPr>
          <p:blipFill rotWithShape="1">
            <a:blip r:embed="rId5" cstate="screen">
              <a:extLst>
                <a:ext uri="{28A0092B-C50C-407E-A947-70E740481C1C}">
                  <a14:useLocalDpi xmlns:a14="http://schemas.microsoft.com/office/drawing/2010/main"/>
                </a:ext>
              </a:extLst>
            </a:blip>
            <a:srcRect/>
            <a:stretch/>
          </p:blipFill>
          <p:spPr bwMode="auto">
            <a:xfrm>
              <a:off x="606374" y="390405"/>
              <a:ext cx="3228975" cy="2305050"/>
            </a:xfrm>
            <a:prstGeom prst="rect">
              <a:avLst/>
            </a:prstGeom>
            <a:ln>
              <a:noFill/>
            </a:ln>
            <a:extLst>
              <a:ext uri="{53640926-AAD7-44D8-BBD7-CCE9431645EC}">
                <a14:shadowObscured xmlns:a14="http://schemas.microsoft.com/office/drawing/2010/main"/>
              </a:ext>
            </a:extLst>
          </p:spPr>
        </p:pic>
        <p:sp>
          <p:nvSpPr>
            <p:cNvPr id="7" name="Freccia a destra 6"/>
            <p:cNvSpPr/>
            <p:nvPr/>
          </p:nvSpPr>
          <p:spPr>
            <a:xfrm rot="16200000">
              <a:off x="777923" y="2352164"/>
              <a:ext cx="1037230" cy="484632"/>
            </a:xfrm>
            <a:prstGeom prst="rightArrow">
              <a:avLst/>
            </a:prstGeom>
            <a:solidFill>
              <a:srgbClr val="0B4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3304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5720DCB4-72D3-4459-9406-019CAF44108E}"/>
              </a:ext>
            </a:extLst>
          </p:cNvPr>
          <p:cNvSpPr txBox="1">
            <a:spLocks/>
          </p:cNvSpPr>
          <p:nvPr/>
        </p:nvSpPr>
        <p:spPr>
          <a:xfrm>
            <a:off x="225007" y="-11407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4400" b="0" i="0" u="none" strike="noStrike" kern="1200" cap="none" spc="0" normalizeH="0" baseline="0" noProof="0" dirty="0">
                <a:ln>
                  <a:noFill/>
                </a:ln>
                <a:solidFill>
                  <a:prstClr val="white"/>
                </a:solidFill>
                <a:effectLst/>
                <a:uLnTx/>
                <a:uFillTx/>
                <a:latin typeface="Calibri Light" panose="020F0302020204030204"/>
                <a:ea typeface="+mj-ea"/>
                <a:cs typeface="+mj-cs"/>
              </a:rPr>
              <a:t>FAIR </a:t>
            </a:r>
            <a:r>
              <a:rPr lang="it-IT" dirty="0" smtClean="0">
                <a:solidFill>
                  <a:prstClr val="white"/>
                </a:solidFill>
                <a:latin typeface="Calibri Light" panose="020F0302020204030204"/>
              </a:rPr>
              <a:t>for </a:t>
            </a:r>
            <a:r>
              <a:rPr kumimoji="0" lang="it-IT" sz="4400" b="0" i="0" u="none" strike="noStrike" kern="1200" cap="none" spc="0" normalizeH="0" baseline="0" noProof="0" dirty="0" err="1" smtClean="0">
                <a:ln>
                  <a:noFill/>
                </a:ln>
                <a:solidFill>
                  <a:prstClr val="white"/>
                </a:solidFill>
                <a:effectLst/>
                <a:uLnTx/>
                <a:uFillTx/>
                <a:latin typeface="Calibri Light" panose="020F0302020204030204"/>
                <a:ea typeface="+mj-ea"/>
                <a:cs typeface="+mj-cs"/>
              </a:rPr>
              <a:t>dummies</a:t>
            </a:r>
            <a:endParaRPr kumimoji="0" lang="it-IT" sz="4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3" name="Rettangolo 2"/>
          <p:cNvSpPr/>
          <p:nvPr/>
        </p:nvSpPr>
        <p:spPr>
          <a:xfrm>
            <a:off x="2489200" y="6420697"/>
            <a:ext cx="4572000" cy="2616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a:ea typeface="+mn-ea"/>
                <a:cs typeface="+mn-cs"/>
                <a:hlinkClick r:id="rId3"/>
              </a:rPr>
              <a:t>https://www.dtls.nl/fair-data/fair-principles-explained/</a:t>
            </a:r>
            <a:r>
              <a:rPr kumimoji="0" lang="it-IT" sz="1100" b="0" i="0" u="none" strike="noStrike" kern="1200" cap="none" spc="0" normalizeH="0" baseline="0" noProof="0" dirty="0">
                <a:ln>
                  <a:noFill/>
                </a:ln>
                <a:solidFill>
                  <a:prstClr val="black"/>
                </a:solidFill>
                <a:effectLst/>
                <a:uLnTx/>
                <a:uFillTx/>
                <a:latin typeface="Calibri"/>
                <a:ea typeface="+mn-ea"/>
                <a:cs typeface="+mn-cs"/>
              </a:rPr>
              <a:t> </a:t>
            </a:r>
          </a:p>
        </p:txBody>
      </p:sp>
      <p:grpSp>
        <p:nvGrpSpPr>
          <p:cNvPr id="20" name="Gruppo 19"/>
          <p:cNvGrpSpPr/>
          <p:nvPr/>
        </p:nvGrpSpPr>
        <p:grpSpPr>
          <a:xfrm>
            <a:off x="225007" y="834390"/>
            <a:ext cx="8918993" cy="5921097"/>
            <a:chOff x="225007" y="834390"/>
            <a:chExt cx="8918993" cy="5921097"/>
          </a:xfrm>
        </p:grpSpPr>
        <p:pic>
          <p:nvPicPr>
            <p:cNvPr id="23" name="Immagine 22"/>
            <p:cNvPicPr/>
            <p:nvPr/>
          </p:nvPicPr>
          <p:blipFill rotWithShape="1">
            <a:blip r:embed="rId4" cstate="screen">
              <a:extLst>
                <a:ext uri="{28A0092B-C50C-407E-A947-70E740481C1C}">
                  <a14:useLocalDpi xmlns:a14="http://schemas.microsoft.com/office/drawing/2010/main"/>
                </a:ext>
              </a:extLst>
            </a:blip>
            <a:srcRect/>
            <a:stretch/>
          </p:blipFill>
          <p:spPr bwMode="auto">
            <a:xfrm>
              <a:off x="5303520" y="834390"/>
              <a:ext cx="3840480" cy="1409700"/>
            </a:xfrm>
            <a:prstGeom prst="rect">
              <a:avLst/>
            </a:prstGeom>
            <a:ln>
              <a:noFill/>
            </a:ln>
            <a:extLst>
              <a:ext uri="{53640926-AAD7-44D8-BBD7-CCE9431645EC}">
                <a14:shadowObscured xmlns:a14="http://schemas.microsoft.com/office/drawing/2010/main"/>
              </a:ext>
            </a:extLst>
          </p:spPr>
        </p:pic>
        <p:pic>
          <p:nvPicPr>
            <p:cNvPr id="22" name="Immagine 2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225007" y="1211487"/>
              <a:ext cx="6415973" cy="55440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pic>
        <p:nvPicPr>
          <p:cNvPr id="24" name="Immagine 2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3015615" y="1998000"/>
            <a:ext cx="5545546" cy="48600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5" name="Rettangolo 24"/>
          <p:cNvSpPr/>
          <p:nvPr/>
        </p:nvSpPr>
        <p:spPr>
          <a:xfrm>
            <a:off x="341550" y="6493154"/>
            <a:ext cx="267406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hlinkClick r:id="rId7"/>
              </a:rPr>
              <a:t>https://www.go-fair.org/fair-principles/</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98852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000" fill="hold"/>
                                        <p:tgtEl>
                                          <p:spTgt spid="24"/>
                                        </p:tgtEl>
                                        <p:attrNameLst>
                                          <p:attrName>ppt_w</p:attrName>
                                        </p:attrNameLst>
                                      </p:cBhvr>
                                      <p:tavLst>
                                        <p:tav tm="0">
                                          <p:val>
                                            <p:fltVal val="0"/>
                                          </p:val>
                                        </p:tav>
                                        <p:tav tm="100000">
                                          <p:val>
                                            <p:strVal val="#ppt_w"/>
                                          </p:val>
                                        </p:tav>
                                      </p:tavLst>
                                    </p:anim>
                                    <p:anim calcmode="lin" valueType="num">
                                      <p:cBhvr>
                                        <p:cTn id="15" dur="1000" fill="hold"/>
                                        <p:tgtEl>
                                          <p:spTgt spid="24"/>
                                        </p:tgtEl>
                                        <p:attrNameLst>
                                          <p:attrName>ppt_h</p:attrName>
                                        </p:attrNameLst>
                                      </p:cBhvr>
                                      <p:tavLst>
                                        <p:tav tm="0">
                                          <p:val>
                                            <p:fltVal val="0"/>
                                          </p:val>
                                        </p:tav>
                                        <p:tav tm="100000">
                                          <p:val>
                                            <p:strVal val="#ppt_h"/>
                                          </p:val>
                                        </p:tav>
                                      </p:tavLst>
                                    </p:anim>
                                    <p:animEffect transition="in" filter="fade">
                                      <p:cBhvr>
                                        <p:cTn id="1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54E240-11B7-4C73-9602-8B1543D221C9}"/>
              </a:ext>
            </a:extLst>
          </p:cNvPr>
          <p:cNvSpPr>
            <a:spLocks noGrp="1"/>
          </p:cNvSpPr>
          <p:nvPr>
            <p:ph type="title"/>
          </p:nvPr>
        </p:nvSpPr>
        <p:spPr>
          <a:xfrm>
            <a:off x="536371" y="365126"/>
            <a:ext cx="7886700" cy="1325563"/>
          </a:xfrm>
        </p:spPr>
        <p:txBody>
          <a:bodyPr/>
          <a:lstStyle/>
          <a:p>
            <a:pPr algn="r"/>
            <a:r>
              <a:rPr lang="it-IT" dirty="0"/>
              <a:t>Perché i dati sono fragili / </a:t>
            </a:r>
            <a:r>
              <a:rPr lang="it-IT" dirty="0" smtClean="0"/>
              <a:t>1</a:t>
            </a:r>
            <a:endParaRPr lang="it-IT" dirty="0"/>
          </a:p>
        </p:txBody>
      </p:sp>
      <p:grpSp>
        <p:nvGrpSpPr>
          <p:cNvPr id="9" name="Gruppo 8">
            <a:extLst>
              <a:ext uri="{FF2B5EF4-FFF2-40B4-BE49-F238E27FC236}">
                <a16:creationId xmlns:a16="http://schemas.microsoft.com/office/drawing/2014/main" id="{58FAAC7C-BFB6-4AD9-BB26-ADCE805ACC9A}"/>
              </a:ext>
            </a:extLst>
          </p:cNvPr>
          <p:cNvGrpSpPr/>
          <p:nvPr/>
        </p:nvGrpSpPr>
        <p:grpSpPr>
          <a:xfrm>
            <a:off x="4125733" y="3640978"/>
            <a:ext cx="4874528" cy="3217022"/>
            <a:chOff x="536371" y="425741"/>
            <a:chExt cx="4550628" cy="3003259"/>
          </a:xfrm>
        </p:grpSpPr>
        <p:pic>
          <p:nvPicPr>
            <p:cNvPr id="7" name="Immagine 6">
              <a:extLst>
                <a:ext uri="{FF2B5EF4-FFF2-40B4-BE49-F238E27FC236}">
                  <a16:creationId xmlns:a16="http://schemas.microsoft.com/office/drawing/2014/main" id="{DCF0FF5E-A80A-4BC3-902D-30D02BFE02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371" y="425741"/>
              <a:ext cx="4454554" cy="3003259"/>
            </a:xfrm>
            <a:prstGeom prst="rect">
              <a:avLst/>
            </a:prstGeom>
          </p:spPr>
        </p:pic>
        <p:sp>
          <p:nvSpPr>
            <p:cNvPr id="8" name="CasellaDiTesto 7">
              <a:extLst>
                <a:ext uri="{FF2B5EF4-FFF2-40B4-BE49-F238E27FC236}">
                  <a16:creationId xmlns:a16="http://schemas.microsoft.com/office/drawing/2014/main" id="{F9A9BC24-4BE6-4668-860C-84F52FBA47AB}"/>
                </a:ext>
              </a:extLst>
            </p:cNvPr>
            <p:cNvSpPr txBox="1"/>
            <p:nvPr/>
          </p:nvSpPr>
          <p:spPr>
            <a:xfrm>
              <a:off x="2182037" y="3020037"/>
              <a:ext cx="29049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S.Aliprandi</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 Sicurezza dati e privacy (le norme) 2017</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grpSp>
        <p:nvGrpSpPr>
          <p:cNvPr id="13" name="Gruppo 12">
            <a:extLst>
              <a:ext uri="{FF2B5EF4-FFF2-40B4-BE49-F238E27FC236}">
                <a16:creationId xmlns:a16="http://schemas.microsoft.com/office/drawing/2014/main" id="{6D8E3EF7-EFD4-41C4-9B85-0C871BE82417}"/>
              </a:ext>
            </a:extLst>
          </p:cNvPr>
          <p:cNvGrpSpPr/>
          <p:nvPr/>
        </p:nvGrpSpPr>
        <p:grpSpPr>
          <a:xfrm>
            <a:off x="170374" y="93901"/>
            <a:ext cx="2716349" cy="3962481"/>
            <a:chOff x="5956184" y="1350904"/>
            <a:chExt cx="2716349" cy="3962481"/>
          </a:xfrm>
        </p:grpSpPr>
        <p:pic>
          <p:nvPicPr>
            <p:cNvPr id="14" name="Picture 2" descr="http://blogs.ch.cam.ac.uk/pmr/files/2011/08/080111_1239_WhyYOUneeda1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56184" y="1350904"/>
              <a:ext cx="2716349" cy="3962481"/>
            </a:xfrm>
            <a:prstGeom prst="rect">
              <a:avLst/>
            </a:prstGeom>
            <a:ln>
              <a:noFill/>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F668A286-8C62-41B1-A9CF-D429A7BA7094}"/>
                </a:ext>
              </a:extLst>
            </p:cNvPr>
            <p:cNvSpPr/>
            <p:nvPr/>
          </p:nvSpPr>
          <p:spPr>
            <a:xfrm>
              <a:off x="7556767" y="5067164"/>
              <a:ext cx="976549"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a:ea typeface="+mn-ea"/>
                  <a:cs typeface="+mn-cs"/>
                  <a:hlinkClick r:id="rId6"/>
                </a:rPr>
                <a:t>PMRblog</a:t>
              </a:r>
              <a:r>
                <a:rPr kumimoji="0" lang="it-IT" sz="1000" b="0" i="0" u="none" strike="noStrike" kern="1200" cap="none" spc="0" normalizeH="0" baseline="0" noProof="0" dirty="0">
                  <a:ln>
                    <a:noFill/>
                  </a:ln>
                  <a:solidFill>
                    <a:prstClr val="black"/>
                  </a:solidFill>
                  <a:effectLst/>
                  <a:uLnTx/>
                  <a:uFillTx/>
                  <a:latin typeface="Calibri"/>
                  <a:ea typeface="+mn-ea"/>
                  <a:cs typeface="+mn-cs"/>
                </a:rPr>
                <a:t>, 2011</a:t>
              </a:r>
            </a:p>
          </p:txBody>
        </p:sp>
      </p:grpSp>
    </p:spTree>
    <p:extLst>
      <p:ext uri="{BB962C8B-B14F-4D97-AF65-F5344CB8AC3E}">
        <p14:creationId xmlns:p14="http://schemas.microsoft.com/office/powerpoint/2010/main" val="331333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itolo 1"/>
          <p:cNvSpPr>
            <a:spLocks noGrp="1"/>
          </p:cNvSpPr>
          <p:nvPr>
            <p:ph type="title"/>
          </p:nvPr>
        </p:nvSpPr>
        <p:spPr>
          <a:xfrm>
            <a:off x="572379" y="-24867"/>
            <a:ext cx="7886700" cy="1325563"/>
          </a:xfrm>
        </p:spPr>
        <p:txBody>
          <a:bodyPr/>
          <a:lstStyle/>
          <a:p>
            <a:r>
              <a:rPr lang="it-IT" dirty="0">
                <a:solidFill>
                  <a:schemeClr val="bg1"/>
                </a:solidFill>
              </a:rPr>
              <a:t>FAIR / Open</a:t>
            </a:r>
          </a:p>
        </p:txBody>
      </p:sp>
      <p:grpSp>
        <p:nvGrpSpPr>
          <p:cNvPr id="3" name="Gruppo 2"/>
          <p:cNvGrpSpPr/>
          <p:nvPr/>
        </p:nvGrpSpPr>
        <p:grpSpPr>
          <a:xfrm>
            <a:off x="68238" y="383105"/>
            <a:ext cx="9765398" cy="6300027"/>
            <a:chOff x="0" y="396753"/>
            <a:chExt cx="9765398" cy="6300027"/>
          </a:xfrm>
        </p:grpSpPr>
        <p:grpSp>
          <p:nvGrpSpPr>
            <p:cNvPr id="7" name="Gruppo 6"/>
            <p:cNvGrpSpPr/>
            <p:nvPr/>
          </p:nvGrpSpPr>
          <p:grpSpPr>
            <a:xfrm>
              <a:off x="0" y="396753"/>
              <a:ext cx="9765398" cy="6300027"/>
              <a:chOff x="28057" y="553507"/>
              <a:chExt cx="9765398" cy="6300027"/>
            </a:xfrm>
          </p:grpSpPr>
          <p:pic>
            <p:nvPicPr>
              <p:cNvPr id="8" name="Immagine 7"/>
              <p:cNvPicPr>
                <a:picLocks noChangeAspect="1"/>
              </p:cNvPicPr>
              <p:nvPr/>
            </p:nvPicPr>
            <p:blipFill>
              <a:blip r:embed="rId3"/>
              <a:stretch>
                <a:fillRect/>
              </a:stretch>
            </p:blipFill>
            <p:spPr>
              <a:xfrm>
                <a:off x="28057" y="1127989"/>
                <a:ext cx="8989333" cy="4572000"/>
              </a:xfrm>
              <a:prstGeom prst="rect">
                <a:avLst/>
              </a:prstGeom>
              <a:ln>
                <a:noFill/>
              </a:ln>
              <a:effectLst>
                <a:outerShdw blurRad="292100" dist="139700" dir="2700000" algn="tl" rotWithShape="0">
                  <a:srgbClr val="333333">
                    <a:alpha val="65000"/>
                  </a:srgbClr>
                </a:outerShdw>
              </a:effectLst>
            </p:spPr>
          </p:pic>
          <p:grpSp>
            <p:nvGrpSpPr>
              <p:cNvPr id="9" name="Gruppo 8"/>
              <p:cNvGrpSpPr/>
              <p:nvPr/>
            </p:nvGrpSpPr>
            <p:grpSpPr>
              <a:xfrm>
                <a:off x="6693873" y="553507"/>
                <a:ext cx="3099582" cy="1646642"/>
                <a:chOff x="5665769" y="5175297"/>
                <a:chExt cx="3099582" cy="1646642"/>
              </a:xfrm>
            </p:grpSpPr>
            <p:sp>
              <p:nvSpPr>
                <p:cNvPr id="11" name="Rettangolo 10"/>
                <p:cNvSpPr/>
                <p:nvPr/>
              </p:nvSpPr>
              <p:spPr>
                <a:xfrm>
                  <a:off x="5665769" y="6544940"/>
                  <a:ext cx="309958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4"/>
                    </a:rPr>
                    <a:t>Turning FAIR into reality, 2018</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2" name="Immagin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08371" y="5175297"/>
                  <a:ext cx="972000" cy="1369643"/>
                </a:xfrm>
                <a:prstGeom prst="rect">
                  <a:avLst/>
                </a:prstGeom>
              </p:spPr>
            </p:pic>
          </p:grpSp>
          <p:pic>
            <p:nvPicPr>
              <p:cNvPr id="10" name="Immagine 9"/>
              <p:cNvPicPr>
                <a:picLocks noChangeAspect="1"/>
              </p:cNvPicPr>
              <p:nvPr/>
            </p:nvPicPr>
            <p:blipFill>
              <a:blip r:embed="rId6"/>
              <a:stretch>
                <a:fillRect/>
              </a:stretch>
            </p:blipFill>
            <p:spPr>
              <a:xfrm>
                <a:off x="172682" y="5809534"/>
                <a:ext cx="8728213" cy="1044000"/>
              </a:xfrm>
              <a:prstGeom prst="rect">
                <a:avLst/>
              </a:prstGeom>
              <a:ln>
                <a:noFill/>
              </a:ln>
              <a:effectLst>
                <a:outerShdw blurRad="292100" dist="139700" dir="2700000" algn="tl" rotWithShape="0">
                  <a:srgbClr val="333333">
                    <a:alpha val="65000"/>
                  </a:srgbClr>
                </a:outerShdw>
              </a:effectLst>
            </p:spPr>
          </p:pic>
        </p:grpSp>
        <p:sp>
          <p:nvSpPr>
            <p:cNvPr id="2" name="Rettangolo 1"/>
            <p:cNvSpPr/>
            <p:nvPr/>
          </p:nvSpPr>
          <p:spPr>
            <a:xfrm>
              <a:off x="1" y="3985147"/>
              <a:ext cx="8325134" cy="313898"/>
            </a:xfrm>
            <a:prstGeom prst="rect">
              <a:avLst/>
            </a:prstGeom>
            <a:noFill/>
            <a:ln>
              <a:solidFill>
                <a:srgbClr val="3557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0" y="4544703"/>
              <a:ext cx="8872837" cy="512603"/>
            </a:xfrm>
            <a:prstGeom prst="rect">
              <a:avLst/>
            </a:prstGeom>
            <a:noFill/>
            <a:ln>
              <a:solidFill>
                <a:srgbClr val="3557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4782185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28650" y="365126"/>
            <a:ext cx="8248064" cy="1325563"/>
          </a:xfrm>
        </p:spPr>
        <p:txBody>
          <a:bodyPr/>
          <a:lstStyle/>
          <a:p>
            <a:r>
              <a:rPr lang="it-IT" dirty="0">
                <a:solidFill>
                  <a:schemeClr val="bg1"/>
                </a:solidFill>
              </a:rPr>
              <a:t>FAIR data – </a:t>
            </a:r>
            <a:r>
              <a:rPr lang="it-IT" dirty="0" smtClean="0">
                <a:solidFill>
                  <a:schemeClr val="bg1"/>
                </a:solidFill>
              </a:rPr>
              <a:t>dati e valutazione</a:t>
            </a:r>
            <a:endParaRPr lang="it-IT" dirty="0">
              <a:solidFill>
                <a:schemeClr val="bg1"/>
              </a:solidFill>
            </a:endParaRPr>
          </a:p>
        </p:txBody>
      </p:sp>
      <p:grpSp>
        <p:nvGrpSpPr>
          <p:cNvPr id="3" name="Gruppo 2"/>
          <p:cNvGrpSpPr/>
          <p:nvPr/>
        </p:nvGrpSpPr>
        <p:grpSpPr>
          <a:xfrm>
            <a:off x="90000" y="1430181"/>
            <a:ext cx="9672926" cy="5427819"/>
            <a:chOff x="90000" y="1430181"/>
            <a:chExt cx="9672926" cy="5427819"/>
          </a:xfrm>
        </p:grpSpPr>
        <p:pic>
          <p:nvPicPr>
            <p:cNvPr id="4" name="Immagine 3"/>
            <p:cNvPicPr>
              <a:picLocks noChangeAspect="1"/>
            </p:cNvPicPr>
            <p:nvPr/>
          </p:nvPicPr>
          <p:blipFill>
            <a:blip r:embed="rId3"/>
            <a:stretch>
              <a:fillRect/>
            </a:stretch>
          </p:blipFill>
          <p:spPr>
            <a:xfrm>
              <a:off x="90000" y="2816314"/>
              <a:ext cx="8964000" cy="1326261"/>
            </a:xfrm>
            <a:prstGeom prst="rect">
              <a:avLst/>
            </a:prstGeom>
            <a:ln>
              <a:noFill/>
            </a:ln>
            <a:effectLst>
              <a:outerShdw blurRad="292100" dist="139700" dir="2700000" algn="tl" rotWithShape="0">
                <a:srgbClr val="333333">
                  <a:alpha val="65000"/>
                </a:srgbClr>
              </a:outerShdw>
            </a:effectLst>
          </p:spPr>
        </p:pic>
        <p:grpSp>
          <p:nvGrpSpPr>
            <p:cNvPr id="7" name="Gruppo 6"/>
            <p:cNvGrpSpPr/>
            <p:nvPr/>
          </p:nvGrpSpPr>
          <p:grpSpPr>
            <a:xfrm>
              <a:off x="6663344" y="1430181"/>
              <a:ext cx="3099582" cy="5427819"/>
              <a:chOff x="5530580" y="5175297"/>
              <a:chExt cx="3099582" cy="5427819"/>
            </a:xfrm>
          </p:grpSpPr>
          <p:sp>
            <p:nvSpPr>
              <p:cNvPr id="5" name="Rettangolo 4"/>
              <p:cNvSpPr/>
              <p:nvPr/>
            </p:nvSpPr>
            <p:spPr>
              <a:xfrm>
                <a:off x="5530580" y="10326117"/>
                <a:ext cx="309958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Turning FAIR into reality, 2018</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Immagin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08371" y="5175297"/>
                <a:ext cx="972000" cy="1369643"/>
              </a:xfrm>
              <a:prstGeom prst="rect">
                <a:avLst/>
              </a:prstGeom>
            </p:spPr>
          </p:pic>
        </p:grpSp>
      </p:grpSp>
      <p:sp>
        <p:nvSpPr>
          <p:cNvPr id="8" name="Rettangolo 7"/>
          <p:cNvSpPr/>
          <p:nvPr/>
        </p:nvSpPr>
        <p:spPr>
          <a:xfrm>
            <a:off x="2361063" y="4211746"/>
            <a:ext cx="3889612" cy="518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lang="it-IT" dirty="0" smtClean="0">
                <a:solidFill>
                  <a:prstClr val="black"/>
                </a:solidFill>
                <a:latin typeface="Calibri" panose="020F0502020204030204"/>
              </a:rPr>
              <a:t>SMETTETE DI ADORARE</a:t>
            </a:r>
            <a:br>
              <a:rPr lang="it-IT" dirty="0" smtClean="0">
                <a:solidFill>
                  <a:prstClr val="black"/>
                </a:solidFill>
                <a:latin typeface="Calibri" panose="020F0502020204030204"/>
              </a:rPr>
            </a:br>
            <a:r>
              <a:rPr lang="it-IT" dirty="0" smtClean="0">
                <a:solidFill>
                  <a:prstClr val="black"/>
                </a:solidFill>
                <a:latin typeface="Calibri" panose="020F0502020204030204"/>
              </a:rPr>
              <a:t> L’</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IMPACT FACTOR </a:t>
            </a:r>
          </a:p>
        </p:txBody>
      </p:sp>
      <p:sp>
        <p:nvSpPr>
          <p:cNvPr id="9" name="Rettangolo 8"/>
          <p:cNvSpPr/>
          <p:nvPr/>
        </p:nvSpPr>
        <p:spPr>
          <a:xfrm>
            <a:off x="2361063" y="4804836"/>
            <a:ext cx="3889612" cy="518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lang="it-IT" dirty="0" smtClean="0">
                <a:solidFill>
                  <a:prstClr val="black"/>
                </a:solidFill>
                <a:latin typeface="Calibri" panose="020F0502020204030204"/>
              </a:rPr>
              <a:t>E GLI ARTICOLI. ESISTONO I DATI, SOFTWARE, PROTOCOLLI</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3" name="Gruppo 12">
            <a:extLst>
              <a:ext uri="{FF2B5EF4-FFF2-40B4-BE49-F238E27FC236}">
                <a16:creationId xmlns:a16="http://schemas.microsoft.com/office/drawing/2014/main" id="{350580C6-5F43-4234-BD39-2E1042919163}"/>
              </a:ext>
            </a:extLst>
          </p:cNvPr>
          <p:cNvGrpSpPr/>
          <p:nvPr/>
        </p:nvGrpSpPr>
        <p:grpSpPr>
          <a:xfrm>
            <a:off x="2091306" y="5397926"/>
            <a:ext cx="4429125" cy="1390650"/>
            <a:chOff x="2091306" y="5397926"/>
            <a:chExt cx="4429125" cy="1390650"/>
          </a:xfrm>
        </p:grpSpPr>
        <p:pic>
          <p:nvPicPr>
            <p:cNvPr id="11" name="Immagine 10">
              <a:extLst>
                <a:ext uri="{FF2B5EF4-FFF2-40B4-BE49-F238E27FC236}">
                  <a16:creationId xmlns:a16="http://schemas.microsoft.com/office/drawing/2014/main" id="{68D47431-BB56-41A8-9BC1-50E73959C7AF}"/>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2091306" y="5397926"/>
              <a:ext cx="4429125" cy="1390650"/>
            </a:xfrm>
            <a:prstGeom prst="rect">
              <a:avLst/>
            </a:prstGeom>
            <a:ln>
              <a:noFill/>
            </a:ln>
            <a:extLst>
              <a:ext uri="{53640926-AAD7-44D8-BBD7-CCE9431645EC}">
                <a14:shadowObscured xmlns:a14="http://schemas.microsoft.com/office/drawing/2010/main"/>
              </a:ext>
            </a:extLst>
          </p:spPr>
        </p:pic>
        <p:sp>
          <p:nvSpPr>
            <p:cNvPr id="12" name="Rettangolo 11">
              <a:extLst>
                <a:ext uri="{FF2B5EF4-FFF2-40B4-BE49-F238E27FC236}">
                  <a16:creationId xmlns:a16="http://schemas.microsoft.com/office/drawing/2014/main" id="{F90DE354-83E4-4D10-A7F5-9E96071A6164}"/>
                </a:ext>
              </a:extLst>
            </p:cNvPr>
            <p:cNvSpPr/>
            <p:nvPr/>
          </p:nvSpPr>
          <p:spPr>
            <a:xfrm>
              <a:off x="2361062" y="5791201"/>
              <a:ext cx="2210938" cy="42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lang="it-IT" dirty="0" smtClean="0">
                  <a:solidFill>
                    <a:prstClr val="black"/>
                  </a:solidFill>
                  <a:latin typeface="Calibri" panose="020F0502020204030204"/>
                </a:rPr>
                <a:t>FIRMARE</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DORA?</a:t>
              </a:r>
            </a:p>
          </p:txBody>
        </p:sp>
      </p:grpSp>
    </p:spTree>
    <p:extLst>
      <p:ext uri="{BB962C8B-B14F-4D97-AF65-F5344CB8AC3E}">
        <p14:creationId xmlns:p14="http://schemas.microsoft.com/office/powerpoint/2010/main" val="360731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bg1"/>
                </a:solidFill>
              </a:rPr>
              <a:t>3. APRIRE I DATI</a:t>
            </a:r>
            <a:endParaRPr lang="it-IT" dirty="0">
              <a:solidFill>
                <a:schemeClr val="bg1"/>
              </a:solidFill>
            </a:endParaRPr>
          </a:p>
        </p:txBody>
      </p:sp>
    </p:spTree>
    <p:extLst>
      <p:ext uri="{BB962C8B-B14F-4D97-AF65-F5344CB8AC3E}">
        <p14:creationId xmlns:p14="http://schemas.microsoft.com/office/powerpoint/2010/main" val="31588798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itolo 1"/>
          <p:cNvSpPr txBox="1">
            <a:spLocks/>
          </p:cNvSpPr>
          <p:nvPr/>
        </p:nvSpPr>
        <p:spPr>
          <a:xfrm>
            <a:off x="100231" y="548036"/>
            <a:ext cx="7886700" cy="132555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it-IT" dirty="0" smtClean="0">
                <a:solidFill>
                  <a:sysClr val="window" lastClr="FFFFFF"/>
                </a:solidFill>
              </a:rPr>
              <a:t>Perché </a:t>
            </a:r>
            <a:r>
              <a:rPr lang="it-IT" dirty="0">
                <a:solidFill>
                  <a:sysClr val="window" lastClr="FFFFFF"/>
                </a:solidFill>
              </a:rPr>
              <a:t>Open Data</a:t>
            </a:r>
            <a:r>
              <a:rPr kumimoji="0" lang="it-IT" sz="4400" b="0" i="0" u="none" strike="noStrike" kern="1200" cap="none" spc="0" normalizeH="0" baseline="0" noProof="0" dirty="0">
                <a:ln>
                  <a:noFill/>
                </a:ln>
                <a:solidFill>
                  <a:sysClr val="window" lastClr="FFFFFF"/>
                </a:solidFill>
                <a:effectLst/>
                <a:uLnTx/>
                <a:uFillTx/>
                <a:latin typeface="Calibri Light"/>
                <a:ea typeface="+mn-ea"/>
                <a:cs typeface="+mn-cs"/>
              </a:rPr>
              <a:t>?</a:t>
            </a:r>
          </a:p>
        </p:txBody>
      </p:sp>
      <p:grpSp>
        <p:nvGrpSpPr>
          <p:cNvPr id="5" name="Gruppo 4">
            <a:extLst>
              <a:ext uri="{FF2B5EF4-FFF2-40B4-BE49-F238E27FC236}">
                <a16:creationId xmlns:a16="http://schemas.microsoft.com/office/drawing/2014/main" id="{BEB84A6A-0345-4428-BD68-EFAA14FA875D}"/>
              </a:ext>
            </a:extLst>
          </p:cNvPr>
          <p:cNvGrpSpPr/>
          <p:nvPr/>
        </p:nvGrpSpPr>
        <p:grpSpPr>
          <a:xfrm>
            <a:off x="4458790" y="1139615"/>
            <a:ext cx="4220754" cy="4578769"/>
            <a:chOff x="5679871" y="565419"/>
            <a:chExt cx="3464129" cy="4233083"/>
          </a:xfrm>
        </p:grpSpPr>
        <p:grpSp>
          <p:nvGrpSpPr>
            <p:cNvPr id="7" name="Gruppo 6">
              <a:extLst>
                <a:ext uri="{FF2B5EF4-FFF2-40B4-BE49-F238E27FC236}">
                  <a16:creationId xmlns:a16="http://schemas.microsoft.com/office/drawing/2014/main" id="{43B2F096-5819-4B05-876B-BDD07AFA662A}"/>
                </a:ext>
              </a:extLst>
            </p:cNvPr>
            <p:cNvGrpSpPr/>
            <p:nvPr/>
          </p:nvGrpSpPr>
          <p:grpSpPr>
            <a:xfrm>
              <a:off x="5679871" y="565419"/>
              <a:ext cx="3464129" cy="4233083"/>
              <a:chOff x="5679871" y="699643"/>
              <a:chExt cx="3464129" cy="4233083"/>
            </a:xfrm>
          </p:grpSpPr>
          <p:pic>
            <p:nvPicPr>
              <p:cNvPr id="9" name="Immagine 8">
                <a:extLst>
                  <a:ext uri="{FF2B5EF4-FFF2-40B4-BE49-F238E27FC236}">
                    <a16:creationId xmlns:a16="http://schemas.microsoft.com/office/drawing/2014/main" id="{62866DB0-ED24-49B7-8117-5EE7A734BF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0747" y="699643"/>
                <a:ext cx="2853253" cy="1982092"/>
              </a:xfrm>
              <a:prstGeom prst="rect">
                <a:avLst/>
              </a:prstGeom>
              <a:ln>
                <a:noFill/>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id="{2F0E625C-4A37-4BBD-BA9F-37E8682F24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79871" y="2275321"/>
                <a:ext cx="2835479" cy="2657405"/>
              </a:xfrm>
              <a:prstGeom prst="rect">
                <a:avLst/>
              </a:prstGeom>
              <a:ln>
                <a:noFill/>
              </a:ln>
              <a:effectLst>
                <a:outerShdw blurRad="292100" dist="139700" dir="2700000" algn="tl" rotWithShape="0">
                  <a:srgbClr val="333333">
                    <a:alpha val="65000"/>
                  </a:srgbClr>
                </a:outerShdw>
              </a:effectLst>
            </p:spPr>
          </p:pic>
        </p:grpSp>
        <p:sp>
          <p:nvSpPr>
            <p:cNvPr id="8" name="Rettangolo 7">
              <a:extLst>
                <a:ext uri="{FF2B5EF4-FFF2-40B4-BE49-F238E27FC236}">
                  <a16:creationId xmlns:a16="http://schemas.microsoft.com/office/drawing/2014/main" id="{BC03411B-7548-4E97-BAE0-F9226D97BBA2}"/>
                </a:ext>
              </a:extLst>
            </p:cNvPr>
            <p:cNvSpPr/>
            <p:nvPr/>
          </p:nvSpPr>
          <p:spPr>
            <a:xfrm>
              <a:off x="6360145" y="843241"/>
              <a:ext cx="72006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5"/>
                </a:rPr>
                <a:t>Oct</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 2017</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grpSp>
        <p:nvGrpSpPr>
          <p:cNvPr id="3" name="Gruppo 2"/>
          <p:cNvGrpSpPr/>
          <p:nvPr/>
        </p:nvGrpSpPr>
        <p:grpSpPr>
          <a:xfrm>
            <a:off x="186037" y="3929131"/>
            <a:ext cx="4572000" cy="2759625"/>
            <a:chOff x="186037" y="3929131"/>
            <a:chExt cx="4572000" cy="2759625"/>
          </a:xfrm>
        </p:grpSpPr>
        <p:grpSp>
          <p:nvGrpSpPr>
            <p:cNvPr id="11" name="Gruppo 10"/>
            <p:cNvGrpSpPr/>
            <p:nvPr/>
          </p:nvGrpSpPr>
          <p:grpSpPr>
            <a:xfrm>
              <a:off x="186037" y="4336940"/>
              <a:ext cx="4572000" cy="2351816"/>
              <a:chOff x="352697" y="2068426"/>
              <a:chExt cx="4572000" cy="2351816"/>
            </a:xfrm>
          </p:grpSpPr>
          <p:sp>
            <p:nvSpPr>
              <p:cNvPr id="12" name="Rettangolo 11"/>
              <p:cNvSpPr/>
              <p:nvPr/>
            </p:nvSpPr>
            <p:spPr>
              <a:xfrm>
                <a:off x="352697" y="4143243"/>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hlinkClick r:id="rId6"/>
                  </a:rPr>
                  <a:t>https://www.youtube.com/watch?v=HJbo-OAaJ1I&amp;feature=youtu.be</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3" name="Immagine 12"/>
              <p:cNvPicPr/>
              <p:nvPr/>
            </p:nvPicPr>
            <p:blipFill rotWithShape="1">
              <a:blip r:embed="rId7" cstate="screen">
                <a:extLst>
                  <a:ext uri="{28A0092B-C50C-407E-A947-70E740481C1C}">
                    <a14:useLocalDpi xmlns:a14="http://schemas.microsoft.com/office/drawing/2010/main"/>
                  </a:ext>
                </a:extLst>
              </a:blip>
              <a:srcRect/>
              <a:stretch/>
            </p:blipFill>
            <p:spPr bwMode="auto">
              <a:xfrm>
                <a:off x="441415" y="2068426"/>
                <a:ext cx="4033373" cy="207481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
          <p:nvSpPr>
            <p:cNvPr id="2" name="Rettangolo 1"/>
            <p:cNvSpPr/>
            <p:nvPr/>
          </p:nvSpPr>
          <p:spPr>
            <a:xfrm>
              <a:off x="338545" y="3929131"/>
              <a:ext cx="3905792" cy="70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SHARING DATA</a:t>
              </a:r>
            </a:p>
            <a:p>
              <a:pPr algn="ctr"/>
              <a:r>
                <a:rPr lang="it-IT" dirty="0" smtClean="0">
                  <a:solidFill>
                    <a:schemeClr val="tx1"/>
                  </a:solidFill>
                </a:rPr>
                <a:t>GOOD FOR SCIENCE, GOOD FOR YOU</a:t>
              </a:r>
              <a:endParaRPr lang="it-IT" dirty="0">
                <a:solidFill>
                  <a:schemeClr val="tx1"/>
                </a:solidFill>
              </a:endParaRPr>
            </a:p>
          </p:txBody>
        </p:sp>
      </p:grpSp>
      <p:grpSp>
        <p:nvGrpSpPr>
          <p:cNvPr id="14" name="Gruppo 13">
            <a:extLst>
              <a:ext uri="{FF2B5EF4-FFF2-40B4-BE49-F238E27FC236}">
                <a16:creationId xmlns:a16="http://schemas.microsoft.com/office/drawing/2014/main" id="{476D29A2-34FD-4895-B88E-FDA8B1AF227F}"/>
              </a:ext>
            </a:extLst>
          </p:cNvPr>
          <p:cNvGrpSpPr/>
          <p:nvPr/>
        </p:nvGrpSpPr>
        <p:grpSpPr>
          <a:xfrm>
            <a:off x="587285" y="1834227"/>
            <a:ext cx="3372383" cy="1867670"/>
            <a:chOff x="1668308" y="2074985"/>
            <a:chExt cx="5384180" cy="2981829"/>
          </a:xfrm>
        </p:grpSpPr>
        <p:pic>
          <p:nvPicPr>
            <p:cNvPr id="15" name="Immagine 14">
              <a:extLst>
                <a:ext uri="{FF2B5EF4-FFF2-40B4-BE49-F238E27FC236}">
                  <a16:creationId xmlns:a16="http://schemas.microsoft.com/office/drawing/2014/main" id="{A61D2890-21B1-4EE9-914E-AD858A35B6E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05707" y="2074985"/>
              <a:ext cx="5346781" cy="2963008"/>
            </a:xfrm>
            <a:prstGeom prst="rect">
              <a:avLst/>
            </a:prstGeom>
            <a:ln>
              <a:noFill/>
            </a:ln>
            <a:effectLst>
              <a:outerShdw blurRad="292100" dist="139700" dir="2700000" algn="tl" rotWithShape="0">
                <a:srgbClr val="333333">
                  <a:alpha val="65000"/>
                </a:srgbClr>
              </a:outerShdw>
            </a:effectLst>
          </p:spPr>
        </p:pic>
        <p:sp>
          <p:nvSpPr>
            <p:cNvPr id="16" name="Rettangolo 15">
              <a:extLst>
                <a:ext uri="{FF2B5EF4-FFF2-40B4-BE49-F238E27FC236}">
                  <a16:creationId xmlns:a16="http://schemas.microsoft.com/office/drawing/2014/main" id="{A402F69B-EA3F-4B6B-B256-17849149C476}"/>
                </a:ext>
              </a:extLst>
            </p:cNvPr>
            <p:cNvSpPr/>
            <p:nvPr/>
          </p:nvSpPr>
          <p:spPr>
            <a:xfrm>
              <a:off x="1668308" y="4712847"/>
              <a:ext cx="5384180" cy="34396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14171A"/>
                  </a:solidFill>
                  <a:effectLst/>
                  <a:uLnTx/>
                  <a:uFillTx/>
                  <a:latin typeface="Segoe UI" panose="020B0502040204020203" pitchFamily="34" charset="0"/>
                  <a:ea typeface="+mn-ea"/>
                  <a:cs typeface="+mn-cs"/>
                  <a:hlinkClick r:id="rId9"/>
                </a:rPr>
                <a:t>https://twitter.com/wvanwezenbeek/status/973502457115537408</a:t>
              </a:r>
              <a:r>
                <a:rPr kumimoji="0" lang="it-IT" sz="800" b="0" i="0" u="none" strike="noStrike" kern="1200" cap="none" spc="0" normalizeH="0" baseline="0" noProof="0" dirty="0">
                  <a:ln>
                    <a:noFill/>
                  </a:ln>
                  <a:solidFill>
                    <a:srgbClr val="14171A"/>
                  </a:solidFill>
                  <a:effectLst/>
                  <a:uLnTx/>
                  <a:uFillTx/>
                  <a:latin typeface="Segoe UI" panose="020B0502040204020203" pitchFamily="34" charset="0"/>
                  <a:ea typeface="+mn-ea"/>
                  <a:cs typeface="+mn-cs"/>
                </a:rPr>
                <a:t> </a:t>
              </a:r>
              <a:endPar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9306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err="1"/>
              <a:t>Behaviours</a:t>
            </a:r>
            <a:endParaRPr lang="it-IT" dirty="0"/>
          </a:p>
        </p:txBody>
      </p:sp>
      <p:pic>
        <p:nvPicPr>
          <p:cNvPr id="6" name="Immagine 5"/>
          <p:cNvPicPr>
            <a:picLocks noChangeAspect="1"/>
          </p:cNvPicPr>
          <p:nvPr/>
        </p:nvPicPr>
        <p:blipFill>
          <a:blip r:embed="rId3"/>
          <a:stretch>
            <a:fillRect/>
          </a:stretch>
        </p:blipFill>
        <p:spPr>
          <a:xfrm>
            <a:off x="241109" y="235419"/>
            <a:ext cx="4330891" cy="4576843"/>
          </a:xfrm>
          <a:prstGeom prst="rect">
            <a:avLst/>
          </a:prstGeom>
          <a:ln>
            <a:noFill/>
          </a:ln>
          <a:effectLst>
            <a:outerShdw blurRad="292100" dist="139700" dir="2700000" algn="tl" rotWithShape="0">
              <a:srgbClr val="333333">
                <a:alpha val="65000"/>
              </a:srgbClr>
            </a:outerShdw>
          </a:effectLst>
        </p:spPr>
      </p:pic>
      <p:pic>
        <p:nvPicPr>
          <p:cNvPr id="7" name="Immagin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44008" y="689"/>
            <a:ext cx="4176464" cy="5084495"/>
          </a:xfrm>
          <a:prstGeom prst="rect">
            <a:avLst/>
          </a:prstGeom>
          <a:ln>
            <a:noFill/>
          </a:ln>
          <a:effectLst>
            <a:outerShdw blurRad="292100" dist="139700" dir="2700000" algn="tl" rotWithShape="0">
              <a:srgbClr val="333333">
                <a:alpha val="65000"/>
              </a:srgbClr>
            </a:outerShdw>
          </a:effectLst>
        </p:spPr>
      </p:pic>
      <p:pic>
        <p:nvPicPr>
          <p:cNvPr id="8" name="Immagine 7"/>
          <p:cNvPicPr>
            <a:picLocks noChangeAspect="1"/>
          </p:cNvPicPr>
          <p:nvPr/>
        </p:nvPicPr>
        <p:blipFill>
          <a:blip r:embed="rId5"/>
          <a:stretch>
            <a:fillRect/>
          </a:stretch>
        </p:blipFill>
        <p:spPr>
          <a:xfrm>
            <a:off x="3986046" y="3356992"/>
            <a:ext cx="4320480" cy="3557411"/>
          </a:xfrm>
          <a:prstGeom prst="rect">
            <a:avLst/>
          </a:prstGeom>
          <a:ln>
            <a:noFill/>
          </a:ln>
          <a:effectLst>
            <a:outerShdw blurRad="292100" dist="139700" dir="2700000" algn="tl" rotWithShape="0">
              <a:srgbClr val="333333">
                <a:alpha val="65000"/>
              </a:srgbClr>
            </a:outerShdw>
          </a:effectLst>
        </p:spPr>
      </p:pic>
      <p:grpSp>
        <p:nvGrpSpPr>
          <p:cNvPr id="11" name="Gruppo 10"/>
          <p:cNvGrpSpPr/>
          <p:nvPr/>
        </p:nvGrpSpPr>
        <p:grpSpPr>
          <a:xfrm>
            <a:off x="0" y="5795546"/>
            <a:ext cx="5758100" cy="798645"/>
            <a:chOff x="0" y="5795546"/>
            <a:chExt cx="5758100" cy="798645"/>
          </a:xfrm>
        </p:grpSpPr>
        <p:pic>
          <p:nvPicPr>
            <p:cNvPr id="9" name="Immagine 8"/>
            <p:cNvPicPr>
              <a:picLocks noChangeAspect="1"/>
            </p:cNvPicPr>
            <p:nvPr/>
          </p:nvPicPr>
          <p:blipFill>
            <a:blip r:embed="rId6"/>
            <a:stretch>
              <a:fillRect/>
            </a:stretch>
          </p:blipFill>
          <p:spPr>
            <a:xfrm>
              <a:off x="0" y="5795546"/>
              <a:ext cx="3950550" cy="798645"/>
            </a:xfrm>
            <a:prstGeom prst="rect">
              <a:avLst/>
            </a:prstGeom>
          </p:spPr>
        </p:pic>
        <p:sp>
          <p:nvSpPr>
            <p:cNvPr id="10" name="Rettangolo 9"/>
            <p:cNvSpPr/>
            <p:nvPr/>
          </p:nvSpPr>
          <p:spPr>
            <a:xfrm>
              <a:off x="1186100" y="5871702"/>
              <a:ext cx="4572000" cy="2154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a:ea typeface="+mn-ea"/>
                  <a:cs typeface="+mn-cs"/>
                  <a:hlinkClick r:id="rId7"/>
                </a:rPr>
                <a:t>http://carlystrasser.net/closed-data-excuses-excuses/</a:t>
              </a:r>
              <a:r>
                <a:rPr kumimoji="0" lang="it-IT" sz="800" b="0" i="0" u="none" strike="noStrike" kern="1200" cap="none" spc="0" normalizeH="0" baseline="0" noProof="0" dirty="0">
                  <a:ln>
                    <a:noFill/>
                  </a:ln>
                  <a:solidFill>
                    <a:prstClr val="black"/>
                  </a:solidFill>
                  <a:effectLst/>
                  <a:uLnTx/>
                  <a:uFillTx/>
                  <a:latin typeface="Calibri"/>
                  <a:ea typeface="+mn-ea"/>
                  <a:cs typeface="+mn-cs"/>
                </a:rPr>
                <a:t> </a:t>
              </a:r>
            </a:p>
          </p:txBody>
        </p:sp>
      </p:grpSp>
    </p:spTree>
    <p:extLst>
      <p:ext uri="{BB962C8B-B14F-4D97-AF65-F5344CB8AC3E}">
        <p14:creationId xmlns:p14="http://schemas.microsoft.com/office/powerpoint/2010/main" val="416608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683" name="AutoShape 2" descr="Risultati immagini per moedas ue">
            <a:extLst>
              <a:ext uri="{FF2B5EF4-FFF2-40B4-BE49-F238E27FC236}">
                <a16:creationId xmlns:a16="http://schemas.microsoft.com/office/drawing/2014/main" id="{10E9A73F-47F7-4668-B5D3-621DF22959EA}"/>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1684" name="AutoShape 4" descr="Risultati immagini per moedas ue">
            <a:extLst>
              <a:ext uri="{FF2B5EF4-FFF2-40B4-BE49-F238E27FC236}">
                <a16:creationId xmlns:a16="http://schemas.microsoft.com/office/drawing/2014/main" id="{CECDF3C6-8CD7-4F21-A577-C49BB5FB6A6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1685" name="Titolo 4">
            <a:extLst>
              <a:ext uri="{FF2B5EF4-FFF2-40B4-BE49-F238E27FC236}">
                <a16:creationId xmlns:a16="http://schemas.microsoft.com/office/drawing/2014/main" id="{50796A32-D104-4986-83ED-9F264AC3E26E}"/>
              </a:ext>
            </a:extLst>
          </p:cNvPr>
          <p:cNvSpPr txBox="1">
            <a:spLocks/>
          </p:cNvSpPr>
          <p:nvPr/>
        </p:nvSpPr>
        <p:spPr bwMode="auto">
          <a:xfrm>
            <a:off x="155575" y="7937"/>
            <a:ext cx="88931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it-IT" altLang="it-IT" sz="44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mn-cs"/>
              </a:rPr>
              <a:t>… «</a:t>
            </a:r>
            <a:r>
              <a:rPr lang="it-IT" altLang="it-IT" sz="4400" dirty="0" err="1">
                <a:solidFill>
                  <a:srgbClr val="FFFFFF"/>
                </a:solidFill>
                <a:latin typeface="Calibri Light" panose="020F0302020204030204" pitchFamily="34" charset="0"/>
              </a:rPr>
              <a:t>as</a:t>
            </a:r>
            <a:r>
              <a:rPr lang="it-IT" altLang="it-IT" sz="4400" dirty="0">
                <a:solidFill>
                  <a:srgbClr val="FFFFFF"/>
                </a:solidFill>
                <a:latin typeface="Calibri Light" panose="020F0302020204030204" pitchFamily="34" charset="0"/>
              </a:rPr>
              <a:t> open </a:t>
            </a:r>
            <a:r>
              <a:rPr lang="it-IT" altLang="it-IT" sz="4400" dirty="0" err="1">
                <a:solidFill>
                  <a:srgbClr val="FFFFFF"/>
                </a:solidFill>
                <a:latin typeface="Calibri Light" panose="020F0302020204030204" pitchFamily="34" charset="0"/>
              </a:rPr>
              <a:t>as</a:t>
            </a:r>
            <a:r>
              <a:rPr lang="it-IT" altLang="it-IT" sz="4400" dirty="0">
                <a:solidFill>
                  <a:srgbClr val="FFFFFF"/>
                </a:solidFill>
                <a:latin typeface="Calibri Light" panose="020F0302020204030204" pitchFamily="34" charset="0"/>
              </a:rPr>
              <a:t> </a:t>
            </a:r>
            <a:r>
              <a:rPr lang="it-IT" altLang="it-IT" sz="4400" dirty="0" err="1">
                <a:solidFill>
                  <a:srgbClr val="FFFFFF"/>
                </a:solidFill>
                <a:latin typeface="Calibri Light" panose="020F0302020204030204" pitchFamily="34" charset="0"/>
              </a:rPr>
              <a:t>possible</a:t>
            </a:r>
            <a:r>
              <a:rPr kumimoji="0" lang="it-IT" altLang="it-IT" sz="44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mn-cs"/>
              </a:rPr>
              <a:t>»…</a:t>
            </a:r>
          </a:p>
        </p:txBody>
      </p:sp>
      <p:pic>
        <p:nvPicPr>
          <p:cNvPr id="32" name="Immagine 31">
            <a:extLst>
              <a:ext uri="{FF2B5EF4-FFF2-40B4-BE49-F238E27FC236}">
                <a16:creationId xmlns:a16="http://schemas.microsoft.com/office/drawing/2014/main" id="{C148A2D1-29CE-45F8-878E-3FC27CAEEAC1}"/>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2183194" y="4702222"/>
            <a:ext cx="5056188" cy="20193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4117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628650" y="69495"/>
            <a:ext cx="7886700" cy="1325559"/>
          </a:xfrm>
        </p:spPr>
        <p:txBody>
          <a:bodyPr/>
          <a:lstStyle/>
          <a:p>
            <a:r>
              <a:rPr lang="it-IT" dirty="0">
                <a:solidFill>
                  <a:schemeClr val="bg1"/>
                </a:solidFill>
              </a:rPr>
              <a:t>Open Science: </a:t>
            </a:r>
            <a:r>
              <a:rPr lang="it-IT" dirty="0" smtClean="0">
                <a:solidFill>
                  <a:schemeClr val="bg1"/>
                </a:solidFill>
              </a:rPr>
              <a:t>perché solo i dati?</a:t>
            </a:r>
            <a:endParaRPr lang="it-IT" dirty="0">
              <a:solidFill>
                <a:schemeClr val="bg1"/>
              </a:solidFill>
            </a:endParaRPr>
          </a:p>
        </p:txBody>
      </p:sp>
      <p:pic>
        <p:nvPicPr>
          <p:cNvPr id="2" name="Immagine 1">
            <a:extLst>
              <a:ext uri="{FF2B5EF4-FFF2-40B4-BE49-F238E27FC236}">
                <a16:creationId xmlns:a16="http://schemas.microsoft.com/office/drawing/2014/main" id="{0CD24F68-E448-45C1-9FDF-BF801B954A8D}"/>
              </a:ext>
            </a:extLst>
          </p:cNvPr>
          <p:cNvPicPr>
            <a:picLocks noChangeAspect="1"/>
          </p:cNvPicPr>
          <p:nvPr/>
        </p:nvPicPr>
        <p:blipFill>
          <a:blip r:embed="rId3"/>
          <a:stretch>
            <a:fillRect/>
          </a:stretch>
        </p:blipFill>
        <p:spPr>
          <a:xfrm>
            <a:off x="0" y="1486990"/>
            <a:ext cx="9258139" cy="5558244"/>
          </a:xfrm>
          <a:prstGeom prst="rect">
            <a:avLst/>
          </a:prstGeom>
        </p:spPr>
      </p:pic>
    </p:spTree>
    <p:extLst>
      <p:ext uri="{BB962C8B-B14F-4D97-AF65-F5344CB8AC3E}">
        <p14:creationId xmlns:p14="http://schemas.microsoft.com/office/powerpoint/2010/main" val="9191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bg1"/>
                </a:solidFill>
              </a:rPr>
              <a:t>PAUSA?</a:t>
            </a:r>
            <a:endParaRPr lang="it-IT" dirty="0">
              <a:solidFill>
                <a:schemeClr val="bg1"/>
              </a:solidFill>
            </a:endParaRPr>
          </a:p>
        </p:txBody>
      </p:sp>
    </p:spTree>
    <p:extLst>
      <p:ext uri="{BB962C8B-B14F-4D97-AF65-F5344CB8AC3E}">
        <p14:creationId xmlns:p14="http://schemas.microsoft.com/office/powerpoint/2010/main" val="14773142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112745" y="5690164"/>
            <a:ext cx="7886700" cy="1325559"/>
          </a:xfrm>
        </p:spPr>
        <p:txBody>
          <a:bodyPr/>
          <a:lstStyle/>
          <a:p>
            <a:r>
              <a:rPr lang="it-IT" dirty="0" smtClean="0"/>
              <a:t>…</a:t>
            </a:r>
            <a:r>
              <a:rPr lang="it-IT" dirty="0"/>
              <a:t> </a:t>
            </a:r>
            <a:r>
              <a:rPr lang="it-IT" dirty="0" smtClean="0"/>
              <a:t>a </a:t>
            </a:r>
            <a:r>
              <a:rPr lang="it-IT" dirty="0" err="1" smtClean="0"/>
              <a:t>second</a:t>
            </a:r>
            <a:r>
              <a:rPr lang="it-IT" dirty="0" smtClean="0"/>
              <a:t> report from Vienna</a:t>
            </a:r>
            <a:endParaRPr lang="it-IT" dirty="0"/>
          </a:p>
        </p:txBody>
      </p:sp>
      <p:grpSp>
        <p:nvGrpSpPr>
          <p:cNvPr id="9" name="Gruppo 8"/>
          <p:cNvGrpSpPr/>
          <p:nvPr/>
        </p:nvGrpSpPr>
        <p:grpSpPr>
          <a:xfrm>
            <a:off x="191314" y="138220"/>
            <a:ext cx="6600273" cy="4644000"/>
            <a:chOff x="5349241" y="1347379"/>
            <a:chExt cx="6600273" cy="4644000"/>
          </a:xfrm>
        </p:grpSpPr>
        <p:pic>
          <p:nvPicPr>
            <p:cNvPr id="4" name="Immagin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349241" y="1347379"/>
              <a:ext cx="3483000" cy="46440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8" name="Rettangolo 7"/>
            <p:cNvSpPr/>
            <p:nvPr/>
          </p:nvSpPr>
          <p:spPr>
            <a:xfrm>
              <a:off x="7377514" y="1570406"/>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hlinkClick r:id="rId4"/>
                </a:rPr>
                <a:t>Nov. 20, 2018</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p>
          </p:txBody>
        </p:sp>
      </p:grpSp>
      <p:pic>
        <p:nvPicPr>
          <p:cNvPr id="10" name="Immagine 9" descr="Immagine che contiene screenshot, esterni&#10;&#10;Descrizione generata automaticamente">
            <a:extLst>
              <a:ext uri="{FF2B5EF4-FFF2-40B4-BE49-F238E27FC236}">
                <a16:creationId xmlns:a16="http://schemas.microsoft.com/office/drawing/2014/main" id="{D431D63A-D803-423E-878B-E73F6B6CD6C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9802" y="2866921"/>
            <a:ext cx="7966120" cy="3830598"/>
          </a:xfrm>
          <a:prstGeom prst="rect">
            <a:avLst/>
          </a:prstGeom>
        </p:spPr>
      </p:pic>
    </p:spTree>
    <p:extLst>
      <p:ext uri="{BB962C8B-B14F-4D97-AF65-F5344CB8AC3E}">
        <p14:creationId xmlns:p14="http://schemas.microsoft.com/office/powerpoint/2010/main" val="379052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asellaDiTesto 3"/>
          <p:cNvSpPr txBox="1"/>
          <p:nvPr/>
        </p:nvSpPr>
        <p:spPr>
          <a:xfrm>
            <a:off x="6693979" y="6611779"/>
            <a:ext cx="243047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a:ea typeface="+mn-ea"/>
                <a:cs typeface="+mn-cs"/>
                <a:hlinkClick r:id="rId3"/>
              </a:rPr>
              <a:t>Making</a:t>
            </a: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3"/>
              </a:rPr>
              <a:t> Open Science a reality</a:t>
            </a:r>
            <a:r>
              <a:rPr kumimoji="0" lang="it-IT" sz="1000" b="0" i="0" u="none" strike="noStrike" kern="1200" cap="none" spc="0" normalizeH="0" baseline="0" noProof="0" dirty="0">
                <a:ln>
                  <a:noFill/>
                </a:ln>
                <a:solidFill>
                  <a:prstClr val="black"/>
                </a:solidFill>
                <a:effectLst/>
                <a:uLnTx/>
                <a:uFillTx/>
                <a:latin typeface="Calibri"/>
                <a:ea typeface="+mn-ea"/>
                <a:cs typeface="+mn-cs"/>
              </a:rPr>
              <a:t>, OECD, 2015</a:t>
            </a:r>
          </a:p>
        </p:txBody>
      </p:sp>
      <p:sp>
        <p:nvSpPr>
          <p:cNvPr id="9" name="Titolo 1"/>
          <p:cNvSpPr txBox="1">
            <a:spLocks/>
          </p:cNvSpPr>
          <p:nvPr/>
        </p:nvSpPr>
        <p:spPr>
          <a:xfrm>
            <a:off x="482767" y="-24750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4400" b="0" i="0" u="none" strike="noStrike" kern="1200" cap="none" spc="0" normalizeH="0" baseline="0" noProof="0">
                <a:ln>
                  <a:noFill/>
                </a:ln>
                <a:solidFill>
                  <a:prstClr val="white"/>
                </a:solidFill>
                <a:effectLst/>
                <a:uLnTx/>
                <a:uFillTx/>
                <a:latin typeface="Calibri Light" panose="020F0302020204030204"/>
                <a:ea typeface="+mj-ea"/>
                <a:cs typeface="+mj-cs"/>
              </a:rPr>
              <a:t>FAIR data – the ideal FAIR object</a:t>
            </a:r>
            <a:endParaRPr kumimoji="0" lang="it-IT" sz="4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10" name="Immagine 9"/>
          <p:cNvPicPr>
            <a:picLocks noChangeAspect="1"/>
          </p:cNvPicPr>
          <p:nvPr/>
        </p:nvPicPr>
        <p:blipFill>
          <a:blip r:embed="rId4"/>
          <a:stretch>
            <a:fillRect/>
          </a:stretch>
        </p:blipFill>
        <p:spPr>
          <a:xfrm>
            <a:off x="0" y="1222880"/>
            <a:ext cx="3599091" cy="4129958"/>
          </a:xfrm>
          <a:prstGeom prst="rect">
            <a:avLst/>
          </a:prstGeom>
          <a:ln>
            <a:noFill/>
          </a:ln>
          <a:effectLst>
            <a:outerShdw blurRad="292100" dist="139700" dir="2700000" algn="tl" rotWithShape="0">
              <a:srgbClr val="333333">
                <a:alpha val="65000"/>
              </a:srgbClr>
            </a:outerShdw>
          </a:effectLst>
        </p:spPr>
      </p:pic>
      <p:pic>
        <p:nvPicPr>
          <p:cNvPr id="11" name="Immagine 10"/>
          <p:cNvPicPr>
            <a:picLocks noChangeAspect="1"/>
          </p:cNvPicPr>
          <p:nvPr/>
        </p:nvPicPr>
        <p:blipFill>
          <a:blip r:embed="rId5"/>
          <a:stretch>
            <a:fillRect/>
          </a:stretch>
        </p:blipFill>
        <p:spPr>
          <a:xfrm>
            <a:off x="3306486" y="927202"/>
            <a:ext cx="5185418" cy="1525773"/>
          </a:xfrm>
          <a:prstGeom prst="rect">
            <a:avLst/>
          </a:prstGeom>
          <a:ln>
            <a:noFill/>
          </a:ln>
          <a:effectLst>
            <a:outerShdw blurRad="292100" dist="139700" dir="2700000" algn="tl" rotWithShape="0">
              <a:srgbClr val="333333">
                <a:alpha val="65000"/>
              </a:srgbClr>
            </a:outerShdw>
          </a:effectLst>
        </p:spPr>
      </p:pic>
      <p:pic>
        <p:nvPicPr>
          <p:cNvPr id="12" name="Immagin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06486" y="2371161"/>
            <a:ext cx="4583145" cy="1321609"/>
          </a:xfrm>
          <a:prstGeom prst="rect">
            <a:avLst/>
          </a:prstGeom>
          <a:ln>
            <a:noFill/>
          </a:ln>
          <a:effectLst>
            <a:outerShdw blurRad="292100" dist="139700" dir="2700000" algn="tl" rotWithShape="0">
              <a:srgbClr val="333333">
                <a:alpha val="65000"/>
              </a:srgbClr>
            </a:outerShdw>
          </a:effectLst>
        </p:spPr>
      </p:pic>
      <p:pic>
        <p:nvPicPr>
          <p:cNvPr id="13" name="Immagine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06486" y="3692768"/>
            <a:ext cx="4900408" cy="1375503"/>
          </a:xfrm>
          <a:prstGeom prst="rect">
            <a:avLst/>
          </a:prstGeom>
          <a:ln>
            <a:noFill/>
          </a:ln>
          <a:effectLst>
            <a:outerShdw blurRad="292100" dist="139700" dir="2700000" algn="tl" rotWithShape="0">
              <a:srgbClr val="333333">
                <a:alpha val="65000"/>
              </a:srgbClr>
            </a:outerShdw>
          </a:effectLst>
        </p:spPr>
      </p:pic>
      <p:pic>
        <p:nvPicPr>
          <p:cNvPr id="14" name="Immagine 1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305361" y="5029200"/>
            <a:ext cx="5195264" cy="18661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168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Effect transition="in" filter="fade">
                                      <p:cBhvr>
                                        <p:cTn id="3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67544" y="344700"/>
            <a:ext cx="7886700" cy="1325559"/>
          </a:xfrm>
        </p:spPr>
        <p:txBody>
          <a:bodyPr/>
          <a:lstStyle/>
          <a:p>
            <a:r>
              <a:rPr lang="it-IT" dirty="0">
                <a:solidFill>
                  <a:schemeClr val="bg1"/>
                </a:solidFill>
              </a:rPr>
              <a:t>… i dati sono fragili</a:t>
            </a:r>
          </a:p>
        </p:txBody>
      </p:sp>
      <p:grpSp>
        <p:nvGrpSpPr>
          <p:cNvPr id="5" name="Gruppo 4"/>
          <p:cNvGrpSpPr/>
          <p:nvPr/>
        </p:nvGrpSpPr>
        <p:grpSpPr>
          <a:xfrm>
            <a:off x="275186" y="1554045"/>
            <a:ext cx="5148064" cy="4773428"/>
            <a:chOff x="251520" y="1484784"/>
            <a:chExt cx="5148064" cy="4773428"/>
          </a:xfrm>
        </p:grpSpPr>
        <p:pic>
          <p:nvPicPr>
            <p:cNvPr id="3" name="Immagine 2"/>
            <p:cNvPicPr>
              <a:picLocks noChangeAspect="1"/>
            </p:cNvPicPr>
            <p:nvPr/>
          </p:nvPicPr>
          <p:blipFill>
            <a:blip r:embed="rId3"/>
            <a:stretch>
              <a:fillRect/>
            </a:stretch>
          </p:blipFill>
          <p:spPr>
            <a:xfrm>
              <a:off x="251520" y="1484784"/>
              <a:ext cx="4018473" cy="4585309"/>
            </a:xfrm>
            <a:prstGeom prst="rect">
              <a:avLst/>
            </a:prstGeom>
            <a:ln>
              <a:noFill/>
            </a:ln>
            <a:effectLst>
              <a:outerShdw blurRad="292100" dist="139700" dir="2700000" algn="tl" rotWithShape="0">
                <a:srgbClr val="333333">
                  <a:alpha val="65000"/>
                </a:srgbClr>
              </a:outerShdw>
            </a:effectLst>
          </p:spPr>
        </p:pic>
        <p:sp>
          <p:nvSpPr>
            <p:cNvPr id="4" name="Rettangolo 3"/>
            <p:cNvSpPr/>
            <p:nvPr/>
          </p:nvSpPr>
          <p:spPr>
            <a:xfrm>
              <a:off x="827584" y="6042768"/>
              <a:ext cx="4572000" cy="2154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a:ea typeface="+mn-ea"/>
                  <a:cs typeface="+mn-cs"/>
                  <a:hlinkClick r:id="rId4"/>
                </a:rPr>
                <a:t>http://www.nature.com/news/scientists-losing-data-at-a-rapid-rate-1.14416</a:t>
              </a:r>
              <a:r>
                <a:rPr kumimoji="0" lang="it-IT" sz="800" b="0" i="0" u="none" strike="noStrike" kern="1200" cap="none" spc="0" normalizeH="0" baseline="0" noProof="0" dirty="0">
                  <a:ln>
                    <a:noFill/>
                  </a:ln>
                  <a:solidFill>
                    <a:prstClr val="black"/>
                  </a:solidFill>
                  <a:effectLst/>
                  <a:uLnTx/>
                  <a:uFillTx/>
                  <a:latin typeface="Calibri"/>
                  <a:ea typeface="+mn-ea"/>
                  <a:cs typeface="+mn-cs"/>
                </a:rPr>
                <a:t> </a:t>
              </a:r>
            </a:p>
          </p:txBody>
        </p:sp>
      </p:grpSp>
      <p:sp>
        <p:nvSpPr>
          <p:cNvPr id="9" name="Rettangolo 8"/>
          <p:cNvSpPr/>
          <p:nvPr/>
        </p:nvSpPr>
        <p:spPr>
          <a:xfrm>
            <a:off x="4410894" y="5214808"/>
            <a:ext cx="4670829" cy="1309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…ECCO A COSA SERVE IL </a:t>
            </a:r>
            <a:br>
              <a:rPr kumimoji="0" lang="it-IT" sz="2400" b="0" i="0" u="none" strike="noStrike" kern="1200" cap="none" spc="0" normalizeH="0" baseline="0" noProof="0" dirty="0">
                <a:ln>
                  <a:noFill/>
                </a:ln>
                <a:solidFill>
                  <a:prstClr val="black"/>
                </a:solidFill>
                <a:effectLst/>
                <a:uLnTx/>
                <a:uFillTx/>
                <a:latin typeface="Calibri"/>
                <a:ea typeface="+mn-ea"/>
                <a:cs typeface="+mn-cs"/>
              </a:rPr>
            </a:br>
            <a:r>
              <a:rPr kumimoji="0" lang="it-IT" sz="2400" b="0" i="0" u="none" strike="noStrike" kern="1200" cap="none" spc="0" normalizeH="0" baseline="0" noProof="0" dirty="0">
                <a:ln>
                  <a:noFill/>
                </a:ln>
                <a:solidFill>
                  <a:prstClr val="black"/>
                </a:solidFill>
                <a:effectLst/>
                <a:uLnTx/>
                <a:uFillTx/>
                <a:latin typeface="Calibri"/>
                <a:ea typeface="+mn-ea"/>
                <a:cs typeface="+mn-cs"/>
              </a:rPr>
              <a:t>DATA MANAGEMENT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Calibri"/>
                <a:ea typeface="+mn-ea"/>
                <a:cs typeface="+mn-cs"/>
              </a:rPr>
              <a:t>NON È SOLO L’ENNESIMA NOIA BUROCRATICA</a:t>
            </a:r>
          </a:p>
        </p:txBody>
      </p:sp>
      <p:sp>
        <p:nvSpPr>
          <p:cNvPr id="11" name="Rettangolo 10">
            <a:extLst>
              <a:ext uri="{FF2B5EF4-FFF2-40B4-BE49-F238E27FC236}">
                <a16:creationId xmlns:a16="http://schemas.microsoft.com/office/drawing/2014/main" id="{0938CD7A-1102-4BE4-A2B2-B87FCEE8F0B0}"/>
              </a:ext>
            </a:extLst>
          </p:cNvPr>
          <p:cNvSpPr/>
          <p:nvPr/>
        </p:nvSpPr>
        <p:spPr>
          <a:xfrm>
            <a:off x="2284422" y="2109021"/>
            <a:ext cx="2287578" cy="1105989"/>
          </a:xfrm>
          <a:prstGeom prst="rect">
            <a:avLst/>
          </a:prstGeom>
          <a:solidFill>
            <a:srgbClr val="130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libri"/>
                <a:ea typeface="+mn-ea"/>
                <a:cs typeface="+mn-cs"/>
              </a:rPr>
              <a:t>80% </a:t>
            </a:r>
            <a:r>
              <a:rPr lang="it-IT" sz="2400" dirty="0" smtClean="0">
                <a:solidFill>
                  <a:prstClr val="white"/>
                </a:solidFill>
                <a:latin typeface="Calibri"/>
              </a:rPr>
              <a:t>saranno persi in 20 anni</a:t>
            </a:r>
            <a:endParaRPr kumimoji="0" lang="it-IT"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1348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A0778A34-4A20-40D4-A5C2-2CD3913F5900}"/>
              </a:ext>
            </a:extLst>
          </p:cNvPr>
          <p:cNvSpPr>
            <a:spLocks noGrp="1"/>
          </p:cNvSpPr>
          <p:nvPr>
            <p:ph type="title"/>
          </p:nvPr>
        </p:nvSpPr>
        <p:spPr>
          <a:xfrm>
            <a:off x="1674704" y="276658"/>
            <a:ext cx="6597927" cy="1325559"/>
          </a:xfrm>
        </p:spPr>
        <p:txBody>
          <a:bodyPr/>
          <a:lstStyle/>
          <a:p>
            <a:r>
              <a:rPr lang="it-IT" dirty="0">
                <a:solidFill>
                  <a:schemeClr val="bg1"/>
                </a:solidFill>
              </a:rPr>
              <a:t>FAIR: </a:t>
            </a:r>
            <a:r>
              <a:rPr lang="it-IT" dirty="0" err="1">
                <a:solidFill>
                  <a:schemeClr val="bg1"/>
                </a:solidFill>
              </a:rPr>
              <a:t>technology</a:t>
            </a:r>
            <a:r>
              <a:rPr lang="it-IT" dirty="0">
                <a:solidFill>
                  <a:schemeClr val="bg1"/>
                </a:solidFill>
              </a:rPr>
              <a:t> VS domain</a:t>
            </a:r>
          </a:p>
        </p:txBody>
      </p:sp>
      <p:grpSp>
        <p:nvGrpSpPr>
          <p:cNvPr id="16" name="Gruppo 15">
            <a:extLst>
              <a:ext uri="{FF2B5EF4-FFF2-40B4-BE49-F238E27FC236}">
                <a16:creationId xmlns:a16="http://schemas.microsoft.com/office/drawing/2014/main" id="{CF391CB9-C178-42F5-9766-F6D3B9EEC172}"/>
              </a:ext>
            </a:extLst>
          </p:cNvPr>
          <p:cNvGrpSpPr/>
          <p:nvPr/>
        </p:nvGrpSpPr>
        <p:grpSpPr>
          <a:xfrm>
            <a:off x="1392288" y="1602217"/>
            <a:ext cx="6497678" cy="5161810"/>
            <a:chOff x="1252951" y="1454171"/>
            <a:chExt cx="6497678" cy="5161810"/>
          </a:xfrm>
        </p:grpSpPr>
        <p:pic>
          <p:nvPicPr>
            <p:cNvPr id="17" name="Immagine 16">
              <a:extLst>
                <a:ext uri="{FF2B5EF4-FFF2-40B4-BE49-F238E27FC236}">
                  <a16:creationId xmlns:a16="http://schemas.microsoft.com/office/drawing/2014/main" id="{32707E3D-C35D-44CA-9000-2F42EC3E8AD9}"/>
                </a:ext>
              </a:extLst>
            </p:cNvPr>
            <p:cNvPicPr>
              <a:picLocks noChangeAspect="1"/>
            </p:cNvPicPr>
            <p:nvPr/>
          </p:nvPicPr>
          <p:blipFill>
            <a:blip r:embed="rId4"/>
            <a:stretch>
              <a:fillRect/>
            </a:stretch>
          </p:blipFill>
          <p:spPr>
            <a:xfrm>
              <a:off x="1252951" y="1454171"/>
              <a:ext cx="6497678" cy="4877290"/>
            </a:xfrm>
            <a:prstGeom prst="rect">
              <a:avLst/>
            </a:prstGeom>
            <a:ln>
              <a:noFill/>
            </a:ln>
            <a:effectLst>
              <a:outerShdw blurRad="292100" dist="139700" dir="2700000" algn="tl" rotWithShape="0">
                <a:srgbClr val="333333">
                  <a:alpha val="65000"/>
                </a:srgbClr>
              </a:outerShdw>
            </a:effectLst>
          </p:spPr>
        </p:pic>
        <p:sp>
          <p:nvSpPr>
            <p:cNvPr id="18" name="CasellaDiTesto 17">
              <a:extLst>
                <a:ext uri="{FF2B5EF4-FFF2-40B4-BE49-F238E27FC236}">
                  <a16:creationId xmlns:a16="http://schemas.microsoft.com/office/drawing/2014/main" id="{342DB499-2ED3-4CA1-B28D-93638C77CCBA}"/>
                </a:ext>
              </a:extLst>
            </p:cNvPr>
            <p:cNvSpPr txBox="1"/>
            <p:nvPr/>
          </p:nvSpPr>
          <p:spPr>
            <a:xfrm>
              <a:off x="3796937" y="6369760"/>
              <a:ext cx="117051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rPr>
                <a:t>CC BY Erik </a:t>
              </a:r>
              <a:r>
                <a:rPr kumimoji="0" lang="it-IT" sz="1000" b="0" i="0" u="none" strike="noStrike" kern="1200" cap="none" spc="0" normalizeH="0" baseline="0" noProof="0" dirty="0" err="1">
                  <a:ln>
                    <a:noFill/>
                  </a:ln>
                  <a:solidFill>
                    <a:prstClr val="black"/>
                  </a:solidFill>
                  <a:effectLst/>
                  <a:uLnTx/>
                  <a:uFillTx/>
                  <a:latin typeface="Calibri"/>
                  <a:ea typeface="+mn-ea"/>
                  <a:cs typeface="+mn-cs"/>
                </a:rPr>
                <a:t>Schultes</a:t>
              </a:r>
              <a:endParaRPr kumimoji="0" lang="it-IT" sz="10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Rettangolo 6">
            <a:extLst>
              <a:ext uri="{FF2B5EF4-FFF2-40B4-BE49-F238E27FC236}">
                <a16:creationId xmlns:a16="http://schemas.microsoft.com/office/drawing/2014/main" id="{FBDD477F-177F-4A34-8E9A-80C5A91F5E5D}"/>
              </a:ext>
            </a:extLst>
          </p:cNvPr>
          <p:cNvSpPr/>
          <p:nvPr/>
        </p:nvSpPr>
        <p:spPr>
          <a:xfrm>
            <a:off x="2085702" y="6656305"/>
            <a:ext cx="5898425"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a:ea typeface="+mn-ea"/>
                <a:cs typeface="+mn-cs"/>
                <a:hlinkClick r:id="rId5"/>
              </a:rPr>
              <a:t>https://www.go-fair.org/wp-content/uploads/2018/11/26102018_Country_meeting_GFISCO_staff_presentation.pdf</a:t>
            </a:r>
            <a:r>
              <a:rPr kumimoji="0" lang="it-IT" sz="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82777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5720DCB4-72D3-4459-9406-019CAF44108E}"/>
              </a:ext>
            </a:extLst>
          </p:cNvPr>
          <p:cNvSpPr txBox="1">
            <a:spLocks/>
          </p:cNvSpPr>
          <p:nvPr/>
        </p:nvSpPr>
        <p:spPr>
          <a:xfrm>
            <a:off x="225007" y="-11407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4400" b="0" i="0" u="none" strike="noStrike" kern="1200" cap="none" spc="0" normalizeH="0" baseline="0" noProof="0" dirty="0">
                <a:ln>
                  <a:noFill/>
                </a:ln>
                <a:solidFill>
                  <a:prstClr val="white"/>
                </a:solidFill>
                <a:effectLst/>
                <a:uLnTx/>
                <a:uFillTx/>
                <a:latin typeface="Calibri Light" panose="020F0302020204030204"/>
                <a:ea typeface="+mj-ea"/>
                <a:cs typeface="+mj-cs"/>
              </a:rPr>
              <a:t>… </a:t>
            </a:r>
            <a:r>
              <a:rPr kumimoji="0" lang="it-IT" sz="4400" b="0" i="0" u="none" strike="noStrike" kern="1200" cap="none" spc="0" normalizeH="0" baseline="0" noProof="0" dirty="0" smtClean="0">
                <a:ln>
                  <a:noFill/>
                </a:ln>
                <a:solidFill>
                  <a:prstClr val="white"/>
                </a:solidFill>
                <a:effectLst/>
                <a:uLnTx/>
                <a:uFillTx/>
                <a:latin typeface="Calibri Light" panose="020F0302020204030204"/>
                <a:ea typeface="+mj-ea"/>
                <a:cs typeface="+mj-cs"/>
              </a:rPr>
              <a:t>quanto siete FAIR?</a:t>
            </a:r>
            <a:endParaRPr kumimoji="0" lang="it-IT" sz="4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grpSp>
        <p:nvGrpSpPr>
          <p:cNvPr id="7" name="Gruppo 6"/>
          <p:cNvGrpSpPr/>
          <p:nvPr/>
        </p:nvGrpSpPr>
        <p:grpSpPr>
          <a:xfrm>
            <a:off x="333626" y="1007120"/>
            <a:ext cx="8612877" cy="5505070"/>
            <a:chOff x="432238" y="1240203"/>
            <a:chExt cx="8612877" cy="5505070"/>
          </a:xfrm>
        </p:grpSpPr>
        <p:grpSp>
          <p:nvGrpSpPr>
            <p:cNvPr id="6" name="Gruppo 5"/>
            <p:cNvGrpSpPr/>
            <p:nvPr/>
          </p:nvGrpSpPr>
          <p:grpSpPr>
            <a:xfrm>
              <a:off x="3501272" y="5074024"/>
              <a:ext cx="5543843" cy="1671249"/>
              <a:chOff x="3501272" y="5074024"/>
              <a:chExt cx="5543843" cy="1671249"/>
            </a:xfrm>
          </p:grpSpPr>
          <p:pic>
            <p:nvPicPr>
              <p:cNvPr id="4" name="Immagine 3"/>
              <p:cNvPicPr>
                <a:picLocks noChangeAspect="1"/>
              </p:cNvPicPr>
              <p:nvPr/>
            </p:nvPicPr>
            <p:blipFill>
              <a:blip r:embed="rId3"/>
              <a:stretch>
                <a:fillRect/>
              </a:stretch>
            </p:blipFill>
            <p:spPr>
              <a:xfrm>
                <a:off x="3501272" y="5074024"/>
                <a:ext cx="5449340" cy="1671249"/>
              </a:xfrm>
              <a:prstGeom prst="rect">
                <a:avLst/>
              </a:prstGeom>
            </p:spPr>
          </p:pic>
          <p:sp>
            <p:nvSpPr>
              <p:cNvPr id="5" name="Rettangolo 4"/>
              <p:cNvSpPr/>
              <p:nvPr/>
            </p:nvSpPr>
            <p:spPr>
              <a:xfrm>
                <a:off x="6468769" y="5074024"/>
                <a:ext cx="257634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4"/>
                  </a:rPr>
                  <a:t>https://www.ands-nectar-rds.org.au/fair-tool</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pic>
          <p:nvPicPr>
            <p:cNvPr id="14" name="Immagine 13"/>
            <p:cNvPicPr/>
            <p:nvPr/>
          </p:nvPicPr>
          <p:blipFill rotWithShape="1">
            <a:blip r:embed="rId5" cstate="screen">
              <a:extLst>
                <a:ext uri="{28A0092B-C50C-407E-A947-70E740481C1C}">
                  <a14:useLocalDpi xmlns:a14="http://schemas.microsoft.com/office/drawing/2010/main"/>
                </a:ext>
              </a:extLst>
            </a:blip>
            <a:srcRect/>
            <a:stretch/>
          </p:blipFill>
          <p:spPr bwMode="auto">
            <a:xfrm>
              <a:off x="432238" y="1240203"/>
              <a:ext cx="6757455" cy="3833821"/>
            </a:xfrm>
            <a:prstGeom prst="rect">
              <a:avLst/>
            </a:prstGeom>
            <a:ln>
              <a:noFill/>
            </a:ln>
            <a:extLst>
              <a:ext uri="{53640926-AAD7-44D8-BBD7-CCE9431645EC}">
                <a14:shadowObscured xmlns:a14="http://schemas.microsoft.com/office/drawing/2010/main"/>
              </a:ext>
            </a:extLst>
          </p:spPr>
        </p:pic>
      </p:grpSp>
      <p:grpSp>
        <p:nvGrpSpPr>
          <p:cNvPr id="10" name="Gruppo 9"/>
          <p:cNvGrpSpPr/>
          <p:nvPr/>
        </p:nvGrpSpPr>
        <p:grpSpPr>
          <a:xfrm>
            <a:off x="5971879" y="617687"/>
            <a:ext cx="3020288" cy="1786390"/>
            <a:chOff x="5971879" y="617687"/>
            <a:chExt cx="3020288" cy="1786390"/>
          </a:xfrm>
        </p:grpSpPr>
        <p:pic>
          <p:nvPicPr>
            <p:cNvPr id="8" name="Immagin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71879" y="617687"/>
              <a:ext cx="3020288" cy="1786390"/>
            </a:xfrm>
            <a:prstGeom prst="rect">
              <a:avLst/>
            </a:prstGeom>
          </p:spPr>
        </p:pic>
        <p:sp>
          <p:nvSpPr>
            <p:cNvPr id="9" name="Rettangolo 8"/>
            <p:cNvSpPr/>
            <p:nvPr/>
          </p:nvSpPr>
          <p:spPr>
            <a:xfrm>
              <a:off x="6606987" y="617687"/>
              <a:ext cx="96818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7"/>
                </a:rPr>
                <a:t>Training</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spTree>
    <p:extLst>
      <p:ext uri="{BB962C8B-B14F-4D97-AF65-F5344CB8AC3E}">
        <p14:creationId xmlns:p14="http://schemas.microsoft.com/office/powerpoint/2010/main" val="52664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490BCFE-BA43-44AA-8BE3-DB462EA5356B}"/>
              </a:ext>
            </a:extLst>
          </p:cNvPr>
          <p:cNvSpPr>
            <a:spLocks noGrp="1"/>
          </p:cNvSpPr>
          <p:nvPr>
            <p:ph type="title"/>
          </p:nvPr>
        </p:nvSpPr>
        <p:spPr>
          <a:xfrm>
            <a:off x="384810" y="225789"/>
            <a:ext cx="7886700" cy="1325563"/>
          </a:xfrm>
        </p:spPr>
        <p:txBody>
          <a:bodyPr/>
          <a:lstStyle/>
          <a:p>
            <a:r>
              <a:rPr lang="it-IT" dirty="0" smtClean="0">
                <a:solidFill>
                  <a:schemeClr val="bg1"/>
                </a:solidFill>
              </a:rPr>
              <a:t>FAIR </a:t>
            </a:r>
            <a:r>
              <a:rPr lang="it-IT" dirty="0" err="1" smtClean="0">
                <a:solidFill>
                  <a:schemeClr val="bg1"/>
                </a:solidFill>
              </a:rPr>
              <a:t>maturity</a:t>
            </a:r>
            <a:r>
              <a:rPr lang="it-IT" dirty="0" smtClean="0">
                <a:solidFill>
                  <a:schemeClr val="bg1"/>
                </a:solidFill>
              </a:rPr>
              <a:t> </a:t>
            </a:r>
            <a:r>
              <a:rPr lang="it-IT" dirty="0" err="1" smtClean="0">
                <a:solidFill>
                  <a:schemeClr val="bg1"/>
                </a:solidFill>
              </a:rPr>
              <a:t>evaluator</a:t>
            </a:r>
            <a:endParaRPr lang="it-IT" dirty="0">
              <a:solidFill>
                <a:schemeClr val="bg1"/>
              </a:solidFill>
            </a:endParaRPr>
          </a:p>
        </p:txBody>
      </p:sp>
      <p:grpSp>
        <p:nvGrpSpPr>
          <p:cNvPr id="5" name="Gruppo 4"/>
          <p:cNvGrpSpPr/>
          <p:nvPr/>
        </p:nvGrpSpPr>
        <p:grpSpPr>
          <a:xfrm>
            <a:off x="1109385" y="1387737"/>
            <a:ext cx="4344742" cy="4255898"/>
            <a:chOff x="1109385" y="2072545"/>
            <a:chExt cx="3353995" cy="3571089"/>
          </a:xfrm>
        </p:grpSpPr>
        <p:pic>
          <p:nvPicPr>
            <p:cNvPr id="2" name="Immagine 1"/>
            <p:cNvPicPr>
              <a:picLocks noChangeAspect="1"/>
            </p:cNvPicPr>
            <p:nvPr/>
          </p:nvPicPr>
          <p:blipFill>
            <a:blip r:embed="rId3"/>
            <a:stretch>
              <a:fillRect/>
            </a:stretch>
          </p:blipFill>
          <p:spPr>
            <a:xfrm>
              <a:off x="1109385" y="2072545"/>
              <a:ext cx="3218775" cy="3491884"/>
            </a:xfrm>
            <a:prstGeom prst="rect">
              <a:avLst/>
            </a:prstGeom>
            <a:ln>
              <a:noFill/>
            </a:ln>
            <a:effectLst>
              <a:outerShdw blurRad="292100" dist="139700" dir="2700000" algn="tl" rotWithShape="0">
                <a:srgbClr val="333333">
                  <a:alpha val="65000"/>
                </a:srgbClr>
              </a:outerShdw>
            </a:effectLst>
          </p:spPr>
        </p:pic>
        <p:sp>
          <p:nvSpPr>
            <p:cNvPr id="3" name="Rettangolo 2"/>
            <p:cNvSpPr/>
            <p:nvPr/>
          </p:nvSpPr>
          <p:spPr>
            <a:xfrm>
              <a:off x="1109385" y="5274302"/>
              <a:ext cx="33539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https://linkeddata.systems:3000</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Rettangolo 6"/>
          <p:cNvSpPr/>
          <p:nvPr/>
        </p:nvSpPr>
        <p:spPr>
          <a:xfrm>
            <a:off x="384810" y="5916168"/>
            <a:ext cx="4488942" cy="731520"/>
          </a:xfrm>
          <a:prstGeom prst="rect">
            <a:avLst/>
          </a:prstGeom>
          <a:solidFill>
            <a:srgbClr val="CF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prstClr val="white"/>
                </a:solidFill>
                <a:effectLst/>
                <a:uLnTx/>
                <a:uFillTx/>
                <a:latin typeface="Calibri" panose="020F0502020204030204"/>
                <a:ea typeface="+mn-ea"/>
                <a:cs typeface="+mn-cs"/>
              </a:rPr>
              <a:t>OGGETTIVO</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prstClr val="white"/>
                </a:solidFill>
                <a:effectLst/>
                <a:uLnTx/>
                <a:uFillTx/>
                <a:latin typeface="Calibri" panose="020F0502020204030204"/>
                <a:ea typeface="+mn-ea"/>
                <a:cs typeface="+mn-cs"/>
              </a:rPr>
              <a:t>MACHINE-READABLE … COME I DATI FAIR</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uppo 8"/>
          <p:cNvGrpSpPr/>
          <p:nvPr/>
        </p:nvGrpSpPr>
        <p:grpSpPr>
          <a:xfrm>
            <a:off x="6200394" y="1055275"/>
            <a:ext cx="3281934" cy="2034540"/>
            <a:chOff x="6200394" y="1055275"/>
            <a:chExt cx="3281934" cy="2034540"/>
          </a:xfrm>
        </p:grpSpPr>
        <p:pic>
          <p:nvPicPr>
            <p:cNvPr id="11" name="Immagine 10"/>
            <p:cNvPicPr/>
            <p:nvPr/>
          </p:nvPicPr>
          <p:blipFill rotWithShape="1">
            <a:blip r:embed="rId5" cstate="screen">
              <a:extLst>
                <a:ext uri="{28A0092B-C50C-407E-A947-70E740481C1C}">
                  <a14:useLocalDpi xmlns:a14="http://schemas.microsoft.com/office/drawing/2010/main"/>
                </a:ext>
              </a:extLst>
            </a:blip>
            <a:srcRect/>
            <a:stretch/>
          </p:blipFill>
          <p:spPr bwMode="auto">
            <a:xfrm>
              <a:off x="6200394" y="1055275"/>
              <a:ext cx="2705100" cy="203454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8" name="Rettangolo 7"/>
            <p:cNvSpPr/>
            <p:nvPr/>
          </p:nvSpPr>
          <p:spPr>
            <a:xfrm>
              <a:off x="7671816" y="2812816"/>
              <a:ext cx="181051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6"/>
                </a:rPr>
                <a:t>March 21, 2019</a:t>
              </a:r>
              <a:r>
                <a:rPr kumimoji="0" lang="it-IT"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118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490BCFE-BA43-44AA-8BE3-DB462EA5356B}"/>
              </a:ext>
            </a:extLst>
          </p:cNvPr>
          <p:cNvSpPr>
            <a:spLocks noGrp="1"/>
          </p:cNvSpPr>
          <p:nvPr>
            <p:ph type="title"/>
          </p:nvPr>
        </p:nvSpPr>
        <p:spPr>
          <a:xfrm>
            <a:off x="384810" y="225789"/>
            <a:ext cx="7886700" cy="1325563"/>
          </a:xfrm>
        </p:spPr>
        <p:txBody>
          <a:bodyPr/>
          <a:lstStyle/>
          <a:p>
            <a:r>
              <a:rPr lang="it-IT" dirty="0" smtClean="0">
                <a:solidFill>
                  <a:schemeClr val="bg1"/>
                </a:solidFill>
              </a:rPr>
              <a:t>FAIR Data management </a:t>
            </a:r>
            <a:r>
              <a:rPr lang="it-IT" dirty="0" err="1" smtClean="0">
                <a:solidFill>
                  <a:schemeClr val="bg1"/>
                </a:solidFill>
              </a:rPr>
              <a:t>wizard</a:t>
            </a:r>
            <a:endParaRPr lang="it-IT" dirty="0">
              <a:solidFill>
                <a:schemeClr val="bg1"/>
              </a:solidFill>
            </a:endParaRPr>
          </a:p>
        </p:txBody>
      </p:sp>
      <p:grpSp>
        <p:nvGrpSpPr>
          <p:cNvPr id="6" name="Gruppo 5"/>
          <p:cNvGrpSpPr/>
          <p:nvPr/>
        </p:nvGrpSpPr>
        <p:grpSpPr>
          <a:xfrm>
            <a:off x="352397" y="1325559"/>
            <a:ext cx="8691273" cy="5471186"/>
            <a:chOff x="352397" y="1325559"/>
            <a:chExt cx="8691273" cy="5471186"/>
          </a:xfrm>
        </p:grpSpPr>
        <p:pic>
          <p:nvPicPr>
            <p:cNvPr id="7" name="Immagin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52397" y="2404745"/>
              <a:ext cx="8170687" cy="4392000"/>
            </a:xfrm>
            <a:prstGeom prst="rect">
              <a:avLst/>
            </a:prstGeom>
            <a:ln>
              <a:noFill/>
            </a:ln>
            <a:extLst>
              <a:ext uri="{53640926-AAD7-44D8-BBD7-CCE9431645EC}">
                <a14:shadowObscured xmlns:a14="http://schemas.microsoft.com/office/drawing/2010/main"/>
              </a:ext>
            </a:extLst>
          </p:spPr>
        </p:pic>
        <p:pic>
          <p:nvPicPr>
            <p:cNvPr id="8" name="Immagine 7"/>
            <p:cNvPicPr/>
            <p:nvPr/>
          </p:nvPicPr>
          <p:blipFill rotWithShape="1">
            <a:blip r:embed="rId4" cstate="screen">
              <a:extLst>
                <a:ext uri="{28A0092B-C50C-407E-A947-70E740481C1C}">
                  <a14:useLocalDpi xmlns:a14="http://schemas.microsoft.com/office/drawing/2010/main"/>
                </a:ext>
              </a:extLst>
            </a:blip>
            <a:srcRect/>
            <a:stretch/>
          </p:blipFill>
          <p:spPr bwMode="auto">
            <a:xfrm>
              <a:off x="4243070" y="1325559"/>
              <a:ext cx="4800600" cy="161544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pic>
        <p:nvPicPr>
          <p:cNvPr id="9" name="Immagine 8">
            <a:extLst>
              <a:ext uri="{FF2B5EF4-FFF2-40B4-BE49-F238E27FC236}">
                <a16:creationId xmlns:a16="http://schemas.microsoft.com/office/drawing/2014/main" id="{81CE0557-8658-464A-9E33-F78D0D406772}"/>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141777" y="3309995"/>
            <a:ext cx="4901893" cy="33090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03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B95F918-1E67-4A25-9219-C9E11D78C316}"/>
              </a:ext>
            </a:extLst>
          </p:cNvPr>
          <p:cNvPicPr>
            <a:picLocks noChangeAspect="1"/>
          </p:cNvPicPr>
          <p:nvPr/>
        </p:nvPicPr>
        <p:blipFill>
          <a:blip r:embed="rId3"/>
          <a:stretch>
            <a:fillRect/>
          </a:stretch>
        </p:blipFill>
        <p:spPr>
          <a:xfrm>
            <a:off x="3619415" y="471842"/>
            <a:ext cx="5328366" cy="4938188"/>
          </a:xfrm>
          <a:prstGeom prst="rect">
            <a:avLst/>
          </a:prstGeom>
        </p:spPr>
      </p:pic>
      <p:sp>
        <p:nvSpPr>
          <p:cNvPr id="2" name="Titolo 1">
            <a:extLst>
              <a:ext uri="{FF2B5EF4-FFF2-40B4-BE49-F238E27FC236}">
                <a16:creationId xmlns:a16="http://schemas.microsoft.com/office/drawing/2014/main" id="{D9706642-CC3D-420C-9373-6DD4D2E903D3}"/>
              </a:ext>
            </a:extLst>
          </p:cNvPr>
          <p:cNvSpPr>
            <a:spLocks noGrp="1"/>
          </p:cNvSpPr>
          <p:nvPr>
            <p:ph type="title"/>
          </p:nvPr>
        </p:nvSpPr>
        <p:spPr>
          <a:xfrm>
            <a:off x="385074" y="-190937"/>
            <a:ext cx="7886700" cy="1325559"/>
          </a:xfrm>
        </p:spPr>
        <p:txBody>
          <a:bodyPr/>
          <a:lstStyle/>
          <a:p>
            <a:r>
              <a:rPr lang="it-IT" dirty="0">
                <a:solidFill>
                  <a:schemeClr val="tx1"/>
                </a:solidFill>
              </a:rPr>
              <a:t>F = </a:t>
            </a:r>
            <a:r>
              <a:rPr lang="it-IT" dirty="0" err="1">
                <a:solidFill>
                  <a:schemeClr val="tx1"/>
                </a:solidFill>
              </a:rPr>
              <a:t>Findable</a:t>
            </a:r>
            <a:r>
              <a:rPr lang="it-IT" dirty="0">
                <a:solidFill>
                  <a:schemeClr val="tx1"/>
                </a:solidFill>
              </a:rPr>
              <a:t>. </a:t>
            </a:r>
            <a:r>
              <a:rPr lang="it-IT" dirty="0" err="1">
                <a:solidFill>
                  <a:schemeClr val="tx1"/>
                </a:solidFill>
              </a:rPr>
              <a:t>Metadata</a:t>
            </a:r>
            <a:endParaRPr lang="it-IT" dirty="0">
              <a:solidFill>
                <a:schemeClr val="tx1"/>
              </a:solidFill>
            </a:endParaRPr>
          </a:p>
        </p:txBody>
      </p:sp>
      <p:sp>
        <p:nvSpPr>
          <p:cNvPr id="4" name="Rettangolo 3">
            <a:extLst>
              <a:ext uri="{FF2B5EF4-FFF2-40B4-BE49-F238E27FC236}">
                <a16:creationId xmlns:a16="http://schemas.microsoft.com/office/drawing/2014/main" id="{A26E801D-E742-4E4E-AD23-E8C52675C228}"/>
              </a:ext>
            </a:extLst>
          </p:cNvPr>
          <p:cNvSpPr/>
          <p:nvPr/>
        </p:nvSpPr>
        <p:spPr>
          <a:xfrm>
            <a:off x="4964785" y="6602857"/>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hlinkClick r:id="rId4"/>
              </a:rPr>
              <a:t>https://www.ands.org.au/working-with-data/metadata</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p>
        </p:txBody>
      </p:sp>
      <p:grpSp>
        <p:nvGrpSpPr>
          <p:cNvPr id="8" name="Gruppo 7"/>
          <p:cNvGrpSpPr/>
          <p:nvPr/>
        </p:nvGrpSpPr>
        <p:grpSpPr>
          <a:xfrm>
            <a:off x="385074" y="2216012"/>
            <a:ext cx="7799698" cy="4589092"/>
            <a:chOff x="769122" y="1674975"/>
            <a:chExt cx="7799698" cy="4589092"/>
          </a:xfrm>
        </p:grpSpPr>
        <p:pic>
          <p:nvPicPr>
            <p:cNvPr id="9" name="Immagine 8">
              <a:extLst>
                <a:ext uri="{FF2B5EF4-FFF2-40B4-BE49-F238E27FC236}">
                  <a16:creationId xmlns:a16="http://schemas.microsoft.com/office/drawing/2014/main" id="{5B07684E-B56E-4B3B-B866-196F097FA6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542" t="5956" r="8159" b="4822"/>
            <a:stretch/>
          </p:blipFill>
          <p:spPr>
            <a:xfrm>
              <a:off x="769122" y="1674975"/>
              <a:ext cx="7799698" cy="4589092"/>
            </a:xfrm>
            <a:prstGeom prst="rect">
              <a:avLst/>
            </a:prstGeom>
            <a:ln>
              <a:noFill/>
            </a:ln>
            <a:effectLst>
              <a:outerShdw blurRad="292100" dist="139700" dir="2700000" algn="tl" rotWithShape="0">
                <a:srgbClr val="333333">
                  <a:alpha val="65000"/>
                </a:srgbClr>
              </a:outerShdw>
            </a:effectLst>
          </p:spPr>
        </p:pic>
        <p:sp>
          <p:nvSpPr>
            <p:cNvPr id="10" name="Rettangolo 9"/>
            <p:cNvSpPr/>
            <p:nvPr/>
          </p:nvSpPr>
          <p:spPr>
            <a:xfrm>
              <a:off x="769122" y="2150772"/>
              <a:ext cx="1677864" cy="296214"/>
            </a:xfrm>
            <a:prstGeom prst="rect">
              <a:avLst/>
            </a:prstGeom>
            <a:noFill/>
            <a:ln w="38100">
              <a:solidFill>
                <a:srgbClr val="20A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ttangolo 10"/>
            <p:cNvSpPr/>
            <p:nvPr/>
          </p:nvSpPr>
          <p:spPr>
            <a:xfrm>
              <a:off x="769122" y="3928738"/>
              <a:ext cx="1677864" cy="296214"/>
            </a:xfrm>
            <a:prstGeom prst="rect">
              <a:avLst/>
            </a:prstGeom>
            <a:noFill/>
            <a:ln w="38100">
              <a:solidFill>
                <a:srgbClr val="20A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ttangolo 11"/>
            <p:cNvSpPr/>
            <p:nvPr/>
          </p:nvSpPr>
          <p:spPr>
            <a:xfrm>
              <a:off x="769122" y="4773769"/>
              <a:ext cx="1677864" cy="296214"/>
            </a:xfrm>
            <a:prstGeom prst="rect">
              <a:avLst/>
            </a:prstGeom>
            <a:noFill/>
            <a:ln w="38100">
              <a:solidFill>
                <a:srgbClr val="20A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ttangolo 12"/>
            <p:cNvSpPr/>
            <p:nvPr/>
          </p:nvSpPr>
          <p:spPr>
            <a:xfrm>
              <a:off x="769122" y="5653825"/>
              <a:ext cx="1677864" cy="470080"/>
            </a:xfrm>
            <a:prstGeom prst="rect">
              <a:avLst/>
            </a:prstGeom>
            <a:noFill/>
            <a:ln w="38100">
              <a:solidFill>
                <a:srgbClr val="20A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06863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917017-5D4B-43EA-AF49-023664490AEE}"/>
              </a:ext>
            </a:extLst>
          </p:cNvPr>
          <p:cNvSpPr>
            <a:spLocks noGrp="1"/>
          </p:cNvSpPr>
          <p:nvPr>
            <p:ph type="title"/>
          </p:nvPr>
        </p:nvSpPr>
        <p:spPr>
          <a:xfrm>
            <a:off x="628650" y="-222382"/>
            <a:ext cx="7886700" cy="1325559"/>
          </a:xfrm>
        </p:spPr>
        <p:txBody>
          <a:bodyPr/>
          <a:lstStyle/>
          <a:p>
            <a:r>
              <a:rPr lang="it-IT" dirty="0">
                <a:solidFill>
                  <a:schemeClr val="bg1"/>
                </a:solidFill>
              </a:rPr>
              <a:t>F = </a:t>
            </a:r>
            <a:r>
              <a:rPr lang="it-IT" dirty="0" err="1">
                <a:solidFill>
                  <a:schemeClr val="bg1"/>
                </a:solidFill>
              </a:rPr>
              <a:t>Findable</a:t>
            </a:r>
            <a:r>
              <a:rPr lang="it-IT" dirty="0">
                <a:solidFill>
                  <a:schemeClr val="bg1"/>
                </a:solidFill>
              </a:rPr>
              <a:t>. Metadata </a:t>
            </a:r>
            <a:r>
              <a:rPr lang="it-IT" dirty="0" err="1">
                <a:solidFill>
                  <a:schemeClr val="bg1"/>
                </a:solidFill>
              </a:rPr>
              <a:t>standards</a:t>
            </a:r>
            <a:endParaRPr lang="it-IT" dirty="0">
              <a:solidFill>
                <a:schemeClr val="bg1"/>
              </a:solidFill>
            </a:endParaRPr>
          </a:p>
        </p:txBody>
      </p:sp>
      <p:sp>
        <p:nvSpPr>
          <p:cNvPr id="5" name="Rettangolo 4">
            <a:extLst>
              <a:ext uri="{FF2B5EF4-FFF2-40B4-BE49-F238E27FC236}">
                <a16:creationId xmlns:a16="http://schemas.microsoft.com/office/drawing/2014/main" id="{6E38FEB1-8346-4EC1-9A1E-20F2F413E9D3}"/>
              </a:ext>
            </a:extLst>
          </p:cNvPr>
          <p:cNvSpPr/>
          <p:nvPr/>
        </p:nvSpPr>
        <p:spPr>
          <a:xfrm>
            <a:off x="79696" y="6605960"/>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hlinkClick r:id="rId3"/>
              </a:rPr>
              <a:t>http://rd-alliance.github.io/metadata-directory/standards/</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7" name="Immagine 6">
            <a:extLst>
              <a:ext uri="{FF2B5EF4-FFF2-40B4-BE49-F238E27FC236}">
                <a16:creationId xmlns:a16="http://schemas.microsoft.com/office/drawing/2014/main" id="{BF5AC6A2-2F89-4C7D-B7CE-C45A46E40D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696" y="1280160"/>
            <a:ext cx="5860868" cy="4907716"/>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40B881D4-8B88-4845-B280-1DEEC0B02665}"/>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5881889" y="926194"/>
            <a:ext cx="2999151" cy="335904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9" name="Immagine 8">
            <a:extLst>
              <a:ext uri="{FF2B5EF4-FFF2-40B4-BE49-F238E27FC236}">
                <a16:creationId xmlns:a16="http://schemas.microsoft.com/office/drawing/2014/main" id="{EC4FE99B-3575-4011-B949-61D8D7EDFCB6}"/>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5066850" y="4398089"/>
            <a:ext cx="3763641" cy="239757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9609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2722C8E6-FD90-4065-9DCC-B598E2582265}"/>
              </a:ext>
            </a:extLst>
          </p:cNvPr>
          <p:cNvSpPr>
            <a:spLocks noGrp="1"/>
          </p:cNvSpPr>
          <p:nvPr>
            <p:ph type="title"/>
          </p:nvPr>
        </p:nvSpPr>
        <p:spPr/>
        <p:txBody>
          <a:bodyPr/>
          <a:lstStyle/>
          <a:p>
            <a:r>
              <a:rPr lang="it-IT" dirty="0">
                <a:solidFill>
                  <a:schemeClr val="bg1"/>
                </a:solidFill>
              </a:rPr>
              <a:t>F = </a:t>
            </a:r>
            <a:r>
              <a:rPr lang="it-IT" dirty="0" err="1">
                <a:solidFill>
                  <a:schemeClr val="bg1"/>
                </a:solidFill>
              </a:rPr>
              <a:t>Findable</a:t>
            </a:r>
            <a:r>
              <a:rPr lang="it-IT" dirty="0">
                <a:solidFill>
                  <a:schemeClr val="bg1"/>
                </a:solidFill>
              </a:rPr>
              <a:t>. </a:t>
            </a:r>
            <a:r>
              <a:rPr lang="it-IT" dirty="0" err="1">
                <a:solidFill>
                  <a:schemeClr val="bg1"/>
                </a:solidFill>
              </a:rPr>
              <a:t>Persistent</a:t>
            </a:r>
            <a:r>
              <a:rPr lang="it-IT" dirty="0">
                <a:solidFill>
                  <a:schemeClr val="bg1"/>
                </a:solidFill>
              </a:rPr>
              <a:t> </a:t>
            </a:r>
            <a:r>
              <a:rPr lang="it-IT" dirty="0" err="1">
                <a:solidFill>
                  <a:schemeClr val="bg1"/>
                </a:solidFill>
              </a:rPr>
              <a:t>identifiers</a:t>
            </a:r>
            <a:endParaRPr lang="it-IT" dirty="0">
              <a:solidFill>
                <a:schemeClr val="bg1"/>
              </a:solidFill>
            </a:endParaRPr>
          </a:p>
        </p:txBody>
      </p:sp>
      <p:grpSp>
        <p:nvGrpSpPr>
          <p:cNvPr id="3" name="Gruppo 2"/>
          <p:cNvGrpSpPr/>
          <p:nvPr/>
        </p:nvGrpSpPr>
        <p:grpSpPr>
          <a:xfrm>
            <a:off x="1484852" y="1690688"/>
            <a:ext cx="7181476" cy="4665598"/>
            <a:chOff x="1484852" y="1690688"/>
            <a:chExt cx="7181476" cy="4665598"/>
          </a:xfrm>
        </p:grpSpPr>
        <p:grpSp>
          <p:nvGrpSpPr>
            <p:cNvPr id="8" name="Gruppo 7">
              <a:extLst>
                <a:ext uri="{FF2B5EF4-FFF2-40B4-BE49-F238E27FC236}">
                  <a16:creationId xmlns:a16="http://schemas.microsoft.com/office/drawing/2014/main" id="{24A855CA-9FA9-4080-B16A-0636200BDC52}"/>
                </a:ext>
              </a:extLst>
            </p:cNvPr>
            <p:cNvGrpSpPr/>
            <p:nvPr/>
          </p:nvGrpSpPr>
          <p:grpSpPr>
            <a:xfrm>
              <a:off x="1484852" y="1690688"/>
              <a:ext cx="5989740" cy="4665598"/>
              <a:chOff x="1484852" y="1690688"/>
              <a:chExt cx="5989740" cy="4665598"/>
            </a:xfrm>
          </p:grpSpPr>
          <p:pic>
            <p:nvPicPr>
              <p:cNvPr id="6" name="Immagine 5">
                <a:extLst>
                  <a:ext uri="{FF2B5EF4-FFF2-40B4-BE49-F238E27FC236}">
                    <a16:creationId xmlns:a16="http://schemas.microsoft.com/office/drawing/2014/main" id="{32A97EE7-A2A7-4EF5-ACB1-1C5388D683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4852" y="1690688"/>
                <a:ext cx="5989740" cy="4665598"/>
              </a:xfrm>
              <a:prstGeom prst="rect">
                <a:avLst/>
              </a:prstGeom>
              <a:ln>
                <a:no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C93353DA-5F04-4041-950B-64C972258E59}"/>
                  </a:ext>
                </a:extLst>
              </p:cNvPr>
              <p:cNvSpPr/>
              <p:nvPr/>
            </p:nvSpPr>
            <p:spPr>
              <a:xfrm>
                <a:off x="5453347" y="6079287"/>
                <a:ext cx="187243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hlinkClick r:id="rId4"/>
                  </a:rPr>
                  <a:t>https://www.datacite.org/</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p>
            </p:txBody>
          </p:sp>
        </p:grpSp>
        <p:sp>
          <p:nvSpPr>
            <p:cNvPr id="2" name="Rettangolo 1"/>
            <p:cNvSpPr/>
            <p:nvPr/>
          </p:nvSpPr>
          <p:spPr>
            <a:xfrm>
              <a:off x="5453347" y="2934268"/>
              <a:ext cx="3212981" cy="2191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smtClean="0">
                  <a:ln>
                    <a:noFill/>
                  </a:ln>
                  <a:solidFill>
                    <a:prstClr val="black"/>
                  </a:solidFill>
                  <a:effectLst/>
                  <a:uLnTx/>
                  <a:uFillTx/>
                  <a:latin typeface="Calibri"/>
                  <a:ea typeface="+mn-ea"/>
                  <a:cs typeface="+mn-cs"/>
                </a:rPr>
                <a:t>- USATE IL DOI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smtClean="0">
                  <a:ln>
                    <a:noFill/>
                  </a:ln>
                  <a:solidFill>
                    <a:prstClr val="black"/>
                  </a:solidFill>
                  <a:effectLst/>
                  <a:uLnTx/>
                  <a:uFillTx/>
                  <a:latin typeface="Calibri"/>
                  <a:ea typeface="+mn-ea"/>
                  <a:cs typeface="+mn-cs"/>
                </a:rPr>
                <a:t>- USATE ORCID</a:t>
              </a:r>
              <a:endParaRPr kumimoji="0" lang="it-IT" sz="3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uppo 9"/>
          <p:cNvGrpSpPr/>
          <p:nvPr/>
        </p:nvGrpSpPr>
        <p:grpSpPr>
          <a:xfrm>
            <a:off x="443991" y="2674747"/>
            <a:ext cx="3817620" cy="2697480"/>
            <a:chOff x="443991" y="2674747"/>
            <a:chExt cx="3817620" cy="2697480"/>
          </a:xfrm>
        </p:grpSpPr>
        <p:pic>
          <p:nvPicPr>
            <p:cNvPr id="9" name="Immagine 8"/>
            <p:cNvPicPr/>
            <p:nvPr/>
          </p:nvPicPr>
          <p:blipFill rotWithShape="1">
            <a:blip r:embed="rId5" cstate="screen">
              <a:extLst>
                <a:ext uri="{28A0092B-C50C-407E-A947-70E740481C1C}">
                  <a14:useLocalDpi xmlns:a14="http://schemas.microsoft.com/office/drawing/2010/main"/>
                </a:ext>
              </a:extLst>
            </a:blip>
            <a:srcRect/>
            <a:stretch/>
          </p:blipFill>
          <p:spPr bwMode="auto">
            <a:xfrm>
              <a:off x="443991" y="2674747"/>
              <a:ext cx="3817620" cy="269748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4" name="Rettangolo 3"/>
            <p:cNvSpPr/>
            <p:nvPr/>
          </p:nvSpPr>
          <p:spPr>
            <a:xfrm>
              <a:off x="2610518" y="5126006"/>
              <a:ext cx="113524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6"/>
                </a:rPr>
                <a:t>https://orcid.org</a:t>
              </a:r>
              <a:r>
                <a:rPr kumimoji="0" lang="it-IT" sz="1000" b="0" i="0" u="none" strike="noStrike" kern="1200" cap="none" spc="0" normalizeH="0" baseline="0" noProof="0" dirty="0" smtClean="0">
                  <a:ln>
                    <a:noFill/>
                  </a:ln>
                  <a:solidFill>
                    <a:prstClr val="black"/>
                  </a:solidFill>
                  <a:effectLst/>
                  <a:uLnTx/>
                  <a:uFillTx/>
                  <a:latin typeface="Calibri"/>
                  <a:ea typeface="+mn-ea"/>
                  <a:cs typeface="+mn-cs"/>
                  <a:hlinkClick r:id="rId6"/>
                </a:rPr>
                <a:t>/</a:t>
              </a:r>
              <a:r>
                <a:rPr kumimoji="0" lang="it-IT" sz="10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it-IT" sz="10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411446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D3B115-7E1D-469A-ACE0-C652A7C8BD00}"/>
              </a:ext>
            </a:extLst>
          </p:cNvPr>
          <p:cNvSpPr>
            <a:spLocks noGrp="1"/>
          </p:cNvSpPr>
          <p:nvPr>
            <p:ph type="title"/>
          </p:nvPr>
        </p:nvSpPr>
        <p:spPr/>
        <p:txBody>
          <a:bodyPr/>
          <a:lstStyle/>
          <a:p>
            <a:r>
              <a:rPr lang="it-IT" dirty="0" smtClean="0">
                <a:solidFill>
                  <a:schemeClr val="bg1"/>
                </a:solidFill>
              </a:rPr>
              <a:t>ORCID – ID, ognuno è unico</a:t>
            </a:r>
            <a:endParaRPr lang="it-IT" dirty="0">
              <a:solidFill>
                <a:schemeClr val="bg1"/>
              </a:solidFill>
            </a:endParaRPr>
          </a:p>
        </p:txBody>
      </p:sp>
      <p:grpSp>
        <p:nvGrpSpPr>
          <p:cNvPr id="3" name="Gruppo 2"/>
          <p:cNvGrpSpPr/>
          <p:nvPr/>
        </p:nvGrpSpPr>
        <p:grpSpPr>
          <a:xfrm>
            <a:off x="1691589" y="1892510"/>
            <a:ext cx="5760819" cy="4965490"/>
            <a:chOff x="1691589" y="1892510"/>
            <a:chExt cx="5760819" cy="4965490"/>
          </a:xfrm>
        </p:grpSpPr>
        <p:sp>
          <p:nvSpPr>
            <p:cNvPr id="6" name="Rettangolo 5">
              <a:extLst>
                <a:ext uri="{FF2B5EF4-FFF2-40B4-BE49-F238E27FC236}">
                  <a16:creationId xmlns:a16="http://schemas.microsoft.com/office/drawing/2014/main" id="{0473F6C1-23B5-4908-8847-6E3E5C0C0C0E}"/>
                </a:ext>
              </a:extLst>
            </p:cNvPr>
            <p:cNvSpPr/>
            <p:nvPr/>
          </p:nvSpPr>
          <p:spPr>
            <a:xfrm>
              <a:off x="2796987" y="1892510"/>
              <a:ext cx="3287610" cy="980924"/>
            </a:xfrm>
            <a:prstGeom prst="rect">
              <a:avLst/>
            </a:prstGeom>
            <a:solidFill>
              <a:srgbClr val="5EA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CREARE E MANTENERE UN ORCID ID FA GIRARE TUTTE QUESTE RUOTE</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5AAABBC0-3EAA-4D54-A4FC-56C7337C24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91589" y="2873434"/>
              <a:ext cx="5760819" cy="398456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17968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33116" y="105818"/>
            <a:ext cx="7886700" cy="1325563"/>
          </a:xfrm>
        </p:spPr>
        <p:txBody>
          <a:bodyPr/>
          <a:lstStyle/>
          <a:p>
            <a:r>
              <a:rPr lang="it-IT" dirty="0">
                <a:solidFill>
                  <a:schemeClr val="bg1"/>
                </a:solidFill>
              </a:rPr>
              <a:t>A = </a:t>
            </a:r>
            <a:r>
              <a:rPr lang="it-IT" dirty="0" err="1">
                <a:solidFill>
                  <a:schemeClr val="bg1"/>
                </a:solidFill>
              </a:rPr>
              <a:t>Accessible</a:t>
            </a:r>
            <a:r>
              <a:rPr lang="it-IT" dirty="0">
                <a:solidFill>
                  <a:schemeClr val="bg1"/>
                </a:solidFill>
              </a:rPr>
              <a:t> </a:t>
            </a:r>
          </a:p>
        </p:txBody>
      </p:sp>
      <p:grpSp>
        <p:nvGrpSpPr>
          <p:cNvPr id="8" name="Gruppo 7"/>
          <p:cNvGrpSpPr/>
          <p:nvPr/>
        </p:nvGrpSpPr>
        <p:grpSpPr>
          <a:xfrm>
            <a:off x="1165653" y="327545"/>
            <a:ext cx="7623505" cy="6530455"/>
            <a:chOff x="1165653" y="327545"/>
            <a:chExt cx="7623505" cy="6530455"/>
          </a:xfrm>
        </p:grpSpPr>
        <p:grpSp>
          <p:nvGrpSpPr>
            <p:cNvPr id="6" name="Gruppo 5"/>
            <p:cNvGrpSpPr/>
            <p:nvPr/>
          </p:nvGrpSpPr>
          <p:grpSpPr>
            <a:xfrm>
              <a:off x="1165653" y="1314000"/>
              <a:ext cx="7349697" cy="5544000"/>
              <a:chOff x="1165653" y="1314000"/>
              <a:chExt cx="7349697" cy="5544000"/>
            </a:xfrm>
          </p:grpSpPr>
          <p:pic>
            <p:nvPicPr>
              <p:cNvPr id="4" name="Immagine 3"/>
              <p:cNvPicPr>
                <a:picLocks noChangeAspect="1"/>
              </p:cNvPicPr>
              <p:nvPr/>
            </p:nvPicPr>
            <p:blipFill>
              <a:blip r:embed="rId3"/>
              <a:stretch>
                <a:fillRect/>
              </a:stretch>
            </p:blipFill>
            <p:spPr>
              <a:xfrm>
                <a:off x="1165653" y="1314000"/>
                <a:ext cx="7128024" cy="5544000"/>
              </a:xfrm>
              <a:prstGeom prst="rect">
                <a:avLst/>
              </a:prstGeom>
              <a:ln>
                <a:noFill/>
              </a:ln>
              <a:effectLst>
                <a:outerShdw blurRad="292100" dist="139700" dir="2700000" algn="tl" rotWithShape="0">
                  <a:srgbClr val="333333">
                    <a:alpha val="65000"/>
                  </a:srgbClr>
                </a:outerShdw>
              </a:effectLst>
            </p:spPr>
          </p:pic>
          <p:sp>
            <p:nvSpPr>
              <p:cNvPr id="5" name="Rettangolo 4"/>
              <p:cNvSpPr/>
              <p:nvPr/>
            </p:nvSpPr>
            <p:spPr>
              <a:xfrm>
                <a:off x="6693374" y="6418197"/>
                <a:ext cx="182197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CESSDA Guide</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7" name="Rettangolo 6"/>
            <p:cNvSpPr/>
            <p:nvPr/>
          </p:nvSpPr>
          <p:spPr>
            <a:xfrm>
              <a:off x="4599296" y="327545"/>
              <a:ext cx="4189862" cy="1323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ACCESSIBLE≠OPEN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«ACCESS» CAN ALSO BE RESTRICTED OR EMBARGOED </a:t>
              </a:r>
            </a:p>
          </p:txBody>
        </p:sp>
      </p:grpSp>
    </p:spTree>
    <p:extLst>
      <p:ext uri="{BB962C8B-B14F-4D97-AF65-F5344CB8AC3E}">
        <p14:creationId xmlns:p14="http://schemas.microsoft.com/office/powerpoint/2010/main" val="77562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B962AE-5644-44CD-848F-435C715A0255}"/>
              </a:ext>
            </a:extLst>
          </p:cNvPr>
          <p:cNvSpPr>
            <a:spLocks noGrp="1"/>
          </p:cNvSpPr>
          <p:nvPr>
            <p:ph type="title"/>
          </p:nvPr>
        </p:nvSpPr>
        <p:spPr>
          <a:xfrm>
            <a:off x="323850" y="-139968"/>
            <a:ext cx="7886700" cy="1325559"/>
          </a:xfrm>
        </p:spPr>
        <p:txBody>
          <a:bodyPr/>
          <a:lstStyle/>
          <a:p>
            <a:r>
              <a:rPr lang="it-IT" dirty="0">
                <a:solidFill>
                  <a:schemeClr val="bg1"/>
                </a:solidFill>
              </a:rPr>
              <a:t>A = </a:t>
            </a:r>
            <a:r>
              <a:rPr lang="it-IT" dirty="0" err="1">
                <a:solidFill>
                  <a:schemeClr val="bg1"/>
                </a:solidFill>
              </a:rPr>
              <a:t>Accessible</a:t>
            </a:r>
            <a:r>
              <a:rPr lang="it-IT" dirty="0">
                <a:solidFill>
                  <a:schemeClr val="bg1"/>
                </a:solidFill>
              </a:rPr>
              <a:t>. Data </a:t>
            </a:r>
            <a:r>
              <a:rPr lang="it-IT" dirty="0" err="1">
                <a:solidFill>
                  <a:schemeClr val="bg1"/>
                </a:solidFill>
              </a:rPr>
              <a:t>repositories</a:t>
            </a:r>
            <a:endParaRPr lang="it-IT" dirty="0">
              <a:solidFill>
                <a:schemeClr val="bg1"/>
              </a:solidFill>
            </a:endParaRPr>
          </a:p>
        </p:txBody>
      </p:sp>
      <p:pic>
        <p:nvPicPr>
          <p:cNvPr id="11" name="Immagine 10"/>
          <p:cNvPicPr>
            <a:picLocks noChangeAspect="1"/>
          </p:cNvPicPr>
          <p:nvPr/>
        </p:nvPicPr>
        <p:blipFill>
          <a:blip r:embed="rId3"/>
          <a:stretch>
            <a:fillRect/>
          </a:stretch>
        </p:blipFill>
        <p:spPr>
          <a:xfrm>
            <a:off x="150378" y="3975981"/>
            <a:ext cx="6988290" cy="2731515"/>
          </a:xfrm>
          <a:prstGeom prst="rect">
            <a:avLst/>
          </a:prstGeom>
        </p:spPr>
      </p:pic>
      <p:pic>
        <p:nvPicPr>
          <p:cNvPr id="12" name="Immagine 11">
            <a:extLst>
              <a:ext uri="{FF2B5EF4-FFF2-40B4-BE49-F238E27FC236}">
                <a16:creationId xmlns:a16="http://schemas.microsoft.com/office/drawing/2014/main" id="{9E3F534F-09D5-4001-832A-814C72006E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846" y="256954"/>
            <a:ext cx="4563611" cy="1904702"/>
          </a:xfrm>
          <a:prstGeom prst="rect">
            <a:avLst/>
          </a:prstGeom>
          <a:ln>
            <a:noFill/>
          </a:ln>
          <a:effectLst>
            <a:outerShdw blurRad="292100" dist="139700" dir="2700000" algn="tl" rotWithShape="0">
              <a:srgbClr val="333333">
                <a:alpha val="65000"/>
              </a:srgbClr>
            </a:outerShdw>
          </a:effectLst>
        </p:spPr>
      </p:pic>
      <p:pic>
        <p:nvPicPr>
          <p:cNvPr id="13" name="Immagine 12">
            <a:extLst>
              <a:ext uri="{FF2B5EF4-FFF2-40B4-BE49-F238E27FC236}">
                <a16:creationId xmlns:a16="http://schemas.microsoft.com/office/drawing/2014/main" id="{1DBF76F2-9AAF-4A39-99B1-35B96B8398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59435" y="2793133"/>
            <a:ext cx="3225479" cy="1904702"/>
          </a:xfrm>
          <a:prstGeom prst="rect">
            <a:avLst/>
          </a:prstGeom>
          <a:ln>
            <a:noFill/>
          </a:ln>
          <a:effectLst>
            <a:outerShdw blurRad="292100" dist="139700" dir="2700000" algn="tl" rotWithShape="0">
              <a:srgbClr val="333333">
                <a:alpha val="65000"/>
              </a:srgbClr>
            </a:outerShdw>
          </a:effectLst>
        </p:spPr>
      </p:pic>
      <p:pic>
        <p:nvPicPr>
          <p:cNvPr id="14" name="Immagine 13">
            <a:extLst>
              <a:ext uri="{FF2B5EF4-FFF2-40B4-BE49-F238E27FC236}">
                <a16:creationId xmlns:a16="http://schemas.microsoft.com/office/drawing/2014/main" id="{F96D24E6-ED46-4BFF-9557-B8DDD719370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92887" y="2244062"/>
            <a:ext cx="2956582" cy="1605945"/>
          </a:xfrm>
          <a:prstGeom prst="rect">
            <a:avLst/>
          </a:prstGeom>
          <a:ln>
            <a:no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DC6D5AD3-42CC-4E4B-AE30-FF33AF9367E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9600" y="2305952"/>
            <a:ext cx="2142169" cy="1509618"/>
          </a:xfrm>
          <a:prstGeom prst="rect">
            <a:avLst/>
          </a:prstGeom>
          <a:ln>
            <a:noFill/>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3AEAFC6C-72D7-4136-B278-A2EFC87BCFD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72823" y="221403"/>
            <a:ext cx="3951577" cy="23351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893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323528" y="0"/>
            <a:ext cx="7886700" cy="1325559"/>
          </a:xfrm>
        </p:spPr>
        <p:txBody>
          <a:bodyPr/>
          <a:lstStyle/>
          <a:p>
            <a:pPr lvl="0"/>
            <a:r>
              <a:rPr lang="it-IT" dirty="0">
                <a:solidFill>
                  <a:schemeClr val="bg1"/>
                </a:solidFill>
              </a:rPr>
              <a:t>Perché occuparsi dei dati?</a:t>
            </a:r>
          </a:p>
        </p:txBody>
      </p:sp>
      <p:sp>
        <p:nvSpPr>
          <p:cNvPr id="3" name="Rettangolo 4"/>
          <p:cNvSpPr/>
          <p:nvPr/>
        </p:nvSpPr>
        <p:spPr>
          <a:xfrm>
            <a:off x="7092781" y="5667634"/>
            <a:ext cx="1540480" cy="477792"/>
          </a:xfrm>
          <a:prstGeom prst="rect">
            <a:avLst/>
          </a:prstGeom>
          <a:blipFill>
            <a:blip r:embed="rId3" cstate="print">
              <a:alphaModFix/>
            </a:blip>
            <a:tile sx="100000" sy="100000" algn="tl"/>
          </a:blipFill>
          <a:ln>
            <a:noFill/>
            <a:prstDash val="solid"/>
          </a:ln>
        </p:spPr>
        <p:txBody>
          <a:bodyPr vert="horz" wrap="square" lIns="91440" tIns="45720" rIns="91440" bIns="45720" anchor="ctr" anchorCtr="1" compatLnSpc="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it-IT"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9" name="Gruppo 8"/>
          <p:cNvGrpSpPr/>
          <p:nvPr/>
        </p:nvGrpSpPr>
        <p:grpSpPr>
          <a:xfrm>
            <a:off x="6343527" y="212380"/>
            <a:ext cx="3059775" cy="1144894"/>
            <a:chOff x="6159137" y="5572215"/>
            <a:chExt cx="3059775" cy="1144894"/>
          </a:xfrm>
        </p:grpSpPr>
        <p:grpSp>
          <p:nvGrpSpPr>
            <p:cNvPr id="7" name="Gruppo 6"/>
            <p:cNvGrpSpPr/>
            <p:nvPr/>
          </p:nvGrpSpPr>
          <p:grpSpPr>
            <a:xfrm>
              <a:off x="6159137" y="5572215"/>
              <a:ext cx="2712720" cy="1142094"/>
              <a:chOff x="6159137" y="5572215"/>
              <a:chExt cx="2712720" cy="1142094"/>
            </a:xfrm>
          </p:grpSpPr>
          <p:pic>
            <p:nvPicPr>
              <p:cNvPr id="14" name="Immagine 13"/>
              <p:cNvPicPr/>
              <p:nvPr/>
            </p:nvPicPr>
            <p:blipFill rotWithShape="1">
              <a:blip r:embed="rId4" cstate="screen">
                <a:extLst>
                  <a:ext uri="{28A0092B-C50C-407E-A947-70E740481C1C}">
                    <a14:useLocalDpi xmlns:a14="http://schemas.microsoft.com/office/drawing/2010/main"/>
                  </a:ext>
                </a:extLst>
              </a:blip>
              <a:srcRect/>
              <a:stretch/>
            </p:blipFill>
            <p:spPr bwMode="auto">
              <a:xfrm>
                <a:off x="6159137" y="5769429"/>
                <a:ext cx="2712720" cy="944880"/>
              </a:xfrm>
              <a:prstGeom prst="rect">
                <a:avLst/>
              </a:prstGeom>
              <a:ln>
                <a:noFill/>
              </a:ln>
              <a:extLst>
                <a:ext uri="{53640926-AAD7-44D8-BBD7-CCE9431645EC}">
                  <a14:shadowObscured xmlns:a14="http://schemas.microsoft.com/office/drawing/2010/main"/>
                </a:ext>
              </a:extLst>
            </p:spPr>
          </p:pic>
          <p:pic>
            <p:nvPicPr>
              <p:cNvPr id="6" name="Immagine 5"/>
              <p:cNvPicPr>
                <a:picLocks noChangeAspect="1"/>
              </p:cNvPicPr>
              <p:nvPr/>
            </p:nvPicPr>
            <p:blipFill>
              <a:blip r:embed="rId5"/>
              <a:stretch>
                <a:fillRect/>
              </a:stretch>
            </p:blipFill>
            <p:spPr>
              <a:xfrm>
                <a:off x="8401593" y="5572215"/>
                <a:ext cx="463336" cy="292633"/>
              </a:xfrm>
              <a:prstGeom prst="rect">
                <a:avLst/>
              </a:prstGeom>
            </p:spPr>
          </p:pic>
        </p:grpSp>
        <p:sp>
          <p:nvSpPr>
            <p:cNvPr id="8" name="Rettangolo 7"/>
            <p:cNvSpPr/>
            <p:nvPr/>
          </p:nvSpPr>
          <p:spPr>
            <a:xfrm>
              <a:off x="8047609" y="6470888"/>
              <a:ext cx="1171303"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6"/>
                </a:rPr>
                <a:t>JISC Guide</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sp>
        <p:nvSpPr>
          <p:cNvPr id="12" name="Rettangolo 11"/>
          <p:cNvSpPr/>
          <p:nvPr/>
        </p:nvSpPr>
        <p:spPr>
          <a:xfrm>
            <a:off x="1062446" y="1325559"/>
            <a:ext cx="1602377" cy="957943"/>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EVITARE DI PERDERLI </a:t>
            </a:r>
          </a:p>
        </p:txBody>
      </p:sp>
      <p:sp>
        <p:nvSpPr>
          <p:cNvPr id="24" name="Rettangolo 23"/>
          <p:cNvSpPr/>
          <p:nvPr/>
        </p:nvSpPr>
        <p:spPr>
          <a:xfrm>
            <a:off x="2874916" y="3447992"/>
            <a:ext cx="1811384" cy="957943"/>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MIGLIORARE INTEGRITÀ DELLA RICERCA</a:t>
            </a:r>
          </a:p>
        </p:txBody>
      </p:sp>
      <p:sp>
        <p:nvSpPr>
          <p:cNvPr id="25" name="Rettangolo 24"/>
          <p:cNvSpPr/>
          <p:nvPr/>
        </p:nvSpPr>
        <p:spPr>
          <a:xfrm>
            <a:off x="2510245" y="1877304"/>
            <a:ext cx="2540726" cy="957943"/>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ORGANIZZARLI PER RENDERE PIÙ EFFICACE LA RICERCA</a:t>
            </a:r>
          </a:p>
        </p:txBody>
      </p:sp>
      <p:sp>
        <p:nvSpPr>
          <p:cNvPr id="26" name="Rettangolo 25"/>
          <p:cNvSpPr/>
          <p:nvPr/>
        </p:nvSpPr>
        <p:spPr>
          <a:xfrm>
            <a:off x="4556760" y="2662648"/>
            <a:ext cx="1602377" cy="957943"/>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PERMETTERE VALIDAZIONE E CONTROLLI</a:t>
            </a:r>
          </a:p>
        </p:txBody>
      </p:sp>
      <p:sp>
        <p:nvSpPr>
          <p:cNvPr id="27" name="Rettangolo 26"/>
          <p:cNvSpPr/>
          <p:nvPr/>
        </p:nvSpPr>
        <p:spPr>
          <a:xfrm>
            <a:off x="1402079" y="4302036"/>
            <a:ext cx="1602377" cy="957943"/>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ESSERE RIPRODUCIBILI</a:t>
            </a:r>
          </a:p>
        </p:txBody>
      </p:sp>
      <p:sp>
        <p:nvSpPr>
          <p:cNvPr id="28" name="Rettangolo 27"/>
          <p:cNvSpPr/>
          <p:nvPr/>
        </p:nvSpPr>
        <p:spPr>
          <a:xfrm>
            <a:off x="5931626" y="1759716"/>
            <a:ext cx="1602377" cy="957943"/>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(SE APERTI)</a:t>
            </a:r>
            <a:br>
              <a:rPr kumimoji="0" lang="it-IT" sz="1800" b="0" i="0" u="none" strike="noStrike" kern="1200" cap="none" spc="0" normalizeH="0" baseline="0" noProof="0" dirty="0">
                <a:ln>
                  <a:noFill/>
                </a:ln>
                <a:solidFill>
                  <a:prstClr val="black"/>
                </a:solidFill>
                <a:effectLst/>
                <a:uLnTx/>
                <a:uFillTx/>
                <a:latin typeface="Calibri"/>
                <a:ea typeface="+mn-ea"/>
                <a:cs typeface="+mn-cs"/>
              </a:rPr>
            </a:br>
            <a:r>
              <a:rPr kumimoji="0" lang="it-IT" sz="1800" b="0" i="0" u="none" strike="noStrike" kern="1200" cap="none" spc="0" normalizeH="0" baseline="0" noProof="0" dirty="0">
                <a:ln>
                  <a:noFill/>
                </a:ln>
                <a:solidFill>
                  <a:prstClr val="black"/>
                </a:solidFill>
                <a:effectLst/>
                <a:uLnTx/>
                <a:uFillTx/>
                <a:latin typeface="Calibri"/>
                <a:ea typeface="+mn-ea"/>
                <a:cs typeface="+mn-cs"/>
              </a:rPr>
              <a:t>ESSERE PIÙ VISIBILI</a:t>
            </a:r>
          </a:p>
        </p:txBody>
      </p:sp>
      <p:sp>
        <p:nvSpPr>
          <p:cNvPr id="29" name="Rettangolo 28"/>
          <p:cNvSpPr/>
          <p:nvPr/>
        </p:nvSpPr>
        <p:spPr>
          <a:xfrm>
            <a:off x="7029894" y="2609416"/>
            <a:ext cx="2035430" cy="957943"/>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(SE APERTI)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FAVORIRE COLLABORAZIONI</a:t>
            </a:r>
          </a:p>
        </p:txBody>
      </p:sp>
      <p:sp>
        <p:nvSpPr>
          <p:cNvPr id="30" name="Rettangolo 29"/>
          <p:cNvSpPr/>
          <p:nvPr/>
        </p:nvSpPr>
        <p:spPr>
          <a:xfrm>
            <a:off x="5959829" y="3522544"/>
            <a:ext cx="1602377" cy="957943"/>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(SE APERTI)</a:t>
            </a:r>
            <a:br>
              <a:rPr kumimoji="0" lang="it-IT" sz="1800" b="0" i="0" u="none" strike="noStrike" kern="1200" cap="none" spc="0" normalizeH="0" baseline="0" noProof="0" dirty="0">
                <a:ln>
                  <a:noFill/>
                </a:ln>
                <a:solidFill>
                  <a:prstClr val="black"/>
                </a:solidFill>
                <a:effectLst/>
                <a:uLnTx/>
                <a:uFillTx/>
                <a:latin typeface="Calibri"/>
                <a:ea typeface="+mn-ea"/>
                <a:cs typeface="+mn-cs"/>
              </a:rPr>
            </a:br>
            <a:r>
              <a:rPr kumimoji="0" lang="it-IT" sz="1800" b="0" i="0" u="none" strike="noStrike" kern="1200" cap="none" spc="0" normalizeH="0" baseline="0" noProof="0" dirty="0">
                <a:ln>
                  <a:noFill/>
                </a:ln>
                <a:solidFill>
                  <a:prstClr val="black"/>
                </a:solidFill>
                <a:effectLst/>
                <a:uLnTx/>
                <a:uFillTx/>
                <a:latin typeface="Calibri"/>
                <a:ea typeface="+mn-ea"/>
                <a:cs typeface="+mn-cs"/>
              </a:rPr>
              <a:t>FAVORIRE RIUSO INEDITO</a:t>
            </a:r>
          </a:p>
        </p:txBody>
      </p:sp>
      <p:sp>
        <p:nvSpPr>
          <p:cNvPr id="31" name="CasellaDiTesto 30"/>
          <p:cNvSpPr txBox="1"/>
          <p:nvPr/>
        </p:nvSpPr>
        <p:spPr>
          <a:xfrm>
            <a:off x="464631" y="6396971"/>
            <a:ext cx="8443337" cy="369332"/>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Calibri"/>
                <a:ea typeface="+mn-ea"/>
                <a:cs typeface="+mn-cs"/>
              </a:rPr>
              <a:t>«the </a:t>
            </a:r>
            <a:r>
              <a:rPr kumimoji="0" lang="it-IT" sz="1800" b="0" i="0" u="none" strike="noStrike" kern="0" cap="none" spc="0" normalizeH="0" baseline="0" noProof="0" dirty="0" err="1">
                <a:ln>
                  <a:noFill/>
                </a:ln>
                <a:solidFill>
                  <a:prstClr val="white"/>
                </a:solidFill>
                <a:effectLst/>
                <a:uLnTx/>
                <a:uFillTx/>
                <a:latin typeface="Calibri"/>
                <a:ea typeface="+mn-ea"/>
                <a:cs typeface="+mn-cs"/>
              </a:rPr>
              <a:t>coolest</a:t>
            </a:r>
            <a:r>
              <a:rPr kumimoji="0" lang="it-IT" sz="1800" b="0" i="0" u="none" strike="noStrike" kern="0" cap="none" spc="0" normalizeH="0" baseline="0" noProof="0" dirty="0">
                <a:ln>
                  <a:noFill/>
                </a:ln>
                <a:solidFill>
                  <a:prstClr val="white"/>
                </a:solidFill>
                <a:effectLst/>
                <a:uLnTx/>
                <a:uFillTx/>
                <a:latin typeface="Calibri"/>
                <a:ea typeface="+mn-ea"/>
                <a:cs typeface="+mn-cs"/>
              </a:rPr>
              <a:t> </a:t>
            </a:r>
            <a:r>
              <a:rPr kumimoji="0" lang="it-IT" sz="1800" b="0" i="0" u="none" strike="noStrike" kern="0" cap="none" spc="0" normalizeH="0" baseline="0" noProof="0" dirty="0" err="1">
                <a:ln>
                  <a:noFill/>
                </a:ln>
                <a:solidFill>
                  <a:prstClr val="white"/>
                </a:solidFill>
                <a:effectLst/>
                <a:uLnTx/>
                <a:uFillTx/>
                <a:latin typeface="Calibri"/>
                <a:ea typeface="+mn-ea"/>
                <a:cs typeface="+mn-cs"/>
              </a:rPr>
              <a:t>thing</a:t>
            </a:r>
            <a:r>
              <a:rPr kumimoji="0" lang="it-IT" sz="1800" b="0" i="0" u="none" strike="noStrike" kern="0" cap="none" spc="0" normalizeH="0" baseline="0" noProof="0" dirty="0">
                <a:ln>
                  <a:noFill/>
                </a:ln>
                <a:solidFill>
                  <a:prstClr val="white"/>
                </a:solidFill>
                <a:effectLst/>
                <a:uLnTx/>
                <a:uFillTx/>
                <a:latin typeface="Calibri"/>
                <a:ea typeface="+mn-ea"/>
                <a:cs typeface="+mn-cs"/>
              </a:rPr>
              <a:t> to do with </a:t>
            </a:r>
            <a:r>
              <a:rPr kumimoji="0" lang="it-IT" sz="1800" b="0" i="0" u="none" strike="noStrike" kern="0" cap="none" spc="0" normalizeH="0" baseline="0" noProof="0" dirty="0" err="1">
                <a:ln>
                  <a:noFill/>
                </a:ln>
                <a:solidFill>
                  <a:prstClr val="white"/>
                </a:solidFill>
                <a:effectLst/>
                <a:uLnTx/>
                <a:uFillTx/>
                <a:latin typeface="Calibri"/>
                <a:ea typeface="+mn-ea"/>
                <a:cs typeface="+mn-cs"/>
              </a:rPr>
              <a:t>your</a:t>
            </a:r>
            <a:r>
              <a:rPr kumimoji="0" lang="it-IT" sz="1800" b="0" i="0" u="none" strike="noStrike" kern="0" cap="none" spc="0" normalizeH="0" baseline="0" noProof="0" dirty="0">
                <a:ln>
                  <a:noFill/>
                </a:ln>
                <a:solidFill>
                  <a:prstClr val="white"/>
                </a:solidFill>
                <a:effectLst/>
                <a:uLnTx/>
                <a:uFillTx/>
                <a:latin typeface="Calibri"/>
                <a:ea typeface="+mn-ea"/>
                <a:cs typeface="+mn-cs"/>
              </a:rPr>
              <a:t> data </a:t>
            </a:r>
            <a:r>
              <a:rPr kumimoji="0" lang="it-IT" sz="1800" b="0" i="0" u="none" strike="noStrike" kern="0" cap="none" spc="0" normalizeH="0" baseline="0" noProof="0" dirty="0" err="1">
                <a:ln>
                  <a:noFill/>
                </a:ln>
                <a:solidFill>
                  <a:prstClr val="white"/>
                </a:solidFill>
                <a:effectLst/>
                <a:uLnTx/>
                <a:uFillTx/>
                <a:latin typeface="Calibri"/>
                <a:ea typeface="+mn-ea"/>
                <a:cs typeface="+mn-cs"/>
              </a:rPr>
              <a:t>will</a:t>
            </a:r>
            <a:r>
              <a:rPr kumimoji="0" lang="it-IT" sz="1800" b="0" i="0" u="none" strike="noStrike" kern="0" cap="none" spc="0" normalizeH="0" baseline="0" noProof="0" dirty="0">
                <a:ln>
                  <a:noFill/>
                </a:ln>
                <a:solidFill>
                  <a:prstClr val="white"/>
                </a:solidFill>
                <a:effectLst/>
                <a:uLnTx/>
                <a:uFillTx/>
                <a:latin typeface="Calibri"/>
                <a:ea typeface="+mn-ea"/>
                <a:cs typeface="+mn-cs"/>
              </a:rPr>
              <a:t> be </a:t>
            </a:r>
            <a:r>
              <a:rPr kumimoji="0" lang="it-IT" sz="1800" b="0" i="0" u="none" strike="noStrike" kern="0" cap="none" spc="0" normalizeH="0" baseline="0" noProof="0" dirty="0" err="1">
                <a:ln>
                  <a:noFill/>
                </a:ln>
                <a:solidFill>
                  <a:prstClr val="white"/>
                </a:solidFill>
                <a:effectLst/>
                <a:uLnTx/>
                <a:uFillTx/>
                <a:latin typeface="Calibri"/>
                <a:ea typeface="+mn-ea"/>
                <a:cs typeface="+mn-cs"/>
              </a:rPr>
              <a:t>thought</a:t>
            </a:r>
            <a:r>
              <a:rPr kumimoji="0" lang="it-IT" sz="1800" b="0" i="0" u="none" strike="noStrike" kern="0" cap="none" spc="0" normalizeH="0" baseline="0" noProof="0" dirty="0">
                <a:ln>
                  <a:noFill/>
                </a:ln>
                <a:solidFill>
                  <a:prstClr val="white"/>
                </a:solidFill>
                <a:effectLst/>
                <a:uLnTx/>
                <a:uFillTx/>
                <a:latin typeface="Calibri"/>
                <a:ea typeface="+mn-ea"/>
                <a:cs typeface="+mn-cs"/>
              </a:rPr>
              <a:t> of by </a:t>
            </a:r>
            <a:r>
              <a:rPr kumimoji="0" lang="it-IT" sz="1800" b="0" i="0" u="none" strike="noStrike" kern="0" cap="none" spc="0" normalizeH="0" baseline="0" noProof="0" dirty="0" err="1">
                <a:ln>
                  <a:noFill/>
                </a:ln>
                <a:solidFill>
                  <a:prstClr val="white"/>
                </a:solidFill>
                <a:effectLst/>
                <a:uLnTx/>
                <a:uFillTx/>
                <a:latin typeface="Calibri"/>
                <a:ea typeface="+mn-ea"/>
                <a:cs typeface="+mn-cs"/>
              </a:rPr>
              <a:t>someone</a:t>
            </a:r>
            <a:r>
              <a:rPr kumimoji="0" lang="it-IT" sz="1800" b="0" i="0" u="none" strike="noStrike" kern="0" cap="none" spc="0" normalizeH="0" baseline="0" noProof="0" dirty="0">
                <a:ln>
                  <a:noFill/>
                </a:ln>
                <a:solidFill>
                  <a:prstClr val="white"/>
                </a:solidFill>
                <a:effectLst/>
                <a:uLnTx/>
                <a:uFillTx/>
                <a:latin typeface="Calibri"/>
                <a:ea typeface="+mn-ea"/>
                <a:cs typeface="+mn-cs"/>
              </a:rPr>
              <a:t> else» [</a:t>
            </a:r>
            <a:r>
              <a:rPr kumimoji="0" lang="it-IT" sz="1800" b="0" i="0" u="none" strike="noStrike" kern="0" cap="none" spc="0" normalizeH="0" baseline="0" noProof="0" dirty="0" err="1">
                <a:ln>
                  <a:noFill/>
                </a:ln>
                <a:solidFill>
                  <a:prstClr val="white"/>
                </a:solidFill>
                <a:effectLst/>
                <a:uLnTx/>
                <a:uFillTx/>
                <a:latin typeface="Calibri"/>
                <a:ea typeface="+mn-ea"/>
                <a:cs typeface="+mn-cs"/>
              </a:rPr>
              <a:t>R</a:t>
            </a:r>
            <a:r>
              <a:rPr kumimoji="0" lang="it-IT" sz="1800" b="0" i="0" u="none" strike="noStrike" kern="0" cap="none" spc="0" normalizeH="0" baseline="0" noProof="0" dirty="0">
                <a:ln>
                  <a:noFill/>
                </a:ln>
                <a:solidFill>
                  <a:prstClr val="white"/>
                </a:solidFill>
                <a:effectLst/>
                <a:uLnTx/>
                <a:uFillTx/>
                <a:latin typeface="Calibri"/>
                <a:ea typeface="+mn-ea"/>
                <a:cs typeface="+mn-cs"/>
              </a:rPr>
              <a:t>.Pollock]</a:t>
            </a:r>
          </a:p>
        </p:txBody>
      </p:sp>
      <p:sp>
        <p:nvSpPr>
          <p:cNvPr id="32" name="Rettangolo 31"/>
          <p:cNvSpPr/>
          <p:nvPr/>
        </p:nvSpPr>
        <p:spPr>
          <a:xfrm>
            <a:off x="323528" y="2255945"/>
            <a:ext cx="1602377" cy="1494346"/>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ALCUNI SONO UNICI E IRRIPETIBILI (meteorologia)</a:t>
            </a:r>
          </a:p>
        </p:txBody>
      </p:sp>
      <p:pic>
        <p:nvPicPr>
          <p:cNvPr id="19" name="Immagine 1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3749644" y="4533719"/>
            <a:ext cx="3216608" cy="18000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9849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8F81C0-6311-4F2F-B255-A7907CF9F425}"/>
              </a:ext>
            </a:extLst>
          </p:cNvPr>
          <p:cNvSpPr>
            <a:spLocks noGrp="1"/>
          </p:cNvSpPr>
          <p:nvPr>
            <p:ph type="title"/>
          </p:nvPr>
        </p:nvSpPr>
        <p:spPr>
          <a:xfrm>
            <a:off x="258901" y="503339"/>
            <a:ext cx="7886700" cy="1325563"/>
          </a:xfrm>
        </p:spPr>
        <p:txBody>
          <a:bodyPr/>
          <a:lstStyle/>
          <a:p>
            <a:r>
              <a:rPr lang="it-IT" dirty="0">
                <a:solidFill>
                  <a:schemeClr val="bg1"/>
                </a:solidFill>
              </a:rPr>
              <a:t>A = </a:t>
            </a:r>
            <a:r>
              <a:rPr lang="it-IT" dirty="0" err="1">
                <a:solidFill>
                  <a:schemeClr val="bg1"/>
                </a:solidFill>
              </a:rPr>
              <a:t>Accessible</a:t>
            </a:r>
            <a:r>
              <a:rPr lang="it-IT" dirty="0">
                <a:solidFill>
                  <a:schemeClr val="bg1"/>
                </a:solidFill>
              </a:rPr>
              <a:t>. </a:t>
            </a:r>
            <a:r>
              <a:rPr lang="it-IT" dirty="0" err="1">
                <a:solidFill>
                  <a:schemeClr val="bg1"/>
                </a:solidFill>
              </a:rPr>
              <a:t>Looking</a:t>
            </a:r>
            <a:r>
              <a:rPr lang="it-IT" dirty="0">
                <a:solidFill>
                  <a:schemeClr val="bg1"/>
                </a:solidFill>
              </a:rPr>
              <a:t> for a data repository?</a:t>
            </a:r>
          </a:p>
        </p:txBody>
      </p:sp>
      <p:grpSp>
        <p:nvGrpSpPr>
          <p:cNvPr id="10" name="Gruppo 9">
            <a:extLst>
              <a:ext uri="{FF2B5EF4-FFF2-40B4-BE49-F238E27FC236}">
                <a16:creationId xmlns:a16="http://schemas.microsoft.com/office/drawing/2014/main" id="{3F941338-1BFB-4ECA-A2E8-B49179F869BB}"/>
              </a:ext>
            </a:extLst>
          </p:cNvPr>
          <p:cNvGrpSpPr/>
          <p:nvPr/>
        </p:nvGrpSpPr>
        <p:grpSpPr>
          <a:xfrm>
            <a:off x="4358355" y="2400404"/>
            <a:ext cx="4503634" cy="3692748"/>
            <a:chOff x="4358355" y="2400404"/>
            <a:chExt cx="4503634" cy="3692748"/>
          </a:xfrm>
        </p:grpSpPr>
        <p:pic>
          <p:nvPicPr>
            <p:cNvPr id="7" name="Immagine 6">
              <a:extLst>
                <a:ext uri="{FF2B5EF4-FFF2-40B4-BE49-F238E27FC236}">
                  <a16:creationId xmlns:a16="http://schemas.microsoft.com/office/drawing/2014/main" id="{E7D8A6DD-329D-4ADB-90BE-FAD90C3D66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16381" y="2400404"/>
              <a:ext cx="3435410" cy="1325563"/>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D282F01F-33A9-4D1F-B30E-FA1016C73A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58355" y="3725967"/>
              <a:ext cx="4503634" cy="2367185"/>
            </a:xfrm>
            <a:prstGeom prst="rect">
              <a:avLst/>
            </a:prstGeom>
            <a:ln>
              <a:noFill/>
            </a:ln>
            <a:effectLst>
              <a:outerShdw blurRad="292100" dist="139700" dir="2700000" algn="tl" rotWithShape="0">
                <a:srgbClr val="333333">
                  <a:alpha val="65000"/>
                </a:srgbClr>
              </a:outerShdw>
            </a:effectLst>
          </p:spPr>
        </p:pic>
      </p:grpSp>
      <p:sp>
        <p:nvSpPr>
          <p:cNvPr id="11" name="Rettangolo 10">
            <a:extLst>
              <a:ext uri="{FF2B5EF4-FFF2-40B4-BE49-F238E27FC236}">
                <a16:creationId xmlns:a16="http://schemas.microsoft.com/office/drawing/2014/main" id="{F12E2EDA-D7C2-47B3-8633-9D10E15DB974}"/>
              </a:ext>
            </a:extLst>
          </p:cNvPr>
          <p:cNvSpPr/>
          <p:nvPr/>
        </p:nvSpPr>
        <p:spPr>
          <a:xfrm>
            <a:off x="6014117" y="6339872"/>
            <a:ext cx="185121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https://www.re3data.org/</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2" name="Immagine 11">
            <a:extLst>
              <a:ext uri="{FF2B5EF4-FFF2-40B4-BE49-F238E27FC236}">
                <a16:creationId xmlns:a16="http://schemas.microsoft.com/office/drawing/2014/main" id="{A9C32152-E25D-4EF4-8D16-49D84CFAF7B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4382" y="3849071"/>
            <a:ext cx="3129884" cy="276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492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C9B428-8ED8-485F-9EA5-D683B51FD1D7}"/>
              </a:ext>
            </a:extLst>
          </p:cNvPr>
          <p:cNvSpPr>
            <a:spLocks noGrp="1"/>
          </p:cNvSpPr>
          <p:nvPr>
            <p:ph type="title"/>
          </p:nvPr>
        </p:nvSpPr>
        <p:spPr>
          <a:xfrm>
            <a:off x="393758" y="834912"/>
            <a:ext cx="7886700" cy="1325559"/>
          </a:xfrm>
        </p:spPr>
        <p:txBody>
          <a:bodyPr/>
          <a:lstStyle/>
          <a:p>
            <a:r>
              <a:rPr lang="it-IT" dirty="0">
                <a:solidFill>
                  <a:schemeClr val="bg1"/>
                </a:solidFill>
              </a:rPr>
              <a:t>A = </a:t>
            </a:r>
            <a:r>
              <a:rPr lang="it-IT" dirty="0" err="1">
                <a:solidFill>
                  <a:schemeClr val="bg1"/>
                </a:solidFill>
              </a:rPr>
              <a:t>Accessible</a:t>
            </a:r>
            <a:r>
              <a:rPr lang="it-IT" dirty="0">
                <a:solidFill>
                  <a:schemeClr val="bg1"/>
                </a:solidFill>
              </a:rPr>
              <a:t>. Data </a:t>
            </a:r>
            <a:r>
              <a:rPr lang="it-IT" dirty="0" err="1">
                <a:solidFill>
                  <a:schemeClr val="bg1"/>
                </a:solidFill>
              </a:rPr>
              <a:t>journals</a:t>
            </a:r>
            <a:endParaRPr lang="it-IT" dirty="0">
              <a:solidFill>
                <a:schemeClr val="bg1"/>
              </a:solidFill>
            </a:endParaRPr>
          </a:p>
        </p:txBody>
      </p:sp>
      <p:pic>
        <p:nvPicPr>
          <p:cNvPr id="4" name="Immagine 3">
            <a:extLst>
              <a:ext uri="{FF2B5EF4-FFF2-40B4-BE49-F238E27FC236}">
                <a16:creationId xmlns:a16="http://schemas.microsoft.com/office/drawing/2014/main" id="{7FBE7BBE-E140-4FC2-8B97-120C009D9C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3758" y="1870743"/>
            <a:ext cx="4153075" cy="4752901"/>
          </a:xfrm>
          <a:prstGeom prst="rect">
            <a:avLst/>
          </a:prstGeom>
          <a:ln>
            <a:noFill/>
          </a:ln>
          <a:effectLst>
            <a:outerShdw blurRad="292100" dist="139700" dir="2700000" algn="tl" rotWithShape="0">
              <a:srgbClr val="333333">
                <a:alpha val="65000"/>
              </a:srgbClr>
            </a:outerShdw>
          </a:effectLst>
        </p:spPr>
      </p:pic>
      <p:grpSp>
        <p:nvGrpSpPr>
          <p:cNvPr id="7" name="Gruppo 6">
            <a:extLst>
              <a:ext uri="{FF2B5EF4-FFF2-40B4-BE49-F238E27FC236}">
                <a16:creationId xmlns:a16="http://schemas.microsoft.com/office/drawing/2014/main" id="{9F26C2FB-0DF6-42A0-A66B-19D7C53C6501}"/>
              </a:ext>
            </a:extLst>
          </p:cNvPr>
          <p:cNvGrpSpPr/>
          <p:nvPr/>
        </p:nvGrpSpPr>
        <p:grpSpPr>
          <a:xfrm>
            <a:off x="3628594" y="2160471"/>
            <a:ext cx="5255347" cy="4628326"/>
            <a:chOff x="3628594" y="2160471"/>
            <a:chExt cx="5255347" cy="4628326"/>
          </a:xfrm>
        </p:grpSpPr>
        <p:pic>
          <p:nvPicPr>
            <p:cNvPr id="5" name="Immagine 4">
              <a:extLst>
                <a:ext uri="{FF2B5EF4-FFF2-40B4-BE49-F238E27FC236}">
                  <a16:creationId xmlns:a16="http://schemas.microsoft.com/office/drawing/2014/main" id="{B0B3CCFF-067A-4187-A2C7-EB53FC34AC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8594" y="2160471"/>
              <a:ext cx="5003677" cy="3959603"/>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81E553E7-12B4-4EAB-9B37-4B0F3D2A0A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95750" y="5137887"/>
              <a:ext cx="1988191" cy="1650910"/>
            </a:xfrm>
            <a:prstGeom prst="rect">
              <a:avLst/>
            </a:prstGeom>
          </p:spPr>
        </p:pic>
      </p:grpSp>
    </p:spTree>
    <p:extLst>
      <p:ext uri="{BB962C8B-B14F-4D97-AF65-F5344CB8AC3E}">
        <p14:creationId xmlns:p14="http://schemas.microsoft.com/office/powerpoint/2010/main" val="351075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8CAB1C-A361-4F87-91EA-AC3546CE72BF}"/>
              </a:ext>
            </a:extLst>
          </p:cNvPr>
          <p:cNvSpPr>
            <a:spLocks noGrp="1"/>
          </p:cNvSpPr>
          <p:nvPr>
            <p:ph type="title"/>
          </p:nvPr>
        </p:nvSpPr>
        <p:spPr>
          <a:xfrm>
            <a:off x="464877" y="127918"/>
            <a:ext cx="7886700" cy="1325563"/>
          </a:xfrm>
        </p:spPr>
        <p:txBody>
          <a:bodyPr/>
          <a:lstStyle/>
          <a:p>
            <a:r>
              <a:rPr lang="it-IT" dirty="0">
                <a:solidFill>
                  <a:schemeClr val="bg1"/>
                </a:solidFill>
              </a:rPr>
              <a:t>A = </a:t>
            </a:r>
            <a:r>
              <a:rPr lang="it-IT" dirty="0" err="1">
                <a:solidFill>
                  <a:schemeClr val="bg1"/>
                </a:solidFill>
              </a:rPr>
              <a:t>Accessible</a:t>
            </a:r>
            <a:r>
              <a:rPr lang="it-IT" dirty="0">
                <a:solidFill>
                  <a:schemeClr val="bg1"/>
                </a:solidFill>
              </a:rPr>
              <a:t>. </a:t>
            </a:r>
            <a:r>
              <a:rPr lang="it-IT" dirty="0" smtClean="0">
                <a:solidFill>
                  <a:schemeClr val="bg1"/>
                </a:solidFill>
              </a:rPr>
              <a:t>Formati</a:t>
            </a:r>
            <a:endParaRPr lang="it-IT" dirty="0">
              <a:solidFill>
                <a:schemeClr val="bg1"/>
              </a:solidFill>
            </a:endParaRPr>
          </a:p>
        </p:txBody>
      </p:sp>
      <p:grpSp>
        <p:nvGrpSpPr>
          <p:cNvPr id="5" name="Gruppo 4">
            <a:extLst>
              <a:ext uri="{FF2B5EF4-FFF2-40B4-BE49-F238E27FC236}">
                <a16:creationId xmlns:a16="http://schemas.microsoft.com/office/drawing/2014/main" id="{A4C63907-B5E7-49E4-841E-A083F5D843D1}"/>
              </a:ext>
            </a:extLst>
          </p:cNvPr>
          <p:cNvGrpSpPr/>
          <p:nvPr/>
        </p:nvGrpSpPr>
        <p:grpSpPr>
          <a:xfrm>
            <a:off x="238342" y="1258263"/>
            <a:ext cx="7845038" cy="5384293"/>
            <a:chOff x="188008" y="1473707"/>
            <a:chExt cx="7845038" cy="5384293"/>
          </a:xfrm>
        </p:grpSpPr>
        <p:pic>
          <p:nvPicPr>
            <p:cNvPr id="3" name="Immagine 2">
              <a:extLst>
                <a:ext uri="{FF2B5EF4-FFF2-40B4-BE49-F238E27FC236}">
                  <a16:creationId xmlns:a16="http://schemas.microsoft.com/office/drawing/2014/main" id="{4198F243-FD6D-4499-AD02-2E5CCFF30E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8619" y="1473707"/>
              <a:ext cx="6144427" cy="5384293"/>
            </a:xfrm>
            <a:prstGeom prst="rect">
              <a:avLst/>
            </a:prstGeom>
          </p:spPr>
        </p:pic>
        <p:pic>
          <p:nvPicPr>
            <p:cNvPr id="4" name="Immagine 3">
              <a:extLst>
                <a:ext uri="{FF2B5EF4-FFF2-40B4-BE49-F238E27FC236}">
                  <a16:creationId xmlns:a16="http://schemas.microsoft.com/office/drawing/2014/main" id="{4C8B4177-AD64-4E5A-9205-1812A9530A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8008" y="1864143"/>
              <a:ext cx="1845891" cy="935127"/>
            </a:xfrm>
            <a:prstGeom prst="rect">
              <a:avLst/>
            </a:prstGeom>
          </p:spPr>
        </p:pic>
      </p:grpSp>
      <p:sp>
        <p:nvSpPr>
          <p:cNvPr id="6" name="Rettangolo 5">
            <a:extLst>
              <a:ext uri="{FF2B5EF4-FFF2-40B4-BE49-F238E27FC236}">
                <a16:creationId xmlns:a16="http://schemas.microsoft.com/office/drawing/2014/main" id="{3DD5043C-A8F3-40B7-BC8A-385C4D2FE8BD}"/>
              </a:ext>
            </a:extLst>
          </p:cNvPr>
          <p:cNvSpPr/>
          <p:nvPr/>
        </p:nvSpPr>
        <p:spPr>
          <a:xfrm>
            <a:off x="0" y="6642556"/>
            <a:ext cx="4572000" cy="215444"/>
          </a:xfrm>
          <a:prstGeom prst="rect">
            <a:avLst/>
          </a:prstGeom>
          <a:solidFill>
            <a:schemeClr val="bg1"/>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https://dans.knaw.nl/en/deposit/information-about-depositing-data/before-depositing/file-formats</a:t>
            </a: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57160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025A22-9408-4F62-A43D-039B0D606033}"/>
              </a:ext>
            </a:extLst>
          </p:cNvPr>
          <p:cNvSpPr>
            <a:spLocks noGrp="1"/>
          </p:cNvSpPr>
          <p:nvPr>
            <p:ph type="title"/>
          </p:nvPr>
        </p:nvSpPr>
        <p:spPr>
          <a:xfrm>
            <a:off x="558981" y="782302"/>
            <a:ext cx="8585019" cy="1325563"/>
          </a:xfrm>
        </p:spPr>
        <p:txBody>
          <a:bodyPr/>
          <a:lstStyle/>
          <a:p>
            <a:r>
              <a:rPr lang="it-IT" dirty="0">
                <a:solidFill>
                  <a:schemeClr val="bg1"/>
                </a:solidFill>
              </a:rPr>
              <a:t>A = Accessibile / </a:t>
            </a:r>
            <a:r>
              <a:rPr lang="it-IT" dirty="0" smtClean="0">
                <a:solidFill>
                  <a:schemeClr val="bg1"/>
                </a:solidFill>
              </a:rPr>
              <a:t>formats </a:t>
            </a:r>
            <a:r>
              <a:rPr lang="it-IT" sz="3200" dirty="0">
                <a:solidFill>
                  <a:schemeClr val="bg1"/>
                </a:solidFill>
              </a:rPr>
              <a:t>[UK Data service] </a:t>
            </a:r>
          </a:p>
        </p:txBody>
      </p:sp>
      <p:pic>
        <p:nvPicPr>
          <p:cNvPr id="6" name="Immagine 5">
            <a:extLst>
              <a:ext uri="{FF2B5EF4-FFF2-40B4-BE49-F238E27FC236}">
                <a16:creationId xmlns:a16="http://schemas.microsoft.com/office/drawing/2014/main" id="{E21E8D30-9FB9-4AC7-B607-3209005B62F7}"/>
              </a:ext>
            </a:extLst>
          </p:cNvPr>
          <p:cNvPicPr>
            <a:picLocks noChangeAspect="1"/>
          </p:cNvPicPr>
          <p:nvPr/>
        </p:nvPicPr>
        <p:blipFill>
          <a:blip r:embed="rId3"/>
          <a:stretch>
            <a:fillRect/>
          </a:stretch>
        </p:blipFill>
        <p:spPr>
          <a:xfrm>
            <a:off x="227612" y="45719"/>
            <a:ext cx="4127537" cy="4899596"/>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134FE663-51AF-4090-97B3-8D355F3BA362}"/>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4655257" y="311892"/>
            <a:ext cx="4188634" cy="490532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Immagine 7">
            <a:extLst>
              <a:ext uri="{FF2B5EF4-FFF2-40B4-BE49-F238E27FC236}">
                <a16:creationId xmlns:a16="http://schemas.microsoft.com/office/drawing/2014/main" id="{6B6401D2-5F45-45D6-A784-940F8A70B0D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4"/>
          <a:stretch/>
        </p:blipFill>
        <p:spPr>
          <a:xfrm>
            <a:off x="3069064" y="4750135"/>
            <a:ext cx="4127537" cy="2107865"/>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D42C43D0-2689-4250-9C95-48D695A70209}"/>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257390" y="5511712"/>
            <a:ext cx="2286000" cy="6953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Rettangolo 9">
            <a:extLst>
              <a:ext uri="{FF2B5EF4-FFF2-40B4-BE49-F238E27FC236}">
                <a16:creationId xmlns:a16="http://schemas.microsoft.com/office/drawing/2014/main" id="{61ED9403-6077-4CF3-8430-B93055E8BAE4}"/>
              </a:ext>
            </a:extLst>
          </p:cNvPr>
          <p:cNvSpPr/>
          <p:nvPr/>
        </p:nvSpPr>
        <p:spPr>
          <a:xfrm>
            <a:off x="-23053" y="6566060"/>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https://www.ukdataservice.ac.uk/manage-data/format/recommended-formats.aspx</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4790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1D187B-9579-44DE-9191-52A1A686E1F8}"/>
              </a:ext>
            </a:extLst>
          </p:cNvPr>
          <p:cNvSpPr>
            <a:spLocks noGrp="1"/>
          </p:cNvSpPr>
          <p:nvPr>
            <p:ph type="title"/>
          </p:nvPr>
        </p:nvSpPr>
        <p:spPr>
          <a:xfrm>
            <a:off x="234367" y="117445"/>
            <a:ext cx="7886700" cy="1325559"/>
          </a:xfrm>
        </p:spPr>
        <p:txBody>
          <a:bodyPr/>
          <a:lstStyle/>
          <a:p>
            <a:r>
              <a:rPr lang="it-IT" dirty="0">
                <a:solidFill>
                  <a:schemeClr val="bg1"/>
                </a:solidFill>
              </a:rPr>
              <a:t>A = </a:t>
            </a:r>
            <a:r>
              <a:rPr lang="it-IT" dirty="0" err="1">
                <a:solidFill>
                  <a:schemeClr val="bg1"/>
                </a:solidFill>
              </a:rPr>
              <a:t>Accessible</a:t>
            </a:r>
            <a:r>
              <a:rPr lang="it-IT" dirty="0" smtClean="0">
                <a:solidFill>
                  <a:schemeClr val="bg1"/>
                </a:solidFill>
              </a:rPr>
              <a:t>. Conservazione</a:t>
            </a:r>
            <a:endParaRPr lang="it-IT" dirty="0">
              <a:solidFill>
                <a:schemeClr val="bg1"/>
              </a:solidFill>
            </a:endParaRPr>
          </a:p>
        </p:txBody>
      </p:sp>
      <p:pic>
        <p:nvPicPr>
          <p:cNvPr id="3" name="Immagine 2">
            <a:extLst>
              <a:ext uri="{FF2B5EF4-FFF2-40B4-BE49-F238E27FC236}">
                <a16:creationId xmlns:a16="http://schemas.microsoft.com/office/drawing/2014/main" id="{DB5EEE23-B898-4147-896B-BCA8BF0BD8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39630" y="1266739"/>
            <a:ext cx="5093166" cy="4043493"/>
          </a:xfrm>
          <a:prstGeom prst="rect">
            <a:avLst/>
          </a:prstGeom>
          <a:ln>
            <a:no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CB1C0997-AB78-483B-B452-069E3862F7DA}"/>
              </a:ext>
            </a:extLst>
          </p:cNvPr>
          <p:cNvSpPr/>
          <p:nvPr/>
        </p:nvSpPr>
        <p:spPr>
          <a:xfrm>
            <a:off x="360727" y="1065352"/>
            <a:ext cx="2919368" cy="132555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white"/>
                </a:solidFill>
                <a:effectLst/>
                <a:uLnTx/>
                <a:uFillTx/>
                <a:latin typeface="Calibri"/>
                <a:ea typeface="+mn-ea"/>
                <a:cs typeface="+mn-cs"/>
              </a:rPr>
              <a:t>LONG TERM</a:t>
            </a:r>
            <a:br>
              <a:rPr kumimoji="0" lang="it-IT" sz="2800" b="0" i="0" u="none" strike="noStrike" kern="1200" cap="none" spc="0" normalizeH="0" baseline="0" noProof="0" dirty="0">
                <a:ln>
                  <a:noFill/>
                </a:ln>
                <a:solidFill>
                  <a:prstClr val="white"/>
                </a:solidFill>
                <a:effectLst/>
                <a:uLnTx/>
                <a:uFillTx/>
                <a:latin typeface="Calibri"/>
                <a:ea typeface="+mn-ea"/>
                <a:cs typeface="+mn-cs"/>
              </a:rPr>
            </a:br>
            <a:r>
              <a:rPr kumimoji="0" lang="it-IT" sz="2800" b="0" i="0" u="none" strike="noStrike" kern="1200" cap="none" spc="0" normalizeH="0" baseline="0" noProof="0" dirty="0">
                <a:ln>
                  <a:noFill/>
                </a:ln>
                <a:solidFill>
                  <a:prstClr val="white"/>
                </a:solidFill>
                <a:effectLst/>
                <a:uLnTx/>
                <a:uFillTx/>
                <a:latin typeface="Calibri"/>
                <a:ea typeface="+mn-ea"/>
                <a:cs typeface="+mn-cs"/>
              </a:rPr>
              <a:t>OR SHORT TERM?</a:t>
            </a:r>
          </a:p>
        </p:txBody>
      </p:sp>
      <p:pic>
        <p:nvPicPr>
          <p:cNvPr id="6" name="Immagine 5">
            <a:extLst>
              <a:ext uri="{FF2B5EF4-FFF2-40B4-BE49-F238E27FC236}">
                <a16:creationId xmlns:a16="http://schemas.microsoft.com/office/drawing/2014/main" id="{3A32F6DF-4E03-449B-8D95-17BDE23247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7258" y="5414996"/>
            <a:ext cx="7709483" cy="1325559"/>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CED825AC-7F1E-442C-931C-ABACBE82B1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7258" y="5423583"/>
            <a:ext cx="7709483" cy="1316972"/>
          </a:xfrm>
          <a:prstGeom prst="rect">
            <a:avLst/>
          </a:prstGeom>
        </p:spPr>
      </p:pic>
      <p:pic>
        <p:nvPicPr>
          <p:cNvPr id="8" name="Immagine 7">
            <a:extLst>
              <a:ext uri="{FF2B5EF4-FFF2-40B4-BE49-F238E27FC236}">
                <a16:creationId xmlns:a16="http://schemas.microsoft.com/office/drawing/2014/main" id="{63237DC2-0B2F-46A1-A205-C7024C3BF3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88564" y="5414996"/>
            <a:ext cx="7638177" cy="1300194"/>
          </a:xfrm>
          <a:prstGeom prst="rect">
            <a:avLst/>
          </a:prstGeom>
        </p:spPr>
      </p:pic>
      <p:pic>
        <p:nvPicPr>
          <p:cNvPr id="10" name="Immagine 9">
            <a:extLst>
              <a:ext uri="{FF2B5EF4-FFF2-40B4-BE49-F238E27FC236}">
                <a16:creationId xmlns:a16="http://schemas.microsoft.com/office/drawing/2014/main" id="{B6424AC3-10A3-4156-9EA4-13C3E1052AF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8716" y="5473817"/>
            <a:ext cx="7646566" cy="1249960"/>
          </a:xfrm>
          <a:prstGeom prst="rect">
            <a:avLst/>
          </a:prstGeom>
        </p:spPr>
      </p:pic>
      <p:pic>
        <p:nvPicPr>
          <p:cNvPr id="11" name="Immagine 10">
            <a:extLst>
              <a:ext uri="{FF2B5EF4-FFF2-40B4-BE49-F238E27FC236}">
                <a16:creationId xmlns:a16="http://schemas.microsoft.com/office/drawing/2014/main" id="{859275B4-3934-42FB-889D-E22E23B3023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8716" y="5473817"/>
            <a:ext cx="7646566" cy="1208015"/>
          </a:xfrm>
          <a:prstGeom prst="rect">
            <a:avLst/>
          </a:prstGeom>
        </p:spPr>
      </p:pic>
      <p:grpSp>
        <p:nvGrpSpPr>
          <p:cNvPr id="28" name="Gruppo 27">
            <a:extLst>
              <a:ext uri="{FF2B5EF4-FFF2-40B4-BE49-F238E27FC236}">
                <a16:creationId xmlns:a16="http://schemas.microsoft.com/office/drawing/2014/main" id="{97679628-FAB1-4783-973E-9A3CFFCE9A83}"/>
              </a:ext>
            </a:extLst>
          </p:cNvPr>
          <p:cNvGrpSpPr/>
          <p:nvPr/>
        </p:nvGrpSpPr>
        <p:grpSpPr>
          <a:xfrm>
            <a:off x="360727" y="2636215"/>
            <a:ext cx="2994451" cy="2537769"/>
            <a:chOff x="360727" y="2636215"/>
            <a:chExt cx="2994451" cy="2537769"/>
          </a:xfrm>
        </p:grpSpPr>
        <p:pic>
          <p:nvPicPr>
            <p:cNvPr id="14" name="Immagine 13">
              <a:extLst>
                <a:ext uri="{FF2B5EF4-FFF2-40B4-BE49-F238E27FC236}">
                  <a16:creationId xmlns:a16="http://schemas.microsoft.com/office/drawing/2014/main" id="{6801F99E-7D10-4AB9-9CCF-FF00A4AF03E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0727" y="2636215"/>
              <a:ext cx="2994451" cy="2533476"/>
            </a:xfrm>
            <a:prstGeom prst="rect">
              <a:avLst/>
            </a:prstGeom>
            <a:ln>
              <a:noFill/>
            </a:ln>
            <a:effectLst>
              <a:outerShdw blurRad="292100" dist="139700" dir="2700000" algn="tl" rotWithShape="0">
                <a:srgbClr val="333333">
                  <a:alpha val="65000"/>
                </a:srgbClr>
              </a:outerShdw>
            </a:effectLst>
          </p:spPr>
        </p:pic>
        <p:sp>
          <p:nvSpPr>
            <p:cNvPr id="27" name="Rettangolo 26">
              <a:extLst>
                <a:ext uri="{FF2B5EF4-FFF2-40B4-BE49-F238E27FC236}">
                  <a16:creationId xmlns:a16="http://schemas.microsoft.com/office/drawing/2014/main" id="{43112626-55A3-401E-95EC-70A3F47995A4}"/>
                </a:ext>
              </a:extLst>
            </p:cNvPr>
            <p:cNvSpPr/>
            <p:nvPr/>
          </p:nvSpPr>
          <p:spPr>
            <a:xfrm>
              <a:off x="875269" y="4927763"/>
              <a:ext cx="240482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10"/>
                </a:rPr>
                <a:t>http://checksumchecker.sourceforge.net/</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pic>
        <p:nvPicPr>
          <p:cNvPr id="29" name="Immagine 28">
            <a:extLst>
              <a:ext uri="{FF2B5EF4-FFF2-40B4-BE49-F238E27FC236}">
                <a16:creationId xmlns:a16="http://schemas.microsoft.com/office/drawing/2014/main" id="{9E3817F2-324E-48FC-8526-88B9855CD3C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32987" y="5470658"/>
            <a:ext cx="7678024" cy="1256277"/>
          </a:xfrm>
          <a:prstGeom prst="rect">
            <a:avLst/>
          </a:prstGeom>
        </p:spPr>
      </p:pic>
    </p:spTree>
    <p:extLst>
      <p:ext uri="{BB962C8B-B14F-4D97-AF65-F5344CB8AC3E}">
        <p14:creationId xmlns:p14="http://schemas.microsoft.com/office/powerpoint/2010/main" val="275949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right)">
                                      <p:cBhvr>
                                        <p:cTn id="36" dur="1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right)">
                                      <p:cBhvr>
                                        <p:cTn id="41" dur="1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right)">
                                      <p:cBhvr>
                                        <p:cTn id="53"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1D187B-9579-44DE-9191-52A1A686E1F8}"/>
              </a:ext>
            </a:extLst>
          </p:cNvPr>
          <p:cNvSpPr>
            <a:spLocks noGrp="1"/>
          </p:cNvSpPr>
          <p:nvPr>
            <p:ph type="title"/>
          </p:nvPr>
        </p:nvSpPr>
        <p:spPr>
          <a:xfrm>
            <a:off x="234367" y="117445"/>
            <a:ext cx="7886700" cy="1325559"/>
          </a:xfrm>
        </p:spPr>
        <p:txBody>
          <a:bodyPr/>
          <a:lstStyle/>
          <a:p>
            <a:r>
              <a:rPr lang="it-IT" dirty="0">
                <a:solidFill>
                  <a:schemeClr val="bg1"/>
                </a:solidFill>
              </a:rPr>
              <a:t>A = </a:t>
            </a:r>
            <a:r>
              <a:rPr lang="it-IT" dirty="0" err="1">
                <a:solidFill>
                  <a:schemeClr val="bg1"/>
                </a:solidFill>
              </a:rPr>
              <a:t>Accessible</a:t>
            </a:r>
            <a:r>
              <a:rPr lang="it-IT" dirty="0">
                <a:solidFill>
                  <a:schemeClr val="bg1"/>
                </a:solidFill>
              </a:rPr>
              <a:t>. </a:t>
            </a:r>
            <a:r>
              <a:rPr lang="it-IT" dirty="0" err="1">
                <a:solidFill>
                  <a:schemeClr val="bg1"/>
                </a:solidFill>
              </a:rPr>
              <a:t>Preservation</a:t>
            </a:r>
            <a:endParaRPr lang="it-IT" dirty="0">
              <a:solidFill>
                <a:schemeClr val="bg1"/>
              </a:solidFill>
            </a:endParaRPr>
          </a:p>
        </p:txBody>
      </p:sp>
      <p:pic>
        <p:nvPicPr>
          <p:cNvPr id="15" name="Immagine 14">
            <a:extLst>
              <a:ext uri="{FF2B5EF4-FFF2-40B4-BE49-F238E27FC236}">
                <a16:creationId xmlns:a16="http://schemas.microsoft.com/office/drawing/2014/main" id="{B0B58CB3-3ADD-47EC-9A9B-BAB418F3820B}"/>
              </a:ext>
            </a:extLst>
          </p:cNvPr>
          <p:cNvPicPr>
            <a:picLocks noChangeAspect="1"/>
          </p:cNvPicPr>
          <p:nvPr/>
        </p:nvPicPr>
        <p:blipFill>
          <a:blip r:embed="rId3"/>
          <a:stretch>
            <a:fillRect/>
          </a:stretch>
        </p:blipFill>
        <p:spPr>
          <a:xfrm>
            <a:off x="0" y="1690689"/>
            <a:ext cx="5347099" cy="4235325"/>
          </a:xfrm>
          <a:prstGeom prst="rect">
            <a:avLst/>
          </a:prstGeom>
          <a:ln>
            <a:noFill/>
          </a:ln>
          <a:effectLst>
            <a:outerShdw blurRad="292100" dist="139700" dir="2700000" algn="tl" rotWithShape="0">
              <a:srgbClr val="333333">
                <a:alpha val="65000"/>
              </a:srgbClr>
            </a:outerShdw>
          </a:effectLst>
        </p:spPr>
      </p:pic>
      <p:grpSp>
        <p:nvGrpSpPr>
          <p:cNvPr id="16" name="Gruppo 15">
            <a:extLst>
              <a:ext uri="{FF2B5EF4-FFF2-40B4-BE49-F238E27FC236}">
                <a16:creationId xmlns:a16="http://schemas.microsoft.com/office/drawing/2014/main" id="{9664E6F6-0A1B-4802-A440-FFFC6BAB96BC}"/>
              </a:ext>
            </a:extLst>
          </p:cNvPr>
          <p:cNvGrpSpPr/>
          <p:nvPr/>
        </p:nvGrpSpPr>
        <p:grpSpPr>
          <a:xfrm>
            <a:off x="4506670" y="1027907"/>
            <a:ext cx="4855695" cy="4306092"/>
            <a:chOff x="4506670" y="1027907"/>
            <a:chExt cx="4855695" cy="4306092"/>
          </a:xfrm>
        </p:grpSpPr>
        <p:pic>
          <p:nvPicPr>
            <p:cNvPr id="17" name="Immagine 16">
              <a:extLst>
                <a:ext uri="{FF2B5EF4-FFF2-40B4-BE49-F238E27FC236}">
                  <a16:creationId xmlns:a16="http://schemas.microsoft.com/office/drawing/2014/main" id="{C0A720AB-1EEF-445F-9267-F967D67095A9}"/>
                </a:ext>
              </a:extLst>
            </p:cNvPr>
            <p:cNvPicPr>
              <a:picLocks noChangeAspect="1"/>
            </p:cNvPicPr>
            <p:nvPr/>
          </p:nvPicPr>
          <p:blipFill>
            <a:blip r:embed="rId4"/>
            <a:stretch>
              <a:fillRect/>
            </a:stretch>
          </p:blipFill>
          <p:spPr>
            <a:xfrm>
              <a:off x="4506670" y="1027907"/>
              <a:ext cx="4637330" cy="4306092"/>
            </a:xfrm>
            <a:prstGeom prst="rect">
              <a:avLst/>
            </a:prstGeom>
            <a:ln>
              <a:noFill/>
            </a:ln>
            <a:effectLst>
              <a:outerShdw blurRad="292100" dist="139700" dir="2700000" algn="tl" rotWithShape="0">
                <a:srgbClr val="333333">
                  <a:alpha val="65000"/>
                </a:srgbClr>
              </a:outerShdw>
            </a:effectLst>
          </p:spPr>
        </p:pic>
        <p:sp>
          <p:nvSpPr>
            <p:cNvPr id="18" name="Rettangolo 17">
              <a:extLst>
                <a:ext uri="{FF2B5EF4-FFF2-40B4-BE49-F238E27FC236}">
                  <a16:creationId xmlns:a16="http://schemas.microsoft.com/office/drawing/2014/main" id="{BC66DBEC-5A6B-463F-A436-68305F74A07C}"/>
                </a:ext>
              </a:extLst>
            </p:cNvPr>
            <p:cNvSpPr/>
            <p:nvPr/>
          </p:nvSpPr>
          <p:spPr>
            <a:xfrm>
              <a:off x="7690514" y="5057000"/>
              <a:ext cx="167185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hlinkClick r:id="rId5"/>
                </a:rPr>
                <a:t>CESSDA Guide</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p>
          </p:txBody>
        </p:sp>
      </p:grpSp>
      <p:sp>
        <p:nvSpPr>
          <p:cNvPr id="19" name="Rettangolo 18">
            <a:extLst>
              <a:ext uri="{FF2B5EF4-FFF2-40B4-BE49-F238E27FC236}">
                <a16:creationId xmlns:a16="http://schemas.microsoft.com/office/drawing/2014/main" id="{EAD377FF-5841-4444-BFDB-DE43BD0CF167}"/>
              </a:ext>
            </a:extLst>
          </p:cNvPr>
          <p:cNvSpPr/>
          <p:nvPr/>
        </p:nvSpPr>
        <p:spPr>
          <a:xfrm>
            <a:off x="1476463" y="6048462"/>
            <a:ext cx="6367244" cy="645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a:ea typeface="+mn-ea"/>
                <a:cs typeface="+mn-cs"/>
              </a:rPr>
              <a:t>Different</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needs</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different</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tools</a:t>
            </a:r>
            <a:r>
              <a:rPr kumimoji="0" lang="it-IT" sz="1800" b="0" i="0" u="none" strike="noStrike" kern="1200" cap="none" spc="0" normalizeH="0" baseline="0" noProof="0" dirty="0">
                <a:ln>
                  <a:noFill/>
                </a:ln>
                <a:solidFill>
                  <a:prstClr val="black"/>
                </a:solidFill>
                <a:effectLst/>
                <a:uLnTx/>
                <a:uFillTx/>
                <a:latin typeface="Calibri"/>
                <a:ea typeface="+mn-ea"/>
                <a:cs typeface="+mn-cs"/>
              </a:rPr>
              <a:t>.</a:t>
            </a:r>
            <a:br>
              <a:rPr kumimoji="0" lang="it-IT" sz="1800" b="0" i="0" u="none" strike="noStrike" kern="1200" cap="none" spc="0" normalizeH="0" baseline="0" noProof="0" dirty="0">
                <a:ln>
                  <a:noFill/>
                </a:ln>
                <a:solidFill>
                  <a:prstClr val="black"/>
                </a:solidFill>
                <a:effectLst/>
                <a:uLnTx/>
                <a:uFillTx/>
                <a:latin typeface="Calibri"/>
                <a:ea typeface="+mn-ea"/>
                <a:cs typeface="+mn-cs"/>
              </a:rPr>
            </a:br>
            <a:r>
              <a:rPr kumimoji="0" lang="it-IT" sz="1800" b="0" i="0" u="none" strike="noStrike" kern="1200" cap="none" spc="0" normalizeH="0" baseline="0" noProof="0" dirty="0" err="1">
                <a:ln>
                  <a:noFill/>
                </a:ln>
                <a:solidFill>
                  <a:prstClr val="black"/>
                </a:solidFill>
                <a:effectLst/>
                <a:uLnTx/>
                <a:uFillTx/>
                <a:latin typeface="Calibri"/>
                <a:ea typeface="+mn-ea"/>
                <a:cs typeface="+mn-cs"/>
              </a:rPr>
              <a:t>During</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you</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need</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also</a:t>
            </a:r>
            <a:r>
              <a:rPr kumimoji="0" lang="it-IT" sz="1800" b="0" i="0" u="none" strike="noStrike" kern="1200" cap="none" spc="0" normalizeH="0" baseline="0" noProof="0" dirty="0">
                <a:ln>
                  <a:noFill/>
                </a:ln>
                <a:solidFill>
                  <a:prstClr val="black"/>
                </a:solidFill>
                <a:effectLst/>
                <a:uLnTx/>
                <a:uFillTx/>
                <a:latin typeface="Calibri"/>
                <a:ea typeface="+mn-ea"/>
                <a:cs typeface="+mn-cs"/>
              </a:rPr>
              <a:t> to share with the team.</a:t>
            </a:r>
          </a:p>
        </p:txBody>
      </p:sp>
    </p:spTree>
    <p:extLst>
      <p:ext uri="{BB962C8B-B14F-4D97-AF65-F5344CB8AC3E}">
        <p14:creationId xmlns:p14="http://schemas.microsoft.com/office/powerpoint/2010/main" val="235151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FEBE83-BC5C-4403-BE5B-ED0B1A4E1D98}"/>
              </a:ext>
            </a:extLst>
          </p:cNvPr>
          <p:cNvSpPr>
            <a:spLocks noGrp="1"/>
          </p:cNvSpPr>
          <p:nvPr>
            <p:ph type="title"/>
          </p:nvPr>
        </p:nvSpPr>
        <p:spPr/>
        <p:txBody>
          <a:bodyPr/>
          <a:lstStyle/>
          <a:p>
            <a:r>
              <a:rPr lang="it-IT" dirty="0" smtClean="0">
                <a:solidFill>
                  <a:schemeClr val="bg1"/>
                </a:solidFill>
              </a:rPr>
              <a:t>Cosa conservare?</a:t>
            </a:r>
            <a:endParaRPr lang="it-IT" dirty="0">
              <a:solidFill>
                <a:schemeClr val="bg1"/>
              </a:solidFill>
            </a:endParaRPr>
          </a:p>
        </p:txBody>
      </p:sp>
      <p:grpSp>
        <p:nvGrpSpPr>
          <p:cNvPr id="6" name="Gruppo 5">
            <a:extLst>
              <a:ext uri="{FF2B5EF4-FFF2-40B4-BE49-F238E27FC236}">
                <a16:creationId xmlns:a16="http://schemas.microsoft.com/office/drawing/2014/main" id="{34221D1D-F19C-4B56-AA8D-2AE715DAD9CD}"/>
              </a:ext>
            </a:extLst>
          </p:cNvPr>
          <p:cNvGrpSpPr/>
          <p:nvPr/>
        </p:nvGrpSpPr>
        <p:grpSpPr>
          <a:xfrm>
            <a:off x="1563739" y="365126"/>
            <a:ext cx="10255703" cy="6349751"/>
            <a:chOff x="2220686" y="365126"/>
            <a:chExt cx="10255703" cy="6349751"/>
          </a:xfrm>
        </p:grpSpPr>
        <p:pic>
          <p:nvPicPr>
            <p:cNvPr id="3" name="Immagine 2">
              <a:extLst>
                <a:ext uri="{FF2B5EF4-FFF2-40B4-BE49-F238E27FC236}">
                  <a16:creationId xmlns:a16="http://schemas.microsoft.com/office/drawing/2014/main" id="{B45A36E4-F5F5-4A0B-BD3B-B33D14FE09D6}"/>
                </a:ext>
              </a:extLst>
            </p:cNvPr>
            <p:cNvPicPr/>
            <p:nvPr/>
          </p:nvPicPr>
          <p:blipFill rotWithShape="1">
            <a:blip r:embed="rId3" cstate="screen">
              <a:extLst>
                <a:ext uri="{28A0092B-C50C-407E-A947-70E740481C1C}">
                  <a14:useLocalDpi xmlns:a14="http://schemas.microsoft.com/office/drawing/2010/main"/>
                </a:ext>
              </a:extLst>
            </a:blip>
            <a:srcRect l="23968" t="5810" r="29654" b="4814"/>
            <a:stretch/>
          </p:blipFill>
          <p:spPr bwMode="auto">
            <a:xfrm>
              <a:off x="2220686" y="1362876"/>
              <a:ext cx="4937759" cy="535200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4" name="Immagine 3">
              <a:extLst>
                <a:ext uri="{FF2B5EF4-FFF2-40B4-BE49-F238E27FC236}">
                  <a16:creationId xmlns:a16="http://schemas.microsoft.com/office/drawing/2014/main" id="{ADF54473-55D8-422B-9EF7-F5C23B90F91A}"/>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5553075" y="365126"/>
              <a:ext cx="3590925" cy="1247775"/>
            </a:xfrm>
            <a:prstGeom prst="rect">
              <a:avLst/>
            </a:prstGeom>
            <a:ln>
              <a:noFill/>
            </a:ln>
            <a:extLst>
              <a:ext uri="{53640926-AAD7-44D8-BBD7-CCE9431645EC}">
                <a14:shadowObscured xmlns:a14="http://schemas.microsoft.com/office/drawing/2010/main"/>
              </a:ext>
            </a:extLst>
          </p:spPr>
        </p:pic>
        <p:sp>
          <p:nvSpPr>
            <p:cNvPr id="5" name="Rettangolo 4">
              <a:extLst>
                <a:ext uri="{FF2B5EF4-FFF2-40B4-BE49-F238E27FC236}">
                  <a16:creationId xmlns:a16="http://schemas.microsoft.com/office/drawing/2014/main" id="{27441CDF-FA23-4846-90AA-17CE080D0127}"/>
                </a:ext>
              </a:extLst>
            </p:cNvPr>
            <p:cNvSpPr/>
            <p:nvPr/>
          </p:nvSpPr>
          <p:spPr>
            <a:xfrm>
              <a:off x="7904389" y="904796"/>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How to </a:t>
              </a: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5"/>
                </a:rPr>
                <a:t>develop</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Tree>
    <p:extLst>
      <p:ext uri="{BB962C8B-B14F-4D97-AF65-F5344CB8AC3E}">
        <p14:creationId xmlns:p14="http://schemas.microsoft.com/office/powerpoint/2010/main" val="249349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bg1"/>
                </a:solidFill>
              </a:rPr>
              <a:t>I = </a:t>
            </a:r>
            <a:r>
              <a:rPr lang="it-IT" dirty="0" err="1" smtClean="0">
                <a:solidFill>
                  <a:schemeClr val="bg1"/>
                </a:solidFill>
              </a:rPr>
              <a:t>Interoperable</a:t>
            </a:r>
            <a:r>
              <a:rPr lang="it-IT" dirty="0" smtClean="0">
                <a:solidFill>
                  <a:schemeClr val="bg1"/>
                </a:solidFill>
              </a:rPr>
              <a:t>. </a:t>
            </a:r>
            <a:r>
              <a:rPr lang="it-IT" dirty="0" err="1" smtClean="0">
                <a:solidFill>
                  <a:schemeClr val="bg1"/>
                </a:solidFill>
              </a:rPr>
              <a:t>Standards</a:t>
            </a:r>
            <a:endParaRPr lang="it-IT" dirty="0">
              <a:solidFill>
                <a:schemeClr val="bg1"/>
              </a:solidFill>
            </a:endParaRPr>
          </a:p>
        </p:txBody>
      </p:sp>
      <p:pic>
        <p:nvPicPr>
          <p:cNvPr id="4" name="Immagine 3"/>
          <p:cNvPicPr>
            <a:picLocks noChangeAspect="1"/>
          </p:cNvPicPr>
          <p:nvPr/>
        </p:nvPicPr>
        <p:blipFill>
          <a:blip r:embed="rId3"/>
          <a:stretch>
            <a:fillRect/>
          </a:stretch>
        </p:blipFill>
        <p:spPr>
          <a:xfrm>
            <a:off x="146276" y="1855335"/>
            <a:ext cx="8223649" cy="4518170"/>
          </a:xfrm>
          <a:prstGeom prst="rect">
            <a:avLst/>
          </a:prstGeom>
          <a:ln>
            <a:noFill/>
          </a:ln>
          <a:effectLst>
            <a:outerShdw blurRad="292100" dist="139700" dir="2700000" algn="tl" rotWithShape="0">
              <a:srgbClr val="333333">
                <a:alpha val="65000"/>
              </a:srgbClr>
            </a:outerShdw>
          </a:effectLst>
        </p:spPr>
      </p:pic>
      <p:sp>
        <p:nvSpPr>
          <p:cNvPr id="5" name="Rettangolo 4"/>
          <p:cNvSpPr/>
          <p:nvPr/>
        </p:nvSpPr>
        <p:spPr>
          <a:xfrm>
            <a:off x="1712793" y="6538151"/>
            <a:ext cx="6093725"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http://training.parthenos-project.eu/sample-page/intro-to-ri/interoperability/what-are-standards</a:t>
            </a:r>
            <a:r>
              <a:rPr kumimoji="0" lang="it-IT" sz="10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a:t>
            </a:r>
            <a:r>
              <a:rPr kumimoji="0" lang="it-IT" sz="1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magin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46050" y="1297906"/>
            <a:ext cx="3934177" cy="37654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053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bg1"/>
                </a:solidFill>
              </a:rPr>
              <a:t>I = </a:t>
            </a:r>
            <a:r>
              <a:rPr lang="it-IT" dirty="0" err="1" smtClean="0">
                <a:solidFill>
                  <a:schemeClr val="bg1"/>
                </a:solidFill>
              </a:rPr>
              <a:t>Interoperable</a:t>
            </a:r>
            <a:r>
              <a:rPr lang="it-IT" dirty="0" smtClean="0">
                <a:solidFill>
                  <a:schemeClr val="bg1"/>
                </a:solidFill>
              </a:rPr>
              <a:t>. </a:t>
            </a:r>
            <a:r>
              <a:rPr lang="it-IT" dirty="0" err="1" smtClean="0">
                <a:solidFill>
                  <a:schemeClr val="bg1"/>
                </a:solidFill>
              </a:rPr>
              <a:t>Standards</a:t>
            </a:r>
            <a:endParaRPr lang="it-IT" dirty="0">
              <a:solidFill>
                <a:schemeClr val="bg1"/>
              </a:solidFill>
            </a:endParaRPr>
          </a:p>
        </p:txBody>
      </p:sp>
      <p:pic>
        <p:nvPicPr>
          <p:cNvPr id="4" name="Immagine 3"/>
          <p:cNvPicPr>
            <a:picLocks noChangeAspect="1"/>
          </p:cNvPicPr>
          <p:nvPr/>
        </p:nvPicPr>
        <p:blipFill>
          <a:blip r:embed="rId3"/>
          <a:stretch>
            <a:fillRect/>
          </a:stretch>
        </p:blipFill>
        <p:spPr>
          <a:xfrm>
            <a:off x="453603" y="2321647"/>
            <a:ext cx="7873626" cy="3765254"/>
          </a:xfrm>
          <a:prstGeom prst="rect">
            <a:avLst/>
          </a:prstGeom>
          <a:ln>
            <a:noFill/>
          </a:ln>
          <a:effectLst>
            <a:outerShdw blurRad="292100" dist="139700" dir="2700000" algn="tl" rotWithShape="0">
              <a:srgbClr val="333333">
                <a:alpha val="65000"/>
              </a:srgbClr>
            </a:outerShdw>
          </a:effectLst>
        </p:spPr>
      </p:pic>
      <p:sp>
        <p:nvSpPr>
          <p:cNvPr id="5" name="Rettangolo 4"/>
          <p:cNvSpPr/>
          <p:nvPr/>
        </p:nvSpPr>
        <p:spPr>
          <a:xfrm>
            <a:off x="2884860" y="6246842"/>
            <a:ext cx="274479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http://ssk.huma-num.fr</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6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C61C12-39B9-42D0-A720-DFDF81589A22}"/>
              </a:ext>
            </a:extLst>
          </p:cNvPr>
          <p:cNvSpPr>
            <a:spLocks noGrp="1"/>
          </p:cNvSpPr>
          <p:nvPr>
            <p:ph type="title"/>
          </p:nvPr>
        </p:nvSpPr>
        <p:spPr>
          <a:xfrm>
            <a:off x="368067" y="39262"/>
            <a:ext cx="7886700" cy="1325563"/>
          </a:xfrm>
        </p:spPr>
        <p:txBody>
          <a:bodyPr/>
          <a:lstStyle/>
          <a:p>
            <a:r>
              <a:rPr lang="it-IT" dirty="0">
                <a:solidFill>
                  <a:schemeClr val="bg1"/>
                </a:solidFill>
              </a:rPr>
              <a:t>I = </a:t>
            </a:r>
            <a:r>
              <a:rPr lang="it-IT" dirty="0" err="1">
                <a:solidFill>
                  <a:schemeClr val="bg1"/>
                </a:solidFill>
              </a:rPr>
              <a:t>Interoperable</a:t>
            </a:r>
            <a:endParaRPr lang="it-IT" dirty="0">
              <a:solidFill>
                <a:schemeClr val="bg1"/>
              </a:solidFill>
            </a:endParaRPr>
          </a:p>
        </p:txBody>
      </p:sp>
      <p:grpSp>
        <p:nvGrpSpPr>
          <p:cNvPr id="6" name="Gruppo 5"/>
          <p:cNvGrpSpPr/>
          <p:nvPr/>
        </p:nvGrpSpPr>
        <p:grpSpPr>
          <a:xfrm>
            <a:off x="628650" y="248146"/>
            <a:ext cx="8385040" cy="6591009"/>
            <a:chOff x="628650" y="16131"/>
            <a:chExt cx="8385040" cy="6591009"/>
          </a:xfrm>
        </p:grpSpPr>
        <p:pic>
          <p:nvPicPr>
            <p:cNvPr id="7" name="Immagine 6"/>
            <p:cNvPicPr>
              <a:picLocks noChangeAspect="1"/>
            </p:cNvPicPr>
            <p:nvPr/>
          </p:nvPicPr>
          <p:blipFill>
            <a:blip r:embed="rId3"/>
            <a:stretch>
              <a:fillRect/>
            </a:stretch>
          </p:blipFill>
          <p:spPr>
            <a:xfrm>
              <a:off x="5237817" y="16131"/>
              <a:ext cx="3775873" cy="4450834"/>
            </a:xfrm>
            <a:prstGeom prst="rect">
              <a:avLst/>
            </a:prstGeom>
          </p:spPr>
        </p:pic>
        <p:grpSp>
          <p:nvGrpSpPr>
            <p:cNvPr id="8" name="Gruppo 7">
              <a:extLst>
                <a:ext uri="{FF2B5EF4-FFF2-40B4-BE49-F238E27FC236}">
                  <a16:creationId xmlns:a16="http://schemas.microsoft.com/office/drawing/2014/main" id="{8E045991-7469-49DF-96B5-7177B85AB6D7}"/>
                </a:ext>
              </a:extLst>
            </p:cNvPr>
            <p:cNvGrpSpPr/>
            <p:nvPr/>
          </p:nvGrpSpPr>
          <p:grpSpPr>
            <a:xfrm>
              <a:off x="628650" y="1339180"/>
              <a:ext cx="5023757" cy="5267960"/>
              <a:chOff x="628650" y="1484680"/>
              <a:chExt cx="5023757" cy="5267960"/>
            </a:xfrm>
          </p:grpSpPr>
          <p:grpSp>
            <p:nvGrpSpPr>
              <p:cNvPr id="9" name="Gruppo 8">
                <a:extLst>
                  <a:ext uri="{FF2B5EF4-FFF2-40B4-BE49-F238E27FC236}">
                    <a16:creationId xmlns:a16="http://schemas.microsoft.com/office/drawing/2014/main" id="{205BDFB5-2829-442C-887D-14F8387D9115}"/>
                  </a:ext>
                </a:extLst>
              </p:cNvPr>
              <p:cNvGrpSpPr/>
              <p:nvPr/>
            </p:nvGrpSpPr>
            <p:grpSpPr>
              <a:xfrm>
                <a:off x="628650" y="1484680"/>
                <a:ext cx="5023757" cy="5267960"/>
                <a:chOff x="628650" y="1484680"/>
                <a:chExt cx="5023757" cy="5267960"/>
              </a:xfrm>
            </p:grpSpPr>
            <p:pic>
              <p:nvPicPr>
                <p:cNvPr id="11" name="Immagine 10">
                  <a:extLst>
                    <a:ext uri="{FF2B5EF4-FFF2-40B4-BE49-F238E27FC236}">
                      <a16:creationId xmlns:a16="http://schemas.microsoft.com/office/drawing/2014/main" id="{3A740FC1-225A-4524-912C-8EBAC12B259F}"/>
                    </a:ext>
                  </a:extLst>
                </p:cNvPr>
                <p:cNvPicPr>
                  <a:picLocks noChangeAspect="1"/>
                </p:cNvPicPr>
                <p:nvPr/>
              </p:nvPicPr>
              <p:blipFill>
                <a:blip r:embed="rId4"/>
                <a:stretch>
                  <a:fillRect/>
                </a:stretch>
              </p:blipFill>
              <p:spPr>
                <a:xfrm>
                  <a:off x="628650" y="1484680"/>
                  <a:ext cx="3575828" cy="5267960"/>
                </a:xfrm>
                <a:prstGeom prst="rect">
                  <a:avLst/>
                </a:prstGeom>
              </p:spPr>
            </p:pic>
            <p:pic>
              <p:nvPicPr>
                <p:cNvPr id="12" name="Immagine 11">
                  <a:extLst>
                    <a:ext uri="{FF2B5EF4-FFF2-40B4-BE49-F238E27FC236}">
                      <a16:creationId xmlns:a16="http://schemas.microsoft.com/office/drawing/2014/main" id="{3338733A-CE2B-4EE6-A2C6-8E10229677AC}"/>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166507" y="4508350"/>
                  <a:ext cx="1485900" cy="2124075"/>
                </a:xfrm>
                <a:prstGeom prst="rect">
                  <a:avLst/>
                </a:prstGeom>
                <a:ln>
                  <a:noFill/>
                </a:ln>
                <a:extLst>
                  <a:ext uri="{53640926-AAD7-44D8-BBD7-CCE9431645EC}">
                    <a14:shadowObscured xmlns:a14="http://schemas.microsoft.com/office/drawing/2010/main"/>
                  </a:ext>
                </a:extLst>
              </p:spPr>
            </p:pic>
          </p:grpSp>
          <p:sp>
            <p:nvSpPr>
              <p:cNvPr id="10" name="Rettangolo 9">
                <a:extLst>
                  <a:ext uri="{FF2B5EF4-FFF2-40B4-BE49-F238E27FC236}">
                    <a16:creationId xmlns:a16="http://schemas.microsoft.com/office/drawing/2014/main" id="{7277446E-7DBA-493B-A107-0B4A735EBE81}"/>
                  </a:ext>
                </a:extLst>
              </p:cNvPr>
              <p:cNvSpPr/>
              <p:nvPr/>
            </p:nvSpPr>
            <p:spPr>
              <a:xfrm>
                <a:off x="4234543" y="6246653"/>
                <a:ext cx="67491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2019</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grpSp>
    </p:spTree>
    <p:extLst>
      <p:ext uri="{BB962C8B-B14F-4D97-AF65-F5344CB8AC3E}">
        <p14:creationId xmlns:p14="http://schemas.microsoft.com/office/powerpoint/2010/main" val="267498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E1ABD6-F717-40E0-A420-6EB468AFD263}"/>
              </a:ext>
            </a:extLst>
          </p:cNvPr>
          <p:cNvSpPr>
            <a:spLocks noGrp="1"/>
          </p:cNvSpPr>
          <p:nvPr>
            <p:ph type="title"/>
          </p:nvPr>
        </p:nvSpPr>
        <p:spPr>
          <a:xfrm>
            <a:off x="445769" y="0"/>
            <a:ext cx="8523385" cy="1325559"/>
          </a:xfrm>
        </p:spPr>
        <p:txBody>
          <a:bodyPr/>
          <a:lstStyle/>
          <a:p>
            <a:r>
              <a:rPr lang="it-IT" dirty="0" smtClean="0">
                <a:solidFill>
                  <a:schemeClr val="bg1"/>
                </a:solidFill>
              </a:rPr>
              <a:t>Perché occuparci dei dati?</a:t>
            </a:r>
            <a:endParaRPr lang="it-IT" dirty="0">
              <a:solidFill>
                <a:schemeClr val="bg1"/>
              </a:solidFill>
            </a:endParaRPr>
          </a:p>
        </p:txBody>
      </p:sp>
      <p:sp>
        <p:nvSpPr>
          <p:cNvPr id="4" name="Rettangolo 3">
            <a:extLst>
              <a:ext uri="{FF2B5EF4-FFF2-40B4-BE49-F238E27FC236}">
                <a16:creationId xmlns:a16="http://schemas.microsoft.com/office/drawing/2014/main" id="{6A49D921-E2AD-461A-8287-25498ED85BB3}"/>
              </a:ext>
            </a:extLst>
          </p:cNvPr>
          <p:cNvSpPr/>
          <p:nvPr/>
        </p:nvSpPr>
        <p:spPr>
          <a:xfrm>
            <a:off x="2667641" y="1690688"/>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hlinkClick r:id="rId3"/>
              </a:rPr>
              <a:t>Vienna, 23 novembre 2018</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p>
        </p:txBody>
      </p:sp>
      <p:grpSp>
        <p:nvGrpSpPr>
          <p:cNvPr id="5" name="Gruppo 4"/>
          <p:cNvGrpSpPr/>
          <p:nvPr/>
        </p:nvGrpSpPr>
        <p:grpSpPr>
          <a:xfrm>
            <a:off x="776869" y="1216753"/>
            <a:ext cx="8353544" cy="5641247"/>
            <a:chOff x="776869" y="1216753"/>
            <a:chExt cx="8353544" cy="5641247"/>
          </a:xfrm>
        </p:grpSpPr>
        <p:grpSp>
          <p:nvGrpSpPr>
            <p:cNvPr id="8" name="Gruppo 7">
              <a:extLst>
                <a:ext uri="{FF2B5EF4-FFF2-40B4-BE49-F238E27FC236}">
                  <a16:creationId xmlns:a16="http://schemas.microsoft.com/office/drawing/2014/main" id="{F37174A5-7909-49AF-BB55-22E16A9F81BA}"/>
                </a:ext>
              </a:extLst>
            </p:cNvPr>
            <p:cNvGrpSpPr/>
            <p:nvPr/>
          </p:nvGrpSpPr>
          <p:grpSpPr>
            <a:xfrm>
              <a:off x="776869" y="1216753"/>
              <a:ext cx="8353544" cy="5641247"/>
              <a:chOff x="125486" y="1408010"/>
              <a:chExt cx="5352981" cy="3614931"/>
            </a:xfrm>
          </p:grpSpPr>
          <p:pic>
            <p:nvPicPr>
              <p:cNvPr id="6" name="Immagine 5">
                <a:extLst>
                  <a:ext uri="{FF2B5EF4-FFF2-40B4-BE49-F238E27FC236}">
                    <a16:creationId xmlns:a16="http://schemas.microsoft.com/office/drawing/2014/main" id="{7648482C-7D15-4477-84A8-76918CE62B6C}"/>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125486" y="1408010"/>
                <a:ext cx="5084309" cy="3614931"/>
              </a:xfrm>
              <a:prstGeom prst="rect">
                <a:avLst/>
              </a:prstGeom>
              <a:ln>
                <a:noFill/>
              </a:ln>
              <a:extLst>
                <a:ext uri="{53640926-AAD7-44D8-BBD7-CCE9431645EC}">
                  <a14:shadowObscured xmlns:a14="http://schemas.microsoft.com/office/drawing/2010/main"/>
                </a:ext>
              </a:extLst>
            </p:spPr>
          </p:pic>
          <p:sp>
            <p:nvSpPr>
              <p:cNvPr id="7" name="Rettangolo 6">
                <a:extLst>
                  <a:ext uri="{FF2B5EF4-FFF2-40B4-BE49-F238E27FC236}">
                    <a16:creationId xmlns:a16="http://schemas.microsoft.com/office/drawing/2014/main" id="{AA1B16F0-77E2-4BCF-8848-019955A4719A}"/>
                  </a:ext>
                </a:extLst>
              </p:cNvPr>
              <p:cNvSpPr/>
              <p:nvPr/>
            </p:nvSpPr>
            <p:spPr>
              <a:xfrm>
                <a:off x="4097150" y="1865829"/>
                <a:ext cx="1381317" cy="2034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hlinkClick r:id="rId3"/>
                  </a:rPr>
                  <a:t>Vienna, Nov.23, 2018</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p>
            </p:txBody>
          </p:sp>
        </p:grpSp>
        <p:sp>
          <p:nvSpPr>
            <p:cNvPr id="3" name="Rettangolo 2"/>
            <p:cNvSpPr/>
            <p:nvPr/>
          </p:nvSpPr>
          <p:spPr>
            <a:xfrm>
              <a:off x="3671668" y="4145279"/>
              <a:ext cx="3634823" cy="182881"/>
            </a:xfrm>
            <a:prstGeom prst="rect">
              <a:avLst/>
            </a:prstGeom>
            <a:solidFill>
              <a:srgbClr val="B51F3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uppo 12"/>
          <p:cNvGrpSpPr/>
          <p:nvPr/>
        </p:nvGrpSpPr>
        <p:grpSpPr>
          <a:xfrm>
            <a:off x="211015" y="5563670"/>
            <a:ext cx="8758140" cy="732899"/>
            <a:chOff x="211015" y="5563670"/>
            <a:chExt cx="8758140" cy="732899"/>
          </a:xfrm>
        </p:grpSpPr>
        <p:pic>
          <p:nvPicPr>
            <p:cNvPr id="9" name="Immagine 8">
              <a:extLst>
                <a:ext uri="{FF2B5EF4-FFF2-40B4-BE49-F238E27FC236}">
                  <a16:creationId xmlns:a16="http://schemas.microsoft.com/office/drawing/2014/main" id="{D314E1A9-F5DE-4431-B1BD-28AD7E7E53DC}"/>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211015" y="5563670"/>
              <a:ext cx="8758140" cy="73289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Rettangolo 9"/>
            <p:cNvSpPr/>
            <p:nvPr/>
          </p:nvSpPr>
          <p:spPr>
            <a:xfrm>
              <a:off x="3434377" y="5626020"/>
              <a:ext cx="4682681" cy="246823"/>
            </a:xfrm>
            <a:prstGeom prst="rect">
              <a:avLst/>
            </a:prstGeom>
            <a:solidFill>
              <a:srgbClr val="B51F3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ttangolo 10"/>
            <p:cNvSpPr/>
            <p:nvPr/>
          </p:nvSpPr>
          <p:spPr>
            <a:xfrm>
              <a:off x="270960" y="5840452"/>
              <a:ext cx="8549483" cy="207921"/>
            </a:xfrm>
            <a:prstGeom prst="rect">
              <a:avLst/>
            </a:prstGeom>
            <a:solidFill>
              <a:srgbClr val="B51F3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ttangolo 11"/>
            <p:cNvSpPr/>
            <p:nvPr/>
          </p:nvSpPr>
          <p:spPr>
            <a:xfrm>
              <a:off x="270960" y="6048373"/>
              <a:ext cx="2396681" cy="248196"/>
            </a:xfrm>
            <a:prstGeom prst="rect">
              <a:avLst/>
            </a:prstGeom>
            <a:solidFill>
              <a:srgbClr val="B51F3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ttangolo 13"/>
          <p:cNvSpPr/>
          <p:nvPr/>
        </p:nvSpPr>
        <p:spPr>
          <a:xfrm>
            <a:off x="2508738" y="4958862"/>
            <a:ext cx="4114800" cy="667158"/>
          </a:xfrm>
          <a:prstGeom prst="rect">
            <a:avLst/>
          </a:prstGeom>
          <a:solidFill>
            <a:srgbClr val="CC2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mn-ea"/>
                <a:cs typeface="+mn-cs"/>
              </a:rPr>
              <a:t>SEAMLESS ACCESS TO OPEN BY DEFAULT FAIR DATA</a:t>
            </a:r>
          </a:p>
        </p:txBody>
      </p:sp>
      <p:sp>
        <p:nvSpPr>
          <p:cNvPr id="15" name="Rettangolo 14">
            <a:extLst>
              <a:ext uri="{FF2B5EF4-FFF2-40B4-BE49-F238E27FC236}">
                <a16:creationId xmlns:a16="http://schemas.microsoft.com/office/drawing/2014/main" id="{C2BCC515-1A69-4F19-A508-2F2644CC278B}"/>
              </a:ext>
            </a:extLst>
          </p:cNvPr>
          <p:cNvSpPr/>
          <p:nvPr/>
        </p:nvSpPr>
        <p:spPr>
          <a:xfrm>
            <a:off x="2052028" y="1789970"/>
            <a:ext cx="4922784" cy="632188"/>
          </a:xfrm>
          <a:prstGeom prst="rect">
            <a:avLst/>
          </a:prstGeom>
          <a:solidFill>
            <a:srgbClr val="CC2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800" noProof="0" dirty="0" smtClean="0">
                <a:solidFill>
                  <a:prstClr val="white"/>
                </a:solidFill>
                <a:latin typeface="Calibri"/>
              </a:rPr>
              <a:t>PERCHÉ ORA ABBIAMO EOSC</a:t>
            </a:r>
            <a:endParaRPr kumimoji="0" lang="it-IT"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7106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393598-B468-43B6-867C-D84F54C73555}"/>
              </a:ext>
            </a:extLst>
          </p:cNvPr>
          <p:cNvSpPr>
            <a:spLocks noGrp="1"/>
          </p:cNvSpPr>
          <p:nvPr>
            <p:ph type="title"/>
          </p:nvPr>
        </p:nvSpPr>
        <p:spPr>
          <a:xfrm>
            <a:off x="541565" y="174621"/>
            <a:ext cx="7886700" cy="1325563"/>
          </a:xfrm>
        </p:spPr>
        <p:txBody>
          <a:bodyPr/>
          <a:lstStyle/>
          <a:p>
            <a:r>
              <a:rPr lang="it-IT" dirty="0">
                <a:solidFill>
                  <a:schemeClr val="bg1"/>
                </a:solidFill>
              </a:rPr>
              <a:t>[</a:t>
            </a:r>
            <a:r>
              <a:rPr lang="it-IT" dirty="0" err="1" smtClean="0">
                <a:solidFill>
                  <a:schemeClr val="bg1"/>
                </a:solidFill>
              </a:rPr>
              <a:t>FAIRsharing</a:t>
            </a:r>
            <a:r>
              <a:rPr lang="it-IT" dirty="0" smtClean="0">
                <a:solidFill>
                  <a:schemeClr val="bg1"/>
                </a:solidFill>
              </a:rPr>
              <a:t> / </a:t>
            </a:r>
            <a:r>
              <a:rPr lang="it-IT" dirty="0" err="1" smtClean="0">
                <a:solidFill>
                  <a:schemeClr val="bg1"/>
                </a:solidFill>
              </a:rPr>
              <a:t>Interoperability</a:t>
            </a:r>
            <a:r>
              <a:rPr lang="it-IT" dirty="0" smtClean="0">
                <a:solidFill>
                  <a:schemeClr val="bg1"/>
                </a:solidFill>
              </a:rPr>
              <a:t>]</a:t>
            </a:r>
            <a:endParaRPr lang="it-IT" dirty="0">
              <a:solidFill>
                <a:schemeClr val="bg1"/>
              </a:solidFill>
            </a:endParaRPr>
          </a:p>
        </p:txBody>
      </p:sp>
      <p:pic>
        <p:nvPicPr>
          <p:cNvPr id="3" name="Immagine 2">
            <a:extLst>
              <a:ext uri="{FF2B5EF4-FFF2-40B4-BE49-F238E27FC236}">
                <a16:creationId xmlns:a16="http://schemas.microsoft.com/office/drawing/2014/main" id="{0EC9A1EC-96C3-45C5-9049-DC92C75A9004}"/>
              </a:ext>
            </a:extLst>
          </p:cNvPr>
          <p:cNvPicPr>
            <a:picLocks noChangeAspect="1"/>
          </p:cNvPicPr>
          <p:nvPr/>
        </p:nvPicPr>
        <p:blipFill>
          <a:blip r:embed="rId3"/>
          <a:stretch>
            <a:fillRect/>
          </a:stretch>
        </p:blipFill>
        <p:spPr>
          <a:xfrm>
            <a:off x="370730" y="1423721"/>
            <a:ext cx="5877053" cy="3017782"/>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A2995D79-E65E-417F-81DD-425C76DB6379}"/>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954065" y="2749284"/>
            <a:ext cx="8124144" cy="409446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Immagine 5">
            <a:extLst>
              <a:ext uri="{FF2B5EF4-FFF2-40B4-BE49-F238E27FC236}">
                <a16:creationId xmlns:a16="http://schemas.microsoft.com/office/drawing/2014/main" id="{EDBFE96C-B8D1-4967-A8F1-BFC9E0C4C786}"/>
              </a:ext>
            </a:extLst>
          </p:cNvPr>
          <p:cNvPicPr>
            <a:picLocks noChangeAspect="1"/>
          </p:cNvPicPr>
          <p:nvPr/>
        </p:nvPicPr>
        <p:blipFill>
          <a:blip r:embed="rId5"/>
          <a:stretch>
            <a:fillRect/>
          </a:stretch>
        </p:blipFill>
        <p:spPr>
          <a:xfrm>
            <a:off x="128635" y="2131291"/>
            <a:ext cx="8124144" cy="4266882"/>
          </a:xfrm>
          <a:prstGeom prst="rect">
            <a:avLst/>
          </a:prstGeom>
          <a:ln>
            <a:no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958087DA-575D-46E2-907C-4C8D84855758}"/>
              </a:ext>
            </a:extLst>
          </p:cNvPr>
          <p:cNvSpPr/>
          <p:nvPr/>
        </p:nvSpPr>
        <p:spPr>
          <a:xfrm>
            <a:off x="65791" y="6492874"/>
            <a:ext cx="160082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https://fairsharing.org</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6180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623E39-14C9-4F3C-8FA8-8D36D68B9927}"/>
              </a:ext>
            </a:extLst>
          </p:cNvPr>
          <p:cNvSpPr>
            <a:spLocks noGrp="1"/>
          </p:cNvSpPr>
          <p:nvPr>
            <p:ph type="title"/>
          </p:nvPr>
        </p:nvSpPr>
        <p:spPr>
          <a:xfrm>
            <a:off x="628650" y="-32941"/>
            <a:ext cx="7886700" cy="1325563"/>
          </a:xfrm>
        </p:spPr>
        <p:txBody>
          <a:bodyPr/>
          <a:lstStyle/>
          <a:p>
            <a:r>
              <a:rPr lang="it-IT" dirty="0">
                <a:solidFill>
                  <a:schemeClr val="bg1"/>
                </a:solidFill>
              </a:rPr>
              <a:t>R = </a:t>
            </a:r>
            <a:r>
              <a:rPr lang="it-IT" dirty="0" smtClean="0">
                <a:solidFill>
                  <a:schemeClr val="bg1"/>
                </a:solidFill>
              </a:rPr>
              <a:t>Riusabile. Documentazione</a:t>
            </a:r>
            <a:endParaRPr lang="it-IT" dirty="0">
              <a:solidFill>
                <a:schemeClr val="bg1"/>
              </a:solidFill>
            </a:endParaRPr>
          </a:p>
        </p:txBody>
      </p:sp>
      <p:sp>
        <p:nvSpPr>
          <p:cNvPr id="3" name="Rettangolo 2">
            <a:extLst>
              <a:ext uri="{FF2B5EF4-FFF2-40B4-BE49-F238E27FC236}">
                <a16:creationId xmlns:a16="http://schemas.microsoft.com/office/drawing/2014/main" id="{E5DFBBA4-3D59-4358-A0F2-029E19A3E6A0}"/>
              </a:ext>
            </a:extLst>
          </p:cNvPr>
          <p:cNvSpPr/>
          <p:nvPr/>
        </p:nvSpPr>
        <p:spPr>
          <a:xfrm>
            <a:off x="1669409" y="6014906"/>
            <a:ext cx="5805182" cy="84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PER ESSERE RIUSABILI I DATI DEVONO AVERE </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defRPr/>
            </a:pPr>
            <a:r>
              <a:rPr kumimoji="0" lang="it-IT" sz="1800" b="1" i="0" u="none" strike="noStrike" kern="1200" cap="none" spc="0" normalizeH="0" baseline="0" noProof="0" dirty="0" smtClean="0">
                <a:ln>
                  <a:noFill/>
                </a:ln>
                <a:solidFill>
                  <a:prstClr val="black"/>
                </a:solidFill>
                <a:effectLst/>
                <a:uLnTx/>
                <a:uFillTx/>
                <a:latin typeface="Calibri" panose="020F0502020204030204"/>
                <a:ea typeface="+mn-ea"/>
                <a:cs typeface="+mn-cs"/>
              </a:rPr>
              <a:t>DOCUMENTAZIONE</a:t>
            </a:r>
            <a:endPar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defRPr/>
            </a:pPr>
            <a:r>
              <a:rPr kumimoji="0" lang="it-IT" sz="1800" b="1" i="0" u="none" strike="noStrike" kern="1200" cap="none" spc="0" normalizeH="0" baseline="0" noProof="0" dirty="0" smtClean="0">
                <a:ln>
                  <a:noFill/>
                </a:ln>
                <a:solidFill>
                  <a:prstClr val="black"/>
                </a:solidFill>
                <a:effectLst/>
                <a:uLnTx/>
                <a:uFillTx/>
                <a:latin typeface="Calibri" panose="020F0502020204030204"/>
                <a:ea typeface="+mn-ea"/>
                <a:cs typeface="+mn-cs"/>
              </a:rPr>
              <a:t>LICENZE</a:t>
            </a:r>
            <a:endPar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3" name="Gruppo 12"/>
          <p:cNvGrpSpPr/>
          <p:nvPr/>
        </p:nvGrpSpPr>
        <p:grpSpPr>
          <a:xfrm>
            <a:off x="51275" y="1382771"/>
            <a:ext cx="9373756" cy="4284897"/>
            <a:chOff x="51275" y="1382771"/>
            <a:chExt cx="9373756" cy="4284897"/>
          </a:xfrm>
        </p:grpSpPr>
        <p:grpSp>
          <p:nvGrpSpPr>
            <p:cNvPr id="8" name="Gruppo 7">
              <a:extLst>
                <a:ext uri="{FF2B5EF4-FFF2-40B4-BE49-F238E27FC236}">
                  <a16:creationId xmlns:a16="http://schemas.microsoft.com/office/drawing/2014/main" id="{861222A3-3B28-456F-A888-26A0AC5888C5}"/>
                </a:ext>
              </a:extLst>
            </p:cNvPr>
            <p:cNvGrpSpPr/>
            <p:nvPr/>
          </p:nvGrpSpPr>
          <p:grpSpPr>
            <a:xfrm>
              <a:off x="51275" y="1382771"/>
              <a:ext cx="9373756" cy="4284897"/>
              <a:chOff x="51275" y="1382771"/>
              <a:chExt cx="9373756" cy="4284897"/>
            </a:xfrm>
          </p:grpSpPr>
          <p:grpSp>
            <p:nvGrpSpPr>
              <p:cNvPr id="6" name="Gruppo 5">
                <a:extLst>
                  <a:ext uri="{FF2B5EF4-FFF2-40B4-BE49-F238E27FC236}">
                    <a16:creationId xmlns:a16="http://schemas.microsoft.com/office/drawing/2014/main" id="{87A23156-D79F-4245-9FEA-097B7109B1A4}"/>
                  </a:ext>
                </a:extLst>
              </p:cNvPr>
              <p:cNvGrpSpPr/>
              <p:nvPr/>
            </p:nvGrpSpPr>
            <p:grpSpPr>
              <a:xfrm>
                <a:off x="51275" y="1382771"/>
                <a:ext cx="9041449" cy="4189087"/>
                <a:chOff x="51275" y="1382771"/>
                <a:chExt cx="9041449" cy="4189087"/>
              </a:xfrm>
            </p:grpSpPr>
            <p:pic>
              <p:nvPicPr>
                <p:cNvPr id="4" name="Immagine 3">
                  <a:extLst>
                    <a:ext uri="{FF2B5EF4-FFF2-40B4-BE49-F238E27FC236}">
                      <a16:creationId xmlns:a16="http://schemas.microsoft.com/office/drawing/2014/main" id="{F75F0428-0B37-452D-B51B-99A540690E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05" t="25037" r="5607" b="12658"/>
                <a:stretch/>
              </p:blipFill>
              <p:spPr>
                <a:xfrm>
                  <a:off x="51275" y="2058341"/>
                  <a:ext cx="9041449" cy="3513517"/>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528E8942-E88F-4AF3-929D-51676EBE9E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13974" y="1382771"/>
                  <a:ext cx="5178750" cy="705798"/>
                </a:xfrm>
                <a:prstGeom prst="rect">
                  <a:avLst/>
                </a:prstGeom>
                <a:ln>
                  <a:noFill/>
                </a:ln>
                <a:effectLst>
                  <a:outerShdw blurRad="292100" dist="139700" dir="2700000" algn="tl" rotWithShape="0">
                    <a:srgbClr val="333333">
                      <a:alpha val="65000"/>
                    </a:srgbClr>
                  </a:outerShdw>
                </a:effectLst>
              </p:spPr>
            </p:pic>
          </p:grpSp>
          <p:sp>
            <p:nvSpPr>
              <p:cNvPr id="7" name="Rettangolo 6">
                <a:extLst>
                  <a:ext uri="{FF2B5EF4-FFF2-40B4-BE49-F238E27FC236}">
                    <a16:creationId xmlns:a16="http://schemas.microsoft.com/office/drawing/2014/main" id="{3DE97DE3-4FDE-4AE8-8A81-A13CD713B74B}"/>
                  </a:ext>
                </a:extLst>
              </p:cNvPr>
              <p:cNvSpPr/>
              <p:nvPr/>
            </p:nvSpPr>
            <p:spPr>
              <a:xfrm>
                <a:off x="4853031" y="5452224"/>
                <a:ext cx="4572000" cy="2154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http://datasupport.researchdata.nl/en/start-the-course/iii-the-research-phase/data-documentation/</a:t>
                </a: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9" name="Rettangolo 8"/>
            <p:cNvSpPr/>
            <p:nvPr/>
          </p:nvSpPr>
          <p:spPr>
            <a:xfrm>
              <a:off x="695459" y="2691685"/>
              <a:ext cx="4675031" cy="30909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ttangolo 10"/>
            <p:cNvSpPr/>
            <p:nvPr/>
          </p:nvSpPr>
          <p:spPr>
            <a:xfrm>
              <a:off x="695459" y="3514592"/>
              <a:ext cx="4018210" cy="30050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ttangolo 11"/>
            <p:cNvSpPr/>
            <p:nvPr/>
          </p:nvSpPr>
          <p:spPr>
            <a:xfrm>
              <a:off x="695458" y="3334288"/>
              <a:ext cx="4675031" cy="15454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4252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623E39-14C9-4F3C-8FA8-8D36D68B9927}"/>
              </a:ext>
            </a:extLst>
          </p:cNvPr>
          <p:cNvSpPr>
            <a:spLocks noGrp="1"/>
          </p:cNvSpPr>
          <p:nvPr>
            <p:ph type="title"/>
          </p:nvPr>
        </p:nvSpPr>
        <p:spPr>
          <a:xfrm>
            <a:off x="628650" y="-32941"/>
            <a:ext cx="7886700" cy="1325563"/>
          </a:xfrm>
        </p:spPr>
        <p:txBody>
          <a:bodyPr/>
          <a:lstStyle/>
          <a:p>
            <a:r>
              <a:rPr lang="it-IT" dirty="0">
                <a:solidFill>
                  <a:schemeClr val="bg1"/>
                </a:solidFill>
              </a:rPr>
              <a:t>R = </a:t>
            </a:r>
            <a:r>
              <a:rPr lang="it-IT" dirty="0" err="1">
                <a:solidFill>
                  <a:schemeClr val="bg1"/>
                </a:solidFill>
              </a:rPr>
              <a:t>Reusable</a:t>
            </a:r>
            <a:r>
              <a:rPr lang="it-IT" dirty="0">
                <a:solidFill>
                  <a:schemeClr val="bg1"/>
                </a:solidFill>
              </a:rPr>
              <a:t>. </a:t>
            </a:r>
            <a:r>
              <a:rPr lang="it-IT" dirty="0" smtClean="0">
                <a:solidFill>
                  <a:schemeClr val="bg1"/>
                </a:solidFill>
              </a:rPr>
              <a:t>Documentazione</a:t>
            </a:r>
            <a:endParaRPr lang="it-IT" dirty="0">
              <a:solidFill>
                <a:schemeClr val="bg1"/>
              </a:solidFill>
            </a:endParaRPr>
          </a:p>
        </p:txBody>
      </p:sp>
      <p:sp>
        <p:nvSpPr>
          <p:cNvPr id="15" name="Rettangolo 14">
            <a:extLst>
              <a:ext uri="{FF2B5EF4-FFF2-40B4-BE49-F238E27FC236}">
                <a16:creationId xmlns:a16="http://schemas.microsoft.com/office/drawing/2014/main" id="{75E3520F-3A33-4A05-AC06-A1214BBE909D}"/>
              </a:ext>
            </a:extLst>
          </p:cNvPr>
          <p:cNvSpPr/>
          <p:nvPr/>
        </p:nvSpPr>
        <p:spPr>
          <a:xfrm>
            <a:off x="361405" y="6642556"/>
            <a:ext cx="6527074"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https://www.cessda.eu/Training/Training-Resources/Library/Data-Management-Expert-Guide/2.-Organise-Document/Documentation-and-metadata</a:t>
            </a: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7" name="Immagine 16">
            <a:extLst>
              <a:ext uri="{FF2B5EF4-FFF2-40B4-BE49-F238E27FC236}">
                <a16:creationId xmlns:a16="http://schemas.microsoft.com/office/drawing/2014/main" id="{51857B5D-4280-4E46-8874-B6559B526DFF}"/>
              </a:ext>
            </a:extLst>
          </p:cNvPr>
          <p:cNvPicPr>
            <a:picLocks noChangeAspect="1"/>
          </p:cNvPicPr>
          <p:nvPr/>
        </p:nvPicPr>
        <p:blipFill>
          <a:blip r:embed="rId4"/>
          <a:stretch>
            <a:fillRect/>
          </a:stretch>
        </p:blipFill>
        <p:spPr>
          <a:xfrm>
            <a:off x="5312116" y="2169626"/>
            <a:ext cx="3657711" cy="3797052"/>
          </a:xfrm>
          <a:prstGeom prst="rect">
            <a:avLst/>
          </a:prstGeom>
          <a:ln>
            <a:noFill/>
          </a:ln>
          <a:effectLst>
            <a:outerShdw blurRad="292100" dist="139700" dir="2700000" algn="tl" rotWithShape="0">
              <a:srgbClr val="333333">
                <a:alpha val="65000"/>
              </a:srgbClr>
            </a:outerShdw>
          </a:effectLst>
        </p:spPr>
      </p:pic>
      <p:grpSp>
        <p:nvGrpSpPr>
          <p:cNvPr id="19" name="Gruppo 18">
            <a:extLst>
              <a:ext uri="{FF2B5EF4-FFF2-40B4-BE49-F238E27FC236}">
                <a16:creationId xmlns:a16="http://schemas.microsoft.com/office/drawing/2014/main" id="{5BE8EC5C-6907-41D0-B2A0-616044819FCD}"/>
              </a:ext>
            </a:extLst>
          </p:cNvPr>
          <p:cNvGrpSpPr/>
          <p:nvPr/>
        </p:nvGrpSpPr>
        <p:grpSpPr>
          <a:xfrm>
            <a:off x="361405" y="1992449"/>
            <a:ext cx="4092160" cy="3974229"/>
            <a:chOff x="361405" y="1992449"/>
            <a:chExt cx="4092160" cy="3974229"/>
          </a:xfrm>
        </p:grpSpPr>
        <p:pic>
          <p:nvPicPr>
            <p:cNvPr id="10" name="Immagine 9">
              <a:extLst>
                <a:ext uri="{FF2B5EF4-FFF2-40B4-BE49-F238E27FC236}">
                  <a16:creationId xmlns:a16="http://schemas.microsoft.com/office/drawing/2014/main" id="{5CE81876-AFDC-484B-A436-8B09F22B55F4}"/>
                </a:ext>
              </a:extLst>
            </p:cNvPr>
            <p:cNvPicPr>
              <a:picLocks noChangeAspect="1"/>
            </p:cNvPicPr>
            <p:nvPr/>
          </p:nvPicPr>
          <p:blipFill>
            <a:blip r:embed="rId5"/>
            <a:stretch>
              <a:fillRect/>
            </a:stretch>
          </p:blipFill>
          <p:spPr>
            <a:xfrm>
              <a:off x="361405" y="2169626"/>
              <a:ext cx="4092160" cy="3797052"/>
            </a:xfrm>
            <a:prstGeom prst="rect">
              <a:avLst/>
            </a:prstGeom>
            <a:ln>
              <a:noFill/>
            </a:ln>
            <a:effectLst>
              <a:outerShdw blurRad="292100" dist="139700" dir="2700000" algn="tl" rotWithShape="0">
                <a:srgbClr val="333333">
                  <a:alpha val="65000"/>
                </a:srgbClr>
              </a:outerShdw>
            </a:effectLst>
          </p:spPr>
        </p:pic>
        <p:pic>
          <p:nvPicPr>
            <p:cNvPr id="18" name="Immagine 17">
              <a:extLst>
                <a:ext uri="{FF2B5EF4-FFF2-40B4-BE49-F238E27FC236}">
                  <a16:creationId xmlns:a16="http://schemas.microsoft.com/office/drawing/2014/main" id="{89546690-13E3-4C0D-B964-2399306C990F}"/>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2933428" y="1992449"/>
              <a:ext cx="1047750" cy="3524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42800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623E39-14C9-4F3C-8FA8-8D36D68B9927}"/>
              </a:ext>
            </a:extLst>
          </p:cNvPr>
          <p:cNvSpPr>
            <a:spLocks noGrp="1"/>
          </p:cNvSpPr>
          <p:nvPr>
            <p:ph type="title"/>
          </p:nvPr>
        </p:nvSpPr>
        <p:spPr>
          <a:xfrm>
            <a:off x="628650" y="-32941"/>
            <a:ext cx="7886700" cy="1325563"/>
          </a:xfrm>
        </p:spPr>
        <p:txBody>
          <a:bodyPr/>
          <a:lstStyle/>
          <a:p>
            <a:r>
              <a:rPr lang="it-IT" dirty="0">
                <a:solidFill>
                  <a:schemeClr val="bg1"/>
                </a:solidFill>
              </a:rPr>
              <a:t>R = </a:t>
            </a:r>
            <a:r>
              <a:rPr lang="it-IT" dirty="0" err="1">
                <a:solidFill>
                  <a:schemeClr val="bg1"/>
                </a:solidFill>
              </a:rPr>
              <a:t>Reusable</a:t>
            </a:r>
            <a:r>
              <a:rPr lang="it-IT" dirty="0">
                <a:solidFill>
                  <a:schemeClr val="bg1"/>
                </a:solidFill>
              </a:rPr>
              <a:t>. </a:t>
            </a:r>
            <a:r>
              <a:rPr lang="it-IT" dirty="0" err="1">
                <a:solidFill>
                  <a:schemeClr val="bg1"/>
                </a:solidFill>
              </a:rPr>
              <a:t>Documentation</a:t>
            </a:r>
            <a:endParaRPr lang="it-IT" dirty="0">
              <a:solidFill>
                <a:schemeClr val="bg1"/>
              </a:solidFill>
            </a:endParaRPr>
          </a:p>
        </p:txBody>
      </p:sp>
      <p:grpSp>
        <p:nvGrpSpPr>
          <p:cNvPr id="13" name="Gruppo 12">
            <a:extLst>
              <a:ext uri="{FF2B5EF4-FFF2-40B4-BE49-F238E27FC236}">
                <a16:creationId xmlns:a16="http://schemas.microsoft.com/office/drawing/2014/main" id="{D0B73490-157F-4820-B25E-A4EBE0DC57E5}"/>
              </a:ext>
            </a:extLst>
          </p:cNvPr>
          <p:cNvGrpSpPr/>
          <p:nvPr/>
        </p:nvGrpSpPr>
        <p:grpSpPr>
          <a:xfrm>
            <a:off x="106257" y="987138"/>
            <a:ext cx="4366901" cy="3425898"/>
            <a:chOff x="2179178" y="1898131"/>
            <a:chExt cx="4366901" cy="3425898"/>
          </a:xfrm>
        </p:grpSpPr>
        <p:grpSp>
          <p:nvGrpSpPr>
            <p:cNvPr id="11" name="Gruppo 10">
              <a:extLst>
                <a:ext uri="{FF2B5EF4-FFF2-40B4-BE49-F238E27FC236}">
                  <a16:creationId xmlns:a16="http://schemas.microsoft.com/office/drawing/2014/main" id="{80D0E0F2-1DD1-4FA5-A6D0-C184FD4DADB8}"/>
                </a:ext>
              </a:extLst>
            </p:cNvPr>
            <p:cNvGrpSpPr/>
            <p:nvPr/>
          </p:nvGrpSpPr>
          <p:grpSpPr>
            <a:xfrm>
              <a:off x="2179178" y="1898131"/>
              <a:ext cx="4366901" cy="1743342"/>
              <a:chOff x="2179178" y="1898131"/>
              <a:chExt cx="4366901" cy="1743342"/>
            </a:xfrm>
          </p:grpSpPr>
          <p:pic>
            <p:nvPicPr>
              <p:cNvPr id="9" name="Immagine 8">
                <a:extLst>
                  <a:ext uri="{FF2B5EF4-FFF2-40B4-BE49-F238E27FC236}">
                    <a16:creationId xmlns:a16="http://schemas.microsoft.com/office/drawing/2014/main" id="{C2439295-291A-4ADD-B9B6-D977E30824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24457" y="1898131"/>
                <a:ext cx="4221622" cy="1743342"/>
              </a:xfrm>
              <a:prstGeom prst="rect">
                <a:avLst/>
              </a:prstGeom>
              <a:ln>
                <a:noFill/>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id="{D039869A-5ECF-48C9-991B-DE107FD090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79178" y="1898131"/>
                <a:ext cx="1435693" cy="288350"/>
              </a:xfrm>
              <a:prstGeom prst="rect">
                <a:avLst/>
              </a:prstGeom>
              <a:ln>
                <a:noFill/>
              </a:ln>
              <a:effectLst>
                <a:outerShdw blurRad="292100" dist="139700" dir="2700000" algn="tl" rotWithShape="0">
                  <a:srgbClr val="333333">
                    <a:alpha val="65000"/>
                  </a:srgbClr>
                </a:outerShdw>
              </a:effectLst>
            </p:spPr>
          </p:pic>
        </p:grpSp>
        <p:pic>
          <p:nvPicPr>
            <p:cNvPr id="12" name="Immagine 11">
              <a:extLst>
                <a:ext uri="{FF2B5EF4-FFF2-40B4-BE49-F238E27FC236}">
                  <a16:creationId xmlns:a16="http://schemas.microsoft.com/office/drawing/2014/main" id="{B6CF73B5-EAC1-468F-9087-64644CD423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10741" y="2965390"/>
              <a:ext cx="3649054" cy="2358639"/>
            </a:xfrm>
            <a:prstGeom prst="rect">
              <a:avLst/>
            </a:prstGeom>
            <a:ln>
              <a:noFill/>
            </a:ln>
            <a:effectLst>
              <a:outerShdw blurRad="292100" dist="139700" dir="2700000" algn="tl" rotWithShape="0">
                <a:srgbClr val="333333">
                  <a:alpha val="65000"/>
                </a:srgbClr>
              </a:outerShdw>
            </a:effectLst>
          </p:spPr>
        </p:pic>
      </p:grpSp>
      <p:grpSp>
        <p:nvGrpSpPr>
          <p:cNvPr id="14" name="Gruppo 13"/>
          <p:cNvGrpSpPr/>
          <p:nvPr/>
        </p:nvGrpSpPr>
        <p:grpSpPr>
          <a:xfrm>
            <a:off x="2421115" y="1517920"/>
            <a:ext cx="6722885" cy="4107677"/>
            <a:chOff x="41099" y="1030847"/>
            <a:chExt cx="9226117" cy="5637150"/>
          </a:xfrm>
        </p:grpSpPr>
        <p:pic>
          <p:nvPicPr>
            <p:cNvPr id="16" name="Immagine 15">
              <a:extLst>
                <a:ext uri="{FF2B5EF4-FFF2-40B4-BE49-F238E27FC236}">
                  <a16:creationId xmlns:a16="http://schemas.microsoft.com/office/drawing/2014/main" id="{CEA370A8-F2FF-487A-BC8E-F1DABEAA908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05602" y="1359746"/>
              <a:ext cx="4446165" cy="2400198"/>
            </a:xfrm>
            <a:prstGeom prst="rect">
              <a:avLst/>
            </a:prstGeom>
          </p:spPr>
        </p:pic>
        <p:grpSp>
          <p:nvGrpSpPr>
            <p:cNvPr id="17" name="Gruppo 16">
              <a:extLst>
                <a:ext uri="{FF2B5EF4-FFF2-40B4-BE49-F238E27FC236}">
                  <a16:creationId xmlns:a16="http://schemas.microsoft.com/office/drawing/2014/main" id="{E447D8A5-1C7A-4DDA-97DB-9017241E3CBB}"/>
                </a:ext>
              </a:extLst>
            </p:cNvPr>
            <p:cNvGrpSpPr/>
            <p:nvPr/>
          </p:nvGrpSpPr>
          <p:grpSpPr>
            <a:xfrm>
              <a:off x="6055132" y="1030847"/>
              <a:ext cx="2961138" cy="1212806"/>
              <a:chOff x="4236440" y="1491143"/>
              <a:chExt cx="4731391" cy="1937857"/>
            </a:xfrm>
          </p:grpSpPr>
          <p:pic>
            <p:nvPicPr>
              <p:cNvPr id="23" name="Immagine 22">
                <a:extLst>
                  <a:ext uri="{FF2B5EF4-FFF2-40B4-BE49-F238E27FC236}">
                    <a16:creationId xmlns:a16="http://schemas.microsoft.com/office/drawing/2014/main" id="{332378BF-2549-43EE-B280-197D177720D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36440" y="1491143"/>
                <a:ext cx="4731391" cy="1937857"/>
              </a:xfrm>
              <a:prstGeom prst="rect">
                <a:avLst/>
              </a:prstGeom>
            </p:spPr>
          </p:pic>
          <p:sp>
            <p:nvSpPr>
              <p:cNvPr id="24" name="Rettangolo 23">
                <a:extLst>
                  <a:ext uri="{FF2B5EF4-FFF2-40B4-BE49-F238E27FC236}">
                    <a16:creationId xmlns:a16="http://schemas.microsoft.com/office/drawing/2014/main" id="{D4039EAD-7EA2-4CA6-B812-98017D8D75F1}"/>
                  </a:ext>
                </a:extLst>
              </p:cNvPr>
              <p:cNvSpPr/>
              <p:nvPr/>
            </p:nvSpPr>
            <p:spPr>
              <a:xfrm>
                <a:off x="6180830" y="1491143"/>
                <a:ext cx="175560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http://jupyter.org/index.html</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grpSp>
          <p:nvGrpSpPr>
            <p:cNvPr id="18" name="Gruppo 17">
              <a:extLst>
                <a:ext uri="{FF2B5EF4-FFF2-40B4-BE49-F238E27FC236}">
                  <a16:creationId xmlns:a16="http://schemas.microsoft.com/office/drawing/2014/main" id="{673207D3-A70A-497D-8B5B-2FEB38E56EE3}"/>
                </a:ext>
              </a:extLst>
            </p:cNvPr>
            <p:cNvGrpSpPr/>
            <p:nvPr/>
          </p:nvGrpSpPr>
          <p:grpSpPr>
            <a:xfrm>
              <a:off x="41099" y="1747047"/>
              <a:ext cx="2264503" cy="1446218"/>
              <a:chOff x="628650" y="1672503"/>
              <a:chExt cx="2466363" cy="1575135"/>
            </a:xfrm>
          </p:grpSpPr>
          <p:pic>
            <p:nvPicPr>
              <p:cNvPr id="21" name="Immagine 20">
                <a:extLst>
                  <a:ext uri="{FF2B5EF4-FFF2-40B4-BE49-F238E27FC236}">
                    <a16:creationId xmlns:a16="http://schemas.microsoft.com/office/drawing/2014/main" id="{649C4F23-1130-44B3-BD9A-8A33B6DBA22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8650" y="1672503"/>
                <a:ext cx="2466363" cy="1575135"/>
              </a:xfrm>
              <a:prstGeom prst="rect">
                <a:avLst/>
              </a:prstGeom>
            </p:spPr>
          </p:pic>
          <p:sp>
            <p:nvSpPr>
              <p:cNvPr id="22" name="Rettangolo 21">
                <a:extLst>
                  <a:ext uri="{FF2B5EF4-FFF2-40B4-BE49-F238E27FC236}">
                    <a16:creationId xmlns:a16="http://schemas.microsoft.com/office/drawing/2014/main" id="{87B73E68-DFDA-4222-90B6-A37DB41920BF}"/>
                  </a:ext>
                </a:extLst>
              </p:cNvPr>
              <p:cNvSpPr/>
              <p:nvPr/>
            </p:nvSpPr>
            <p:spPr>
              <a:xfrm>
                <a:off x="1390137" y="1690689"/>
                <a:ext cx="159851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https://www.rstudio.com/</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pic>
          <p:nvPicPr>
            <p:cNvPr id="19" name="Immagine 18">
              <a:extLst>
                <a:ext uri="{FF2B5EF4-FFF2-40B4-BE49-F238E27FC236}">
                  <a16:creationId xmlns:a16="http://schemas.microsoft.com/office/drawing/2014/main" id="{1543B37C-824D-465A-B944-FADF9EA8FD3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1099" y="3694407"/>
              <a:ext cx="5475051" cy="2973590"/>
            </a:xfrm>
            <a:prstGeom prst="rect">
              <a:avLst/>
            </a:prstGeom>
          </p:spPr>
        </p:pic>
        <p:pic>
          <p:nvPicPr>
            <p:cNvPr id="20" name="Immagine 19">
              <a:extLst>
                <a:ext uri="{FF2B5EF4-FFF2-40B4-BE49-F238E27FC236}">
                  <a16:creationId xmlns:a16="http://schemas.microsoft.com/office/drawing/2014/main" id="{C8B662A8-3367-497F-9549-7E72556F59F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276838" y="3706498"/>
              <a:ext cx="3990378" cy="2822666"/>
            </a:xfrm>
            <a:prstGeom prst="rect">
              <a:avLst/>
            </a:prstGeom>
          </p:spPr>
        </p:pic>
      </p:grpSp>
      <p:sp>
        <p:nvSpPr>
          <p:cNvPr id="15" name="Rettangolo 14">
            <a:extLst>
              <a:ext uri="{FF2B5EF4-FFF2-40B4-BE49-F238E27FC236}">
                <a16:creationId xmlns:a16="http://schemas.microsoft.com/office/drawing/2014/main" id="{9F18A796-0891-4822-89BB-E3845B8E24E4}"/>
              </a:ext>
            </a:extLst>
          </p:cNvPr>
          <p:cNvSpPr/>
          <p:nvPr/>
        </p:nvSpPr>
        <p:spPr>
          <a:xfrm>
            <a:off x="2149712" y="5141359"/>
            <a:ext cx="4973652" cy="165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…WHY NOT?</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PROTOCOLS.IO </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OPEN LAB NOTEBOOK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PER TENERE TRACCIA DI TUTTO L’ESPERIMENTO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[DIFFICILE ALL’INIZIO, POI TUTTO FATTO…]</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81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63782" y="-30227"/>
            <a:ext cx="7886700" cy="1325559"/>
          </a:xfrm>
        </p:spPr>
        <p:txBody>
          <a:bodyPr/>
          <a:lstStyle/>
          <a:p>
            <a:r>
              <a:rPr lang="it-IT" dirty="0">
                <a:solidFill>
                  <a:schemeClr val="bg1"/>
                </a:solidFill>
              </a:rPr>
              <a:t>R= </a:t>
            </a:r>
            <a:r>
              <a:rPr lang="it-IT" dirty="0" err="1">
                <a:solidFill>
                  <a:schemeClr val="bg1"/>
                </a:solidFill>
              </a:rPr>
              <a:t>Reusable</a:t>
            </a:r>
            <a:r>
              <a:rPr lang="it-IT" dirty="0">
                <a:solidFill>
                  <a:schemeClr val="bg1"/>
                </a:solidFill>
              </a:rPr>
              <a:t>. </a:t>
            </a:r>
            <a:r>
              <a:rPr lang="it-IT" dirty="0" smtClean="0">
                <a:solidFill>
                  <a:schemeClr val="bg1"/>
                </a:solidFill>
              </a:rPr>
              <a:t>Licenze</a:t>
            </a:r>
            <a:endParaRPr lang="it-IT" dirty="0">
              <a:solidFill>
                <a:schemeClr val="bg1"/>
              </a:solidFill>
            </a:endParaRPr>
          </a:p>
        </p:txBody>
      </p:sp>
      <p:sp>
        <p:nvSpPr>
          <p:cNvPr id="17" name="Rettangolo 16"/>
          <p:cNvSpPr/>
          <p:nvPr/>
        </p:nvSpPr>
        <p:spPr>
          <a:xfrm>
            <a:off x="3480179" y="6318913"/>
            <a:ext cx="45719" cy="204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7" name="Gruppo 36"/>
          <p:cNvGrpSpPr/>
          <p:nvPr/>
        </p:nvGrpSpPr>
        <p:grpSpPr>
          <a:xfrm>
            <a:off x="1636417" y="3058648"/>
            <a:ext cx="7375512" cy="3785600"/>
            <a:chOff x="1636417" y="2939597"/>
            <a:chExt cx="7375512" cy="3785600"/>
          </a:xfrm>
        </p:grpSpPr>
        <p:grpSp>
          <p:nvGrpSpPr>
            <p:cNvPr id="6" name="Gruppo 5">
              <a:extLst>
                <a:ext uri="{FF2B5EF4-FFF2-40B4-BE49-F238E27FC236}">
                  <a16:creationId xmlns:a16="http://schemas.microsoft.com/office/drawing/2014/main" id="{FE8696B3-0D10-482D-8C5D-248A2D435C5D}"/>
                </a:ext>
              </a:extLst>
            </p:cNvPr>
            <p:cNvGrpSpPr/>
            <p:nvPr/>
          </p:nvGrpSpPr>
          <p:grpSpPr>
            <a:xfrm>
              <a:off x="1636417" y="3232278"/>
              <a:ext cx="7375512" cy="3492919"/>
              <a:chOff x="1131449" y="3024554"/>
              <a:chExt cx="7375512" cy="3492919"/>
            </a:xfrm>
          </p:grpSpPr>
          <p:pic>
            <p:nvPicPr>
              <p:cNvPr id="7" name="Immagine 6">
                <a:extLst>
                  <a:ext uri="{FF2B5EF4-FFF2-40B4-BE49-F238E27FC236}">
                    <a16:creationId xmlns:a16="http://schemas.microsoft.com/office/drawing/2014/main" id="{B21ED4C1-15AB-407E-B918-A0A545053D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1449" y="3821350"/>
                <a:ext cx="6264571" cy="2696123"/>
              </a:xfrm>
              <a:prstGeom prst="rect">
                <a:avLst/>
              </a:prstGeom>
            </p:spPr>
          </p:pic>
          <p:grpSp>
            <p:nvGrpSpPr>
              <p:cNvPr id="8" name="Gruppo 7">
                <a:extLst>
                  <a:ext uri="{FF2B5EF4-FFF2-40B4-BE49-F238E27FC236}">
                    <a16:creationId xmlns:a16="http://schemas.microsoft.com/office/drawing/2014/main" id="{068B8F65-A113-44E5-AC32-627FEE65945D}"/>
                  </a:ext>
                </a:extLst>
              </p:cNvPr>
              <p:cNvGrpSpPr/>
              <p:nvPr/>
            </p:nvGrpSpPr>
            <p:grpSpPr>
              <a:xfrm>
                <a:off x="5825307" y="3024554"/>
                <a:ext cx="2681654" cy="808892"/>
                <a:chOff x="4967654" y="2095135"/>
                <a:chExt cx="2681654" cy="808892"/>
              </a:xfrm>
            </p:grpSpPr>
            <p:pic>
              <p:nvPicPr>
                <p:cNvPr id="9" name="Immagine 8">
                  <a:extLst>
                    <a:ext uri="{FF2B5EF4-FFF2-40B4-BE49-F238E27FC236}">
                      <a16:creationId xmlns:a16="http://schemas.microsoft.com/office/drawing/2014/main" id="{C0CD1556-C956-443C-9AC8-81E9E994CA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67654" y="2095135"/>
                  <a:ext cx="2681654" cy="808892"/>
                </a:xfrm>
                <a:prstGeom prst="rect">
                  <a:avLst/>
                </a:prstGeom>
              </p:spPr>
            </p:pic>
            <p:sp>
              <p:nvSpPr>
                <p:cNvPr id="10" name="Rettangolo 9">
                  <a:extLst>
                    <a:ext uri="{FF2B5EF4-FFF2-40B4-BE49-F238E27FC236}">
                      <a16:creationId xmlns:a16="http://schemas.microsoft.com/office/drawing/2014/main" id="{744FA09B-AF70-4322-A51B-E26DAC213E06}"/>
                    </a:ext>
                  </a:extLst>
                </p:cNvPr>
                <p:cNvSpPr/>
                <p:nvPr/>
              </p:nvSpPr>
              <p:spPr>
                <a:xfrm>
                  <a:off x="7218203" y="2284137"/>
                  <a:ext cx="431105"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2014</a:t>
                  </a: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grpSp>
        <p:pic>
          <p:nvPicPr>
            <p:cNvPr id="36" name="Immagine 35"/>
            <p:cNvPicPr/>
            <p:nvPr/>
          </p:nvPicPr>
          <p:blipFill rotWithShape="1">
            <a:blip r:embed="rId6" cstate="screen">
              <a:extLst>
                <a:ext uri="{28A0092B-C50C-407E-A947-70E740481C1C}">
                  <a14:useLocalDpi xmlns:a14="http://schemas.microsoft.com/office/drawing/2010/main"/>
                </a:ext>
              </a:extLst>
            </a:blip>
            <a:srcRect/>
            <a:stretch/>
          </p:blipFill>
          <p:spPr bwMode="auto">
            <a:xfrm>
              <a:off x="3325173" y="2939597"/>
              <a:ext cx="2827432" cy="1134470"/>
            </a:xfrm>
            <a:prstGeom prst="rect">
              <a:avLst/>
            </a:prstGeom>
            <a:ln>
              <a:noFill/>
            </a:ln>
            <a:extLst>
              <a:ext uri="{53640926-AAD7-44D8-BBD7-CCE9431645EC}">
                <a14:shadowObscured xmlns:a14="http://schemas.microsoft.com/office/drawing/2010/main"/>
              </a:ext>
            </a:extLst>
          </p:spPr>
        </p:pic>
      </p:grpSp>
      <p:grpSp>
        <p:nvGrpSpPr>
          <p:cNvPr id="4" name="Gruppo 3"/>
          <p:cNvGrpSpPr/>
          <p:nvPr/>
        </p:nvGrpSpPr>
        <p:grpSpPr>
          <a:xfrm>
            <a:off x="101896" y="1089468"/>
            <a:ext cx="2741430" cy="3700257"/>
            <a:chOff x="612397" y="977705"/>
            <a:chExt cx="2741430" cy="3700257"/>
          </a:xfrm>
        </p:grpSpPr>
        <p:pic>
          <p:nvPicPr>
            <p:cNvPr id="11" name="Immagine 10"/>
            <p:cNvPicPr>
              <a:picLocks noChangeAspect="1"/>
            </p:cNvPicPr>
            <p:nvPr/>
          </p:nvPicPr>
          <p:blipFill>
            <a:blip r:embed="rId7"/>
            <a:stretch>
              <a:fillRect/>
            </a:stretch>
          </p:blipFill>
          <p:spPr>
            <a:xfrm>
              <a:off x="612397" y="977705"/>
              <a:ext cx="2741430" cy="3700257"/>
            </a:xfrm>
            <a:prstGeom prst="rect">
              <a:avLst/>
            </a:prstGeom>
          </p:spPr>
        </p:pic>
        <p:sp>
          <p:nvSpPr>
            <p:cNvPr id="3" name="Rettangolo 2"/>
            <p:cNvSpPr/>
            <p:nvPr/>
          </p:nvSpPr>
          <p:spPr>
            <a:xfrm>
              <a:off x="627796" y="3466533"/>
              <a:ext cx="2674961" cy="1105469"/>
            </a:xfrm>
            <a:prstGeom prst="rect">
              <a:avLst/>
            </a:prstGeom>
            <a:solidFill>
              <a:srgbClr val="CF24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white"/>
                  </a:solidFill>
                  <a:effectLst/>
                  <a:uLnTx/>
                  <a:uFillTx/>
                  <a:latin typeface="Geneva" panose="020B0503030404040204" pitchFamily="34" charset="0"/>
                  <a:ea typeface="+mn-ea"/>
                  <a:cs typeface="+mn-cs"/>
                </a:rPr>
                <a:t>RICORDA: NESSUN COPYRIGHT SUI DATI (NON CREATIVI)</a:t>
              </a:r>
              <a:endParaRPr kumimoji="0" lang="it-IT" sz="1800" b="0" i="0" u="none" strike="noStrike" kern="1200" cap="none" spc="0" normalizeH="0" baseline="0" noProof="0" dirty="0">
                <a:ln>
                  <a:noFill/>
                </a:ln>
                <a:solidFill>
                  <a:prstClr val="white"/>
                </a:solidFill>
                <a:effectLst/>
                <a:uLnTx/>
                <a:uFillTx/>
                <a:latin typeface="Geneva" panose="020B0503030404040204" pitchFamily="34" charset="0"/>
                <a:ea typeface="+mn-ea"/>
                <a:cs typeface="+mn-cs"/>
              </a:endParaRPr>
            </a:p>
          </p:txBody>
        </p:sp>
      </p:grpSp>
      <p:sp>
        <p:nvSpPr>
          <p:cNvPr id="18" name="Rettangolo 17"/>
          <p:cNvSpPr/>
          <p:nvPr/>
        </p:nvSpPr>
        <p:spPr>
          <a:xfrm>
            <a:off x="2473964" y="2396832"/>
            <a:ext cx="4371036" cy="92333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Database=a </a:t>
            </a:r>
            <a:r>
              <a:rPr kumimoji="0" lang="en-US" sz="1800" b="0" i="0" u="none" strike="noStrike" kern="1200" cap="none" spc="0" normalizeH="0" baseline="0" noProof="0" dirty="0">
                <a:ln>
                  <a:noFill/>
                </a:ln>
                <a:solidFill>
                  <a:prstClr val="black"/>
                </a:solidFill>
                <a:effectLst/>
                <a:uLnTx/>
                <a:uFillTx/>
                <a:latin typeface="Calibri"/>
                <a:ea typeface="+mn-ea"/>
                <a:cs typeface="+mn-cs"/>
              </a:rPr>
              <a:t>collection of independent works, data or other materials arranged in a systematic or methodical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way (Art.1)</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ettangolo 20"/>
          <p:cNvSpPr/>
          <p:nvPr/>
        </p:nvSpPr>
        <p:spPr>
          <a:xfrm>
            <a:off x="1982059" y="920826"/>
            <a:ext cx="3785616" cy="92333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Copyright: protects the STRUCTURE, selection </a:t>
            </a:r>
            <a:r>
              <a:rPr kumimoji="0" lang="en-US" sz="1800" b="0" i="0" u="none" strike="noStrike" kern="1200" cap="none" spc="0" normalizeH="0" baseline="0" noProof="0" dirty="0">
                <a:ln>
                  <a:noFill/>
                </a:ln>
                <a:solidFill>
                  <a:prstClr val="black"/>
                </a:solidFill>
                <a:effectLst/>
                <a:uLnTx/>
                <a:uFillTx/>
                <a:latin typeface="Calibri"/>
                <a:ea typeface="+mn-ea"/>
                <a:cs typeface="+mn-cs"/>
              </a:rPr>
              <a:t>or arrangement of their contents" (Art. 3</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NOT THE DATA</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ttangolo 21"/>
          <p:cNvSpPr/>
          <p:nvPr/>
        </p:nvSpPr>
        <p:spPr>
          <a:xfrm>
            <a:off x="5323566" y="1274304"/>
            <a:ext cx="3779093" cy="120032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smtClean="0">
                <a:ln>
                  <a:noFill/>
                </a:ln>
                <a:solidFill>
                  <a:prstClr val="black"/>
                </a:solidFill>
                <a:effectLst/>
                <a:uLnTx/>
                <a:uFillTx/>
                <a:latin typeface="Calibri"/>
                <a:ea typeface="+mn-ea"/>
                <a:cs typeface="+mn-cs"/>
              </a:rPr>
              <a:t>Sui </a:t>
            </a:r>
            <a:r>
              <a:rPr kumimoji="0" lang="it-IT" sz="1800" b="0" i="1" u="none" strike="noStrike" kern="1200" cap="none" spc="0" normalizeH="0" baseline="0" noProof="0" dirty="0">
                <a:ln>
                  <a:noFill/>
                </a:ln>
                <a:solidFill>
                  <a:prstClr val="black"/>
                </a:solidFill>
                <a:effectLst/>
                <a:uLnTx/>
                <a:uFillTx/>
                <a:latin typeface="Calibri"/>
                <a:ea typeface="+mn-ea"/>
                <a:cs typeface="+mn-cs"/>
              </a:rPr>
              <a:t>generis </a:t>
            </a:r>
            <a:r>
              <a:rPr kumimoji="0" lang="it-IT" sz="1800" b="0" i="0" u="none" strike="noStrike" kern="1200" cap="none" spc="0" normalizeH="0" baseline="0" noProof="0" dirty="0">
                <a:ln>
                  <a:noFill/>
                </a:ln>
                <a:solidFill>
                  <a:prstClr val="black"/>
                </a:solidFill>
                <a:effectLst/>
                <a:uLnTx/>
                <a:uFillTx/>
                <a:latin typeface="Calibri"/>
                <a:ea typeface="+mn-ea"/>
                <a:cs typeface="+mn-cs"/>
              </a:rPr>
              <a:t>database </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right: </a:t>
            </a: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protects</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the «</a:t>
            </a: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substantial</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effort</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in OBTAINING data [NOT «CREATING»]… the right </a:t>
            </a: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owner</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often</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is</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the </a:t>
            </a: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institution</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284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bg1"/>
                </a:solidFill>
              </a:rPr>
              <a:t>[</a:t>
            </a:r>
            <a:r>
              <a:rPr lang="it-IT" dirty="0" err="1" smtClean="0">
                <a:solidFill>
                  <a:schemeClr val="bg1"/>
                </a:solidFill>
              </a:rPr>
              <a:t>webinar</a:t>
            </a:r>
            <a:r>
              <a:rPr lang="it-IT" dirty="0" smtClean="0">
                <a:solidFill>
                  <a:schemeClr val="bg1"/>
                </a:solidFill>
              </a:rPr>
              <a:t>]</a:t>
            </a:r>
            <a:endParaRPr lang="it-IT" dirty="0">
              <a:solidFill>
                <a:schemeClr val="bg1"/>
              </a:solidFill>
            </a:endParaRPr>
          </a:p>
        </p:txBody>
      </p:sp>
      <p:grpSp>
        <p:nvGrpSpPr>
          <p:cNvPr id="6" name="Gruppo 5"/>
          <p:cNvGrpSpPr/>
          <p:nvPr/>
        </p:nvGrpSpPr>
        <p:grpSpPr>
          <a:xfrm>
            <a:off x="994410" y="280786"/>
            <a:ext cx="7816102" cy="6516900"/>
            <a:chOff x="994410" y="280786"/>
            <a:chExt cx="7816102" cy="6516900"/>
          </a:xfrm>
        </p:grpSpPr>
        <p:pic>
          <p:nvPicPr>
            <p:cNvPr id="4" name="Immagin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8514" y="280786"/>
              <a:ext cx="4051998" cy="2188217"/>
            </a:xfrm>
            <a:prstGeom prst="rect">
              <a:avLst/>
            </a:prstGeom>
            <a:ln>
              <a:noFill/>
            </a:ln>
            <a:effectLst>
              <a:outerShdw blurRad="292100" dist="139700" dir="2700000" algn="tl" rotWithShape="0">
                <a:srgbClr val="333333">
                  <a:alpha val="65000"/>
                </a:srgbClr>
              </a:outerShdw>
            </a:effectLst>
          </p:spPr>
        </p:pic>
        <p:pic>
          <p:nvPicPr>
            <p:cNvPr id="5" name="Immagine 4"/>
            <p:cNvPicPr/>
            <p:nvPr/>
          </p:nvPicPr>
          <p:blipFill rotWithShape="1">
            <a:blip r:embed="rId4" cstate="screen">
              <a:extLst>
                <a:ext uri="{28A0092B-C50C-407E-A947-70E740481C1C}">
                  <a14:useLocalDpi xmlns:a14="http://schemas.microsoft.com/office/drawing/2010/main"/>
                </a:ext>
              </a:extLst>
            </a:blip>
            <a:srcRect l="8819" t="10606" r="12312" b="6186"/>
            <a:stretch/>
          </p:blipFill>
          <p:spPr bwMode="auto">
            <a:xfrm>
              <a:off x="994410" y="2553346"/>
              <a:ext cx="7155180" cy="424434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77703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Immagine 6"/>
          <p:cNvPicPr>
            <a:picLocks noChangeAspect="1"/>
          </p:cNvPicPr>
          <p:nvPr/>
        </p:nvPicPr>
        <p:blipFill>
          <a:blip r:embed="rId3"/>
          <a:stretch>
            <a:fillRect/>
          </a:stretch>
        </p:blipFill>
        <p:spPr>
          <a:xfrm>
            <a:off x="5436121" y="1095720"/>
            <a:ext cx="2038719" cy="4356000"/>
          </a:xfrm>
          <a:prstGeom prst="rect">
            <a:avLst/>
          </a:prstGeom>
        </p:spPr>
      </p:pic>
      <p:sp>
        <p:nvSpPr>
          <p:cNvPr id="4" name="Titolo 3"/>
          <p:cNvSpPr>
            <a:spLocks noGrp="1"/>
          </p:cNvSpPr>
          <p:nvPr>
            <p:ph type="title"/>
          </p:nvPr>
        </p:nvSpPr>
        <p:spPr>
          <a:xfrm>
            <a:off x="193340" y="83792"/>
            <a:ext cx="8807785" cy="1325559"/>
          </a:xfrm>
        </p:spPr>
        <p:txBody>
          <a:bodyPr/>
          <a:lstStyle/>
          <a:p>
            <a:r>
              <a:rPr lang="it-IT" dirty="0" smtClean="0">
                <a:solidFill>
                  <a:schemeClr val="bg1"/>
                </a:solidFill>
              </a:rPr>
              <a:t>[non suoniamo tutti la stessa musica]</a:t>
            </a:r>
            <a:endParaRPr lang="it-IT" dirty="0">
              <a:solidFill>
                <a:schemeClr val="bg1"/>
              </a:solidFill>
            </a:endParaRPr>
          </a:p>
        </p:txBody>
      </p:sp>
      <p:pic>
        <p:nvPicPr>
          <p:cNvPr id="2" name="Immagine 1"/>
          <p:cNvPicPr>
            <a:picLocks noChangeAspect="1"/>
          </p:cNvPicPr>
          <p:nvPr/>
        </p:nvPicPr>
        <p:blipFill>
          <a:blip r:embed="rId4"/>
          <a:stretch>
            <a:fillRect/>
          </a:stretch>
        </p:blipFill>
        <p:spPr>
          <a:xfrm>
            <a:off x="0" y="1851524"/>
            <a:ext cx="5454457" cy="4248000"/>
          </a:xfrm>
          <a:prstGeom prst="rect">
            <a:avLst/>
          </a:prstGeom>
          <a:ln>
            <a:noFill/>
          </a:ln>
          <a:effectLst>
            <a:outerShdw blurRad="292100" dist="139700" dir="2700000" algn="tl" rotWithShape="0">
              <a:srgbClr val="333333">
                <a:alpha val="65000"/>
              </a:srgbClr>
            </a:outerShdw>
          </a:effectLst>
        </p:spPr>
      </p:pic>
      <p:grpSp>
        <p:nvGrpSpPr>
          <p:cNvPr id="6" name="Gruppo 5"/>
          <p:cNvGrpSpPr/>
          <p:nvPr/>
        </p:nvGrpSpPr>
        <p:grpSpPr>
          <a:xfrm>
            <a:off x="2527382" y="2427720"/>
            <a:ext cx="6967843" cy="1692000"/>
            <a:chOff x="2527382" y="2427720"/>
            <a:chExt cx="6967843" cy="1692000"/>
          </a:xfrm>
        </p:grpSpPr>
        <p:pic>
          <p:nvPicPr>
            <p:cNvPr id="3" name="Immagine 2"/>
            <p:cNvPicPr>
              <a:picLocks noChangeAspect="1"/>
            </p:cNvPicPr>
            <p:nvPr/>
          </p:nvPicPr>
          <p:blipFill>
            <a:blip r:embed="rId5"/>
            <a:stretch>
              <a:fillRect/>
            </a:stretch>
          </p:blipFill>
          <p:spPr>
            <a:xfrm>
              <a:off x="2527382" y="2427720"/>
              <a:ext cx="6967843" cy="1692000"/>
            </a:xfrm>
            <a:prstGeom prst="rect">
              <a:avLst/>
            </a:prstGeom>
            <a:ln>
              <a:noFill/>
            </a:ln>
            <a:effectLst>
              <a:outerShdw blurRad="292100" dist="139700" dir="2700000" algn="tl" rotWithShape="0">
                <a:srgbClr val="333333">
                  <a:alpha val="65000"/>
                </a:srgbClr>
              </a:outerShdw>
            </a:effectLst>
          </p:spPr>
        </p:pic>
        <p:sp>
          <p:nvSpPr>
            <p:cNvPr id="5" name="Rettangolo 4"/>
            <p:cNvSpPr/>
            <p:nvPr/>
          </p:nvSpPr>
          <p:spPr>
            <a:xfrm>
              <a:off x="7981839" y="3873499"/>
              <a:ext cx="116216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6"/>
                </a:rPr>
                <a:t>CESSDA guide</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spTree>
    <p:extLst>
      <p:ext uri="{BB962C8B-B14F-4D97-AF65-F5344CB8AC3E}">
        <p14:creationId xmlns:p14="http://schemas.microsoft.com/office/powerpoint/2010/main" val="203633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193340" y="-183078"/>
            <a:ext cx="8807785" cy="1325559"/>
          </a:xfrm>
        </p:spPr>
        <p:txBody>
          <a:bodyPr/>
          <a:lstStyle/>
          <a:p>
            <a:r>
              <a:rPr lang="it-IT" dirty="0" smtClean="0">
                <a:solidFill>
                  <a:schemeClr val="bg1"/>
                </a:solidFill>
              </a:rPr>
              <a:t>[regole chiare dall’inizio]</a:t>
            </a:r>
            <a:endParaRPr lang="it-IT" dirty="0">
              <a:solidFill>
                <a:schemeClr val="bg1"/>
              </a:solidFill>
            </a:endParaRPr>
          </a:p>
        </p:txBody>
      </p:sp>
      <p:sp>
        <p:nvSpPr>
          <p:cNvPr id="9" name="Rettangolo 8"/>
          <p:cNvSpPr/>
          <p:nvPr/>
        </p:nvSpPr>
        <p:spPr>
          <a:xfrm>
            <a:off x="1330036" y="5280569"/>
            <a:ext cx="6331528" cy="142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 </a:t>
            </a:r>
            <a:r>
              <a:rPr kumimoji="0" lang="it-IT" sz="2400" b="0" i="0" u="none" strike="noStrike" kern="1200" cap="none" spc="0" normalizeH="0" baseline="0" noProof="0" dirty="0" smtClean="0">
                <a:ln>
                  <a:noFill/>
                </a:ln>
                <a:solidFill>
                  <a:prstClr val="black"/>
                </a:solidFill>
                <a:effectLst/>
                <a:uLnTx/>
                <a:uFillTx/>
                <a:latin typeface="Calibri"/>
                <a:ea typeface="+mn-ea"/>
                <a:cs typeface="+mn-cs"/>
              </a:rPr>
              <a:t>FISSATE REGOLE CHIARE DA SUBITO</a:t>
            </a:r>
            <a:endParaRPr kumimoji="0" lang="it-IT" sz="24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Tx/>
              <a:buChar char="-"/>
              <a:tabLst/>
              <a:defRPr/>
            </a:pPr>
            <a:r>
              <a:rPr kumimoji="0" lang="it-IT" sz="2400" b="0" i="0" u="none" strike="noStrike" kern="1200" cap="none" spc="0" normalizeH="0" baseline="0" noProof="0" dirty="0" smtClean="0">
                <a:ln>
                  <a:noFill/>
                </a:ln>
                <a:solidFill>
                  <a:prstClr val="black"/>
                </a:solidFill>
                <a:effectLst/>
                <a:uLnTx/>
                <a:uFillTx/>
                <a:latin typeface="Calibri"/>
                <a:ea typeface="+mn-ea"/>
                <a:cs typeface="+mn-cs"/>
              </a:rPr>
              <a:t>CHI HA I DIRITTI SUI DATI (SE ESISTE)</a:t>
            </a: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Tx/>
              <a:buChar char="-"/>
              <a:tabLst/>
              <a:defRPr/>
            </a:pPr>
            <a:r>
              <a:rPr kumimoji="0" lang="it-IT" sz="2400" b="0" i="0" u="none" strike="noStrike" kern="1200" cap="none" spc="0" normalizeH="0" baseline="0" noProof="0" dirty="0" smtClean="0">
                <a:ln>
                  <a:noFill/>
                </a:ln>
                <a:solidFill>
                  <a:prstClr val="black"/>
                </a:solidFill>
                <a:effectLst/>
                <a:uLnTx/>
                <a:uFillTx/>
                <a:latin typeface="Calibri"/>
                <a:ea typeface="+mn-ea"/>
                <a:cs typeface="+mn-cs"/>
              </a:rPr>
              <a:t>CHI DEVE PROVVEDERE A CONSERVARE</a:t>
            </a:r>
          </a:p>
          <a:p>
            <a:pPr marL="342900" marR="0" lvl="0" indent="-342900" algn="ctr" defTabSz="914400" rtl="0" eaLnBrk="1" fontAlgn="auto" latinLnBrk="0" hangingPunct="1">
              <a:lnSpc>
                <a:spcPct val="100000"/>
              </a:lnSpc>
              <a:spcBef>
                <a:spcPts val="0"/>
              </a:spcBef>
              <a:spcAft>
                <a:spcPts val="0"/>
              </a:spcAft>
              <a:buClrTx/>
              <a:buSzTx/>
              <a:buFontTx/>
              <a:buChar char="-"/>
              <a:tabLst/>
              <a:defRPr/>
            </a:pPr>
            <a:r>
              <a:rPr kumimoji="0" lang="it-IT" sz="2400" b="0" i="0" u="none" strike="noStrike" kern="1200" cap="none" spc="0" normalizeH="0" baseline="0" noProof="0" dirty="0" smtClean="0">
                <a:ln>
                  <a:noFill/>
                </a:ln>
                <a:solidFill>
                  <a:prstClr val="black"/>
                </a:solidFill>
                <a:effectLst/>
                <a:uLnTx/>
                <a:uFillTx/>
                <a:latin typeface="Calibri"/>
                <a:ea typeface="+mn-ea"/>
                <a:cs typeface="+mn-cs"/>
              </a:rPr>
              <a:t>CHI PUÒ SFRUTTARE</a:t>
            </a: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7" name="Gruppo 26"/>
          <p:cNvGrpSpPr/>
          <p:nvPr/>
        </p:nvGrpSpPr>
        <p:grpSpPr>
          <a:xfrm>
            <a:off x="6290574" y="3095481"/>
            <a:ext cx="5884386" cy="2052000"/>
            <a:chOff x="5161857" y="3714403"/>
            <a:chExt cx="5884386" cy="2052000"/>
          </a:xfrm>
        </p:grpSpPr>
        <p:pic>
          <p:nvPicPr>
            <p:cNvPr id="25" name="Immagine 2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161857" y="3714403"/>
              <a:ext cx="2646617" cy="20520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6" name="Rettangolo 25"/>
            <p:cNvSpPr/>
            <p:nvPr/>
          </p:nvSpPr>
          <p:spPr>
            <a:xfrm>
              <a:off x="6474243" y="3824980"/>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4"/>
                </a:rPr>
                <a:t>Safe to be open 2016</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spTree>
    <p:extLst>
      <p:ext uri="{BB962C8B-B14F-4D97-AF65-F5344CB8AC3E}">
        <p14:creationId xmlns:p14="http://schemas.microsoft.com/office/powerpoint/2010/main" val="94503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F8F559-6B3A-4AB7-A1B7-0DE1956463A7}"/>
              </a:ext>
            </a:extLst>
          </p:cNvPr>
          <p:cNvSpPr>
            <a:spLocks noGrp="1"/>
          </p:cNvSpPr>
          <p:nvPr>
            <p:ph type="title"/>
          </p:nvPr>
        </p:nvSpPr>
        <p:spPr>
          <a:xfrm>
            <a:off x="360202" y="-159391"/>
            <a:ext cx="7886700" cy="1325563"/>
          </a:xfrm>
        </p:spPr>
        <p:txBody>
          <a:bodyPr/>
          <a:lstStyle/>
          <a:p>
            <a:r>
              <a:rPr lang="it-IT" dirty="0">
                <a:solidFill>
                  <a:schemeClr val="bg1"/>
                </a:solidFill>
              </a:rPr>
              <a:t>R = </a:t>
            </a:r>
            <a:r>
              <a:rPr lang="it-IT" dirty="0" err="1">
                <a:solidFill>
                  <a:schemeClr val="bg1"/>
                </a:solidFill>
              </a:rPr>
              <a:t>Reusable</a:t>
            </a:r>
            <a:r>
              <a:rPr lang="it-IT" dirty="0">
                <a:solidFill>
                  <a:schemeClr val="bg1"/>
                </a:solidFill>
              </a:rPr>
              <a:t>. </a:t>
            </a:r>
            <a:r>
              <a:rPr lang="it-IT" dirty="0" smtClean="0">
                <a:solidFill>
                  <a:schemeClr val="bg1"/>
                </a:solidFill>
              </a:rPr>
              <a:t>Licenze</a:t>
            </a:r>
            <a:endParaRPr lang="it-IT" dirty="0">
              <a:solidFill>
                <a:schemeClr val="bg1"/>
              </a:solidFill>
            </a:endParaRPr>
          </a:p>
        </p:txBody>
      </p:sp>
      <p:grpSp>
        <p:nvGrpSpPr>
          <p:cNvPr id="5" name="Gruppo 4">
            <a:extLst>
              <a:ext uri="{FF2B5EF4-FFF2-40B4-BE49-F238E27FC236}">
                <a16:creationId xmlns:a16="http://schemas.microsoft.com/office/drawing/2014/main" id="{8CF6ED97-5852-4C97-90E6-151283CD5520}"/>
              </a:ext>
            </a:extLst>
          </p:cNvPr>
          <p:cNvGrpSpPr/>
          <p:nvPr/>
        </p:nvGrpSpPr>
        <p:grpSpPr>
          <a:xfrm>
            <a:off x="6388096" y="0"/>
            <a:ext cx="2403465" cy="1301155"/>
            <a:chOff x="2453053" y="3270738"/>
            <a:chExt cx="5688623" cy="3079629"/>
          </a:xfrm>
        </p:grpSpPr>
        <p:pic>
          <p:nvPicPr>
            <p:cNvPr id="3" name="Immagine 2">
              <a:extLst>
                <a:ext uri="{FF2B5EF4-FFF2-40B4-BE49-F238E27FC236}">
                  <a16:creationId xmlns:a16="http://schemas.microsoft.com/office/drawing/2014/main" id="{637D66AD-E85F-4236-A12F-2BAA5F136E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53053" y="3721467"/>
              <a:ext cx="4992604" cy="2628900"/>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4908BE1C-A27E-4514-B824-92FC11785C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8715" y="3270738"/>
              <a:ext cx="3472961" cy="536331"/>
            </a:xfrm>
            <a:prstGeom prst="rect">
              <a:avLst/>
            </a:prstGeom>
          </p:spPr>
        </p:pic>
      </p:grpSp>
      <p:pic>
        <p:nvPicPr>
          <p:cNvPr id="8" name="Immagine 7">
            <a:extLst>
              <a:ext uri="{FF2B5EF4-FFF2-40B4-BE49-F238E27FC236}">
                <a16:creationId xmlns:a16="http://schemas.microsoft.com/office/drawing/2014/main" id="{AD686681-6628-4EF4-AA29-6DB6C678A9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0202" y="1166172"/>
            <a:ext cx="2347546" cy="2294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magine 8">
            <a:extLst>
              <a:ext uri="{FF2B5EF4-FFF2-40B4-BE49-F238E27FC236}">
                <a16:creationId xmlns:a16="http://schemas.microsoft.com/office/drawing/2014/main" id="{BFCBD3C7-BAD1-46F0-8315-79557091A93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21268" y="1556237"/>
            <a:ext cx="3200222" cy="20541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magine 9">
            <a:extLst>
              <a:ext uri="{FF2B5EF4-FFF2-40B4-BE49-F238E27FC236}">
                <a16:creationId xmlns:a16="http://schemas.microsoft.com/office/drawing/2014/main" id="{C05B7394-ED62-41FA-BFB9-AF2FD9D25D0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3633" y="4000499"/>
            <a:ext cx="3389919" cy="24299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magine 10">
            <a:extLst>
              <a:ext uri="{FF2B5EF4-FFF2-40B4-BE49-F238E27FC236}">
                <a16:creationId xmlns:a16="http://schemas.microsoft.com/office/drawing/2014/main" id="{140B939D-0A07-4A26-8F56-F38D7CAE45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40450" y="3902935"/>
            <a:ext cx="2879196" cy="23615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2917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D91E62-3E8D-4832-8EC9-E63230CEF667}"/>
              </a:ext>
            </a:extLst>
          </p:cNvPr>
          <p:cNvSpPr>
            <a:spLocks noGrp="1"/>
          </p:cNvSpPr>
          <p:nvPr>
            <p:ph type="title"/>
          </p:nvPr>
        </p:nvSpPr>
        <p:spPr>
          <a:xfrm>
            <a:off x="154031" y="180568"/>
            <a:ext cx="8567938" cy="1325563"/>
          </a:xfrm>
        </p:spPr>
        <p:txBody>
          <a:bodyPr/>
          <a:lstStyle/>
          <a:p>
            <a:r>
              <a:rPr lang="it-IT" dirty="0">
                <a:solidFill>
                  <a:schemeClr val="bg1"/>
                </a:solidFill>
              </a:rPr>
              <a:t>Creative </a:t>
            </a:r>
            <a:r>
              <a:rPr lang="it-IT" dirty="0" err="1">
                <a:solidFill>
                  <a:schemeClr val="bg1"/>
                </a:solidFill>
              </a:rPr>
              <a:t>Commons</a:t>
            </a:r>
            <a:r>
              <a:rPr lang="it-IT" dirty="0">
                <a:solidFill>
                  <a:schemeClr val="bg1"/>
                </a:solidFill>
              </a:rPr>
              <a:t> e Open Science</a:t>
            </a:r>
          </a:p>
        </p:txBody>
      </p:sp>
      <p:grpSp>
        <p:nvGrpSpPr>
          <p:cNvPr id="16" name="Gruppo 15">
            <a:extLst>
              <a:ext uri="{FF2B5EF4-FFF2-40B4-BE49-F238E27FC236}">
                <a16:creationId xmlns:a16="http://schemas.microsoft.com/office/drawing/2014/main" id="{2098ABFE-B9F9-49A0-9D00-E5D3285A9D22}"/>
              </a:ext>
            </a:extLst>
          </p:cNvPr>
          <p:cNvGrpSpPr/>
          <p:nvPr/>
        </p:nvGrpSpPr>
        <p:grpSpPr>
          <a:xfrm>
            <a:off x="3123550" y="229281"/>
            <a:ext cx="5791850" cy="6373743"/>
            <a:chOff x="3123550" y="229281"/>
            <a:chExt cx="5791850" cy="6373743"/>
          </a:xfrm>
        </p:grpSpPr>
        <p:pic>
          <p:nvPicPr>
            <p:cNvPr id="4" name="Immagine 3">
              <a:extLst>
                <a:ext uri="{FF2B5EF4-FFF2-40B4-BE49-F238E27FC236}">
                  <a16:creationId xmlns:a16="http://schemas.microsoft.com/office/drawing/2014/main" id="{AA70CF99-7E7D-43AF-917F-EAC26E31D6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23550" y="229281"/>
              <a:ext cx="5791850" cy="6373743"/>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A6BD0F60-870A-482C-8E6D-0B965243D78D}"/>
                </a:ext>
              </a:extLst>
            </p:cNvPr>
            <p:cNvSpPr/>
            <p:nvPr/>
          </p:nvSpPr>
          <p:spPr>
            <a:xfrm>
              <a:off x="3253154" y="4370458"/>
              <a:ext cx="2620108" cy="746665"/>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Connettore diritto 8">
              <a:extLst>
                <a:ext uri="{FF2B5EF4-FFF2-40B4-BE49-F238E27FC236}">
                  <a16:creationId xmlns:a16="http://schemas.microsoft.com/office/drawing/2014/main" id="{F94AF60F-E31F-4BF9-9E9D-D5C771CAFEA3}"/>
                </a:ext>
              </a:extLst>
            </p:cNvPr>
            <p:cNvCxnSpPr/>
            <p:nvPr/>
          </p:nvCxnSpPr>
          <p:spPr>
            <a:xfrm>
              <a:off x="4438000" y="6056851"/>
              <a:ext cx="1350404"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78B13995-F75F-46EF-847B-8F8F5FDDBC91}"/>
                </a:ext>
              </a:extLst>
            </p:cNvPr>
            <p:cNvCxnSpPr>
              <a:cxnSpLocks/>
            </p:cNvCxnSpPr>
            <p:nvPr/>
          </p:nvCxnSpPr>
          <p:spPr>
            <a:xfrm>
              <a:off x="3330429" y="6209251"/>
              <a:ext cx="2610375"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7FBC1EF4-33A2-41B1-8CB9-1598794DC96E}"/>
                </a:ext>
              </a:extLst>
            </p:cNvPr>
            <p:cNvCxnSpPr>
              <a:cxnSpLocks/>
            </p:cNvCxnSpPr>
            <p:nvPr/>
          </p:nvCxnSpPr>
          <p:spPr>
            <a:xfrm>
              <a:off x="3253154" y="6358957"/>
              <a:ext cx="2620108" cy="18176"/>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0155F680-9C3D-4E11-9898-71A09CB5F631}"/>
                </a:ext>
              </a:extLst>
            </p:cNvPr>
            <p:cNvCxnSpPr>
              <a:cxnSpLocks/>
            </p:cNvCxnSpPr>
            <p:nvPr/>
          </p:nvCxnSpPr>
          <p:spPr>
            <a:xfrm>
              <a:off x="3253154" y="6530829"/>
              <a:ext cx="2535250"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grpSp>
      <p:sp>
        <p:nvSpPr>
          <p:cNvPr id="6" name="Rettangolo 5">
            <a:extLst>
              <a:ext uri="{FF2B5EF4-FFF2-40B4-BE49-F238E27FC236}">
                <a16:creationId xmlns:a16="http://schemas.microsoft.com/office/drawing/2014/main" id="{ACE10B48-6482-43B1-A193-60E30AFB52C6}"/>
              </a:ext>
            </a:extLst>
          </p:cNvPr>
          <p:cNvSpPr/>
          <p:nvPr/>
        </p:nvSpPr>
        <p:spPr>
          <a:xfrm>
            <a:off x="6274965" y="5033394"/>
            <a:ext cx="1132514" cy="1325563"/>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ttangolo 6">
            <a:extLst>
              <a:ext uri="{FF2B5EF4-FFF2-40B4-BE49-F238E27FC236}">
                <a16:creationId xmlns:a16="http://schemas.microsoft.com/office/drawing/2014/main" id="{8883E84F-DC06-4DE1-8A43-8BCCB4F254FA}"/>
              </a:ext>
            </a:extLst>
          </p:cNvPr>
          <p:cNvSpPr/>
          <p:nvPr/>
        </p:nvSpPr>
        <p:spPr>
          <a:xfrm>
            <a:off x="7535760" y="5051570"/>
            <a:ext cx="1132514" cy="1325563"/>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uppo 17">
            <a:extLst>
              <a:ext uri="{FF2B5EF4-FFF2-40B4-BE49-F238E27FC236}">
                <a16:creationId xmlns:a16="http://schemas.microsoft.com/office/drawing/2014/main" id="{FEF6EB74-6449-4FF4-AC1B-1118D0BD0D9C}"/>
              </a:ext>
            </a:extLst>
          </p:cNvPr>
          <p:cNvGrpSpPr/>
          <p:nvPr/>
        </p:nvGrpSpPr>
        <p:grpSpPr>
          <a:xfrm>
            <a:off x="154031" y="1441939"/>
            <a:ext cx="2741841" cy="4141177"/>
            <a:chOff x="154031" y="1441939"/>
            <a:chExt cx="2741841" cy="4141177"/>
          </a:xfrm>
        </p:grpSpPr>
        <p:pic>
          <p:nvPicPr>
            <p:cNvPr id="3" name="Immagine 2">
              <a:extLst>
                <a:ext uri="{FF2B5EF4-FFF2-40B4-BE49-F238E27FC236}">
                  <a16:creationId xmlns:a16="http://schemas.microsoft.com/office/drawing/2014/main" id="{EB04ADF8-BFC0-49CF-88EC-C7E21EA75F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4031" y="1441939"/>
              <a:ext cx="2725616" cy="4141177"/>
            </a:xfrm>
            <a:prstGeom prst="rect">
              <a:avLst/>
            </a:prstGeom>
            <a:ln>
              <a:noFill/>
            </a:ln>
            <a:effectLst>
              <a:outerShdw blurRad="292100" dist="139700" dir="2700000" algn="tl" rotWithShape="0">
                <a:srgbClr val="333333">
                  <a:alpha val="65000"/>
                </a:srgbClr>
              </a:outerShdw>
            </a:effectLst>
          </p:spPr>
        </p:pic>
        <p:sp>
          <p:nvSpPr>
            <p:cNvPr id="17" name="Rettangolo 16">
              <a:extLst>
                <a:ext uri="{FF2B5EF4-FFF2-40B4-BE49-F238E27FC236}">
                  <a16:creationId xmlns:a16="http://schemas.microsoft.com/office/drawing/2014/main" id="{0D7D9FAA-87D5-4E58-8635-983B89B3A8F8}"/>
                </a:ext>
              </a:extLst>
            </p:cNvPr>
            <p:cNvSpPr/>
            <p:nvPr/>
          </p:nvSpPr>
          <p:spPr>
            <a:xfrm>
              <a:off x="154031" y="2522796"/>
              <a:ext cx="274184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https://doi.org/10.5281/zenodo.840651</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Tree>
    <p:extLst>
      <p:ext uri="{BB962C8B-B14F-4D97-AF65-F5344CB8AC3E}">
        <p14:creationId xmlns:p14="http://schemas.microsoft.com/office/powerpoint/2010/main" val="316502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bg1"/>
                </a:solidFill>
              </a:rPr>
              <a:t>[EOSC – </a:t>
            </a:r>
            <a:r>
              <a:rPr lang="it-IT" dirty="0" smtClean="0">
                <a:solidFill>
                  <a:schemeClr val="bg1"/>
                </a:solidFill>
              </a:rPr>
              <a:t>cioè?]</a:t>
            </a:r>
            <a:endParaRPr lang="it-IT" dirty="0">
              <a:solidFill>
                <a:schemeClr val="bg1"/>
              </a:solidFill>
            </a:endParaRPr>
          </a:p>
        </p:txBody>
      </p:sp>
      <p:grpSp>
        <p:nvGrpSpPr>
          <p:cNvPr id="27" name="Gruppo 26">
            <a:extLst>
              <a:ext uri="{FF2B5EF4-FFF2-40B4-BE49-F238E27FC236}">
                <a16:creationId xmlns:a16="http://schemas.microsoft.com/office/drawing/2014/main" id="{34E89BB7-835A-4FBF-ABB6-60C4141FDFC8}"/>
              </a:ext>
            </a:extLst>
          </p:cNvPr>
          <p:cNvGrpSpPr/>
          <p:nvPr/>
        </p:nvGrpSpPr>
        <p:grpSpPr>
          <a:xfrm>
            <a:off x="524147" y="518922"/>
            <a:ext cx="8293015" cy="5973949"/>
            <a:chOff x="524147" y="518922"/>
            <a:chExt cx="8293015" cy="5973949"/>
          </a:xfrm>
        </p:grpSpPr>
        <p:grpSp>
          <p:nvGrpSpPr>
            <p:cNvPr id="23" name="Gruppo 22">
              <a:extLst>
                <a:ext uri="{FF2B5EF4-FFF2-40B4-BE49-F238E27FC236}">
                  <a16:creationId xmlns:a16="http://schemas.microsoft.com/office/drawing/2014/main" id="{D2618E5B-06F8-498B-9117-C2151E66D674}"/>
                </a:ext>
              </a:extLst>
            </p:cNvPr>
            <p:cNvGrpSpPr/>
            <p:nvPr/>
          </p:nvGrpSpPr>
          <p:grpSpPr>
            <a:xfrm>
              <a:off x="524147" y="518922"/>
              <a:ext cx="8293015" cy="5973949"/>
              <a:chOff x="524147" y="518922"/>
              <a:chExt cx="8293015" cy="5973949"/>
            </a:xfrm>
          </p:grpSpPr>
          <p:grpSp>
            <p:nvGrpSpPr>
              <p:cNvPr id="7" name="Gruppo 6">
                <a:extLst>
                  <a:ext uri="{FF2B5EF4-FFF2-40B4-BE49-F238E27FC236}">
                    <a16:creationId xmlns:a16="http://schemas.microsoft.com/office/drawing/2014/main" id="{A4A6ACCC-C736-4FC0-9FA4-61B9C2D8F1E7}"/>
                  </a:ext>
                </a:extLst>
              </p:cNvPr>
              <p:cNvGrpSpPr/>
              <p:nvPr/>
            </p:nvGrpSpPr>
            <p:grpSpPr>
              <a:xfrm>
                <a:off x="524147" y="518922"/>
                <a:ext cx="8293015" cy="5973949"/>
                <a:chOff x="668105" y="868458"/>
                <a:chExt cx="7807790" cy="5624413"/>
              </a:xfrm>
            </p:grpSpPr>
            <p:grpSp>
              <p:nvGrpSpPr>
                <p:cNvPr id="3" name="Gruppo 2">
                  <a:extLst>
                    <a:ext uri="{FF2B5EF4-FFF2-40B4-BE49-F238E27FC236}">
                      <a16:creationId xmlns:a16="http://schemas.microsoft.com/office/drawing/2014/main" id="{3AF6046F-F23B-4A99-AA42-A6D721A0FE4F}"/>
                    </a:ext>
                  </a:extLst>
                </p:cNvPr>
                <p:cNvGrpSpPr/>
                <p:nvPr/>
              </p:nvGrpSpPr>
              <p:grpSpPr>
                <a:xfrm>
                  <a:off x="6860956" y="868458"/>
                  <a:ext cx="1614939" cy="2560542"/>
                  <a:chOff x="6900411" y="410417"/>
                  <a:chExt cx="1614939" cy="2560542"/>
                </a:xfrm>
              </p:grpSpPr>
              <p:pic>
                <p:nvPicPr>
                  <p:cNvPr id="5" name="Immagine 4">
                    <a:extLst>
                      <a:ext uri="{FF2B5EF4-FFF2-40B4-BE49-F238E27FC236}">
                        <a16:creationId xmlns:a16="http://schemas.microsoft.com/office/drawing/2014/main" id="{6B89B7FA-C1FA-4595-800E-46DC42BD5BF5}"/>
                      </a:ext>
                    </a:extLst>
                  </p:cNvPr>
                  <p:cNvPicPr>
                    <a:picLocks noChangeAspect="1"/>
                  </p:cNvPicPr>
                  <p:nvPr/>
                </p:nvPicPr>
                <p:blipFill>
                  <a:blip r:embed="rId3"/>
                  <a:stretch>
                    <a:fillRect/>
                  </a:stretch>
                </p:blipFill>
                <p:spPr>
                  <a:xfrm>
                    <a:off x="6900411" y="410417"/>
                    <a:ext cx="1438781" cy="2560542"/>
                  </a:xfrm>
                  <a:prstGeom prst="rect">
                    <a:avLst/>
                  </a:prstGeom>
                  <a:ln>
                    <a:no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F0ABE872-735C-4957-A3A6-C2619880EEAB}"/>
                      </a:ext>
                    </a:extLst>
                  </p:cNvPr>
                  <p:cNvSpPr/>
                  <p:nvPr/>
                </p:nvSpPr>
                <p:spPr>
                  <a:xfrm>
                    <a:off x="7785195" y="410417"/>
                    <a:ext cx="730155"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4"/>
                      </a:rPr>
                      <a:t>2016</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pic>
              <p:nvPicPr>
                <p:cNvPr id="4" name="Immagine 3"/>
                <p:cNvPicPr>
                  <a:picLocks noChangeAspect="1"/>
                </p:cNvPicPr>
                <p:nvPr/>
              </p:nvPicPr>
              <p:blipFill>
                <a:blip r:embed="rId5"/>
                <a:stretch>
                  <a:fillRect/>
                </a:stretch>
              </p:blipFill>
              <p:spPr>
                <a:xfrm>
                  <a:off x="668105" y="2170701"/>
                  <a:ext cx="7807790" cy="4322170"/>
                </a:xfrm>
                <a:prstGeom prst="rect">
                  <a:avLst/>
                </a:prstGeom>
                <a:ln>
                  <a:noFill/>
                </a:ln>
                <a:effectLst>
                  <a:outerShdw blurRad="292100" dist="139700" dir="2700000" algn="tl" rotWithShape="0">
                    <a:srgbClr val="333333">
                      <a:alpha val="65000"/>
                    </a:srgbClr>
                  </a:outerShdw>
                </a:effectLst>
              </p:spPr>
            </p:pic>
          </p:grpSp>
          <p:cxnSp>
            <p:nvCxnSpPr>
              <p:cNvPr id="9" name="Connettore diritto 8">
                <a:extLst>
                  <a:ext uri="{FF2B5EF4-FFF2-40B4-BE49-F238E27FC236}">
                    <a16:creationId xmlns:a16="http://schemas.microsoft.com/office/drawing/2014/main" id="{083DFF90-A466-42AA-B080-EBCC4FB3F443}"/>
                  </a:ext>
                </a:extLst>
              </p:cNvPr>
              <p:cNvCxnSpPr/>
              <p:nvPr/>
            </p:nvCxnSpPr>
            <p:spPr>
              <a:xfrm>
                <a:off x="722811" y="2995749"/>
                <a:ext cx="7559040" cy="0"/>
              </a:xfrm>
              <a:prstGeom prst="line">
                <a:avLst/>
              </a:prstGeom>
              <a:ln>
                <a:solidFill>
                  <a:srgbClr val="FBB560"/>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7921A811-682E-4E56-A387-BD88C2DFBF46}"/>
                  </a:ext>
                </a:extLst>
              </p:cNvPr>
              <p:cNvCxnSpPr/>
              <p:nvPr/>
            </p:nvCxnSpPr>
            <p:spPr>
              <a:xfrm>
                <a:off x="705393" y="3199402"/>
                <a:ext cx="7559040" cy="0"/>
              </a:xfrm>
              <a:prstGeom prst="line">
                <a:avLst/>
              </a:prstGeom>
              <a:ln>
                <a:solidFill>
                  <a:srgbClr val="FBB560"/>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4A45B3EB-E4D0-4D28-8395-8F9E42C98F62}"/>
                  </a:ext>
                </a:extLst>
              </p:cNvPr>
              <p:cNvCxnSpPr/>
              <p:nvPr/>
            </p:nvCxnSpPr>
            <p:spPr>
              <a:xfrm>
                <a:off x="705393" y="3394166"/>
                <a:ext cx="7559040" cy="0"/>
              </a:xfrm>
              <a:prstGeom prst="line">
                <a:avLst/>
              </a:prstGeom>
              <a:ln>
                <a:solidFill>
                  <a:srgbClr val="FBB56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4FDDF5D7-B8AD-4995-8D97-13662142D6FF}"/>
                  </a:ext>
                </a:extLst>
              </p:cNvPr>
              <p:cNvCxnSpPr/>
              <p:nvPr/>
            </p:nvCxnSpPr>
            <p:spPr>
              <a:xfrm>
                <a:off x="705393" y="3587882"/>
                <a:ext cx="7559040" cy="0"/>
              </a:xfrm>
              <a:prstGeom prst="line">
                <a:avLst/>
              </a:prstGeom>
              <a:ln>
                <a:solidFill>
                  <a:srgbClr val="FBB56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592F44FD-6B82-4F81-A0F4-FA30196DC4EA}"/>
                  </a:ext>
                </a:extLst>
              </p:cNvPr>
              <p:cNvCxnSpPr/>
              <p:nvPr/>
            </p:nvCxnSpPr>
            <p:spPr>
              <a:xfrm>
                <a:off x="705393" y="3770811"/>
                <a:ext cx="7559040" cy="0"/>
              </a:xfrm>
              <a:prstGeom prst="line">
                <a:avLst/>
              </a:prstGeom>
              <a:ln>
                <a:solidFill>
                  <a:srgbClr val="FBB56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99FCB70D-7AA9-4111-97C0-7F3BDB2A73A0}"/>
                  </a:ext>
                </a:extLst>
              </p:cNvPr>
              <p:cNvCxnSpPr>
                <a:cxnSpLocks/>
              </p:cNvCxnSpPr>
              <p:nvPr/>
            </p:nvCxnSpPr>
            <p:spPr>
              <a:xfrm>
                <a:off x="722811" y="5090160"/>
                <a:ext cx="1358538" cy="0"/>
              </a:xfrm>
              <a:prstGeom prst="line">
                <a:avLst/>
              </a:prstGeom>
              <a:ln>
                <a:solidFill>
                  <a:srgbClr val="FBB560"/>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0E70EF02-3E80-4E39-B212-49701DDD813F}"/>
                  </a:ext>
                </a:extLst>
              </p:cNvPr>
              <p:cNvCxnSpPr>
                <a:cxnSpLocks/>
              </p:cNvCxnSpPr>
              <p:nvPr/>
            </p:nvCxnSpPr>
            <p:spPr>
              <a:xfrm>
                <a:off x="766352" y="4911635"/>
                <a:ext cx="7619499" cy="0"/>
              </a:xfrm>
              <a:prstGeom prst="line">
                <a:avLst/>
              </a:prstGeom>
              <a:ln>
                <a:solidFill>
                  <a:srgbClr val="FBB560"/>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1CAEA2C6-7008-4C6C-B64D-C3025D31041C}"/>
                  </a:ext>
                </a:extLst>
              </p:cNvPr>
              <p:cNvCxnSpPr>
                <a:cxnSpLocks/>
              </p:cNvCxnSpPr>
              <p:nvPr/>
            </p:nvCxnSpPr>
            <p:spPr>
              <a:xfrm>
                <a:off x="766352" y="3940629"/>
                <a:ext cx="6757854" cy="0"/>
              </a:xfrm>
              <a:prstGeom prst="line">
                <a:avLst/>
              </a:prstGeom>
              <a:ln>
                <a:solidFill>
                  <a:srgbClr val="FBB560"/>
                </a:solidFill>
              </a:ln>
            </p:spPr>
            <p:style>
              <a:lnRef idx="1">
                <a:schemeClr val="accent1"/>
              </a:lnRef>
              <a:fillRef idx="0">
                <a:schemeClr val="accent1"/>
              </a:fillRef>
              <a:effectRef idx="0">
                <a:schemeClr val="accent1"/>
              </a:effectRef>
              <a:fontRef idx="minor">
                <a:schemeClr val="tx1"/>
              </a:fontRef>
            </p:style>
          </p:cxnSp>
        </p:grpSp>
        <p:sp>
          <p:nvSpPr>
            <p:cNvPr id="24" name="Rettangolo 23">
              <a:extLst>
                <a:ext uri="{FF2B5EF4-FFF2-40B4-BE49-F238E27FC236}">
                  <a16:creationId xmlns:a16="http://schemas.microsoft.com/office/drawing/2014/main" id="{18378A78-86D9-462F-B761-33E650745404}"/>
                </a:ext>
              </a:extLst>
            </p:cNvPr>
            <p:cNvSpPr/>
            <p:nvPr/>
          </p:nvSpPr>
          <p:spPr>
            <a:xfrm>
              <a:off x="628650" y="6217920"/>
              <a:ext cx="5441224" cy="209006"/>
            </a:xfrm>
            <a:prstGeom prst="rect">
              <a:avLst/>
            </a:prstGeom>
            <a:solidFill>
              <a:srgbClr val="FBB56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ttangolo 24">
              <a:extLst>
                <a:ext uri="{FF2B5EF4-FFF2-40B4-BE49-F238E27FC236}">
                  <a16:creationId xmlns:a16="http://schemas.microsoft.com/office/drawing/2014/main" id="{096188E4-A599-473B-9A84-7F9A36A0A5F2}"/>
                </a:ext>
              </a:extLst>
            </p:cNvPr>
            <p:cNvSpPr/>
            <p:nvPr/>
          </p:nvSpPr>
          <p:spPr>
            <a:xfrm>
              <a:off x="705392" y="5249091"/>
              <a:ext cx="7809957" cy="616132"/>
            </a:xfrm>
            <a:prstGeom prst="rect">
              <a:avLst/>
            </a:prstGeom>
            <a:solidFill>
              <a:srgbClr val="FBB56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ttangolo 25">
              <a:extLst>
                <a:ext uri="{FF2B5EF4-FFF2-40B4-BE49-F238E27FC236}">
                  <a16:creationId xmlns:a16="http://schemas.microsoft.com/office/drawing/2014/main" id="{D65B40C7-4865-4AB6-89DC-581617B704AA}"/>
                </a:ext>
              </a:extLst>
            </p:cNvPr>
            <p:cNvSpPr/>
            <p:nvPr/>
          </p:nvSpPr>
          <p:spPr>
            <a:xfrm>
              <a:off x="705392" y="5864044"/>
              <a:ext cx="3561808" cy="209006"/>
            </a:xfrm>
            <a:prstGeom prst="rect">
              <a:avLst/>
            </a:prstGeom>
            <a:solidFill>
              <a:srgbClr val="FBB56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0789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D91E62-3E8D-4832-8EC9-E63230CEF667}"/>
              </a:ext>
            </a:extLst>
          </p:cNvPr>
          <p:cNvSpPr>
            <a:spLocks noGrp="1"/>
          </p:cNvSpPr>
          <p:nvPr>
            <p:ph type="title"/>
          </p:nvPr>
        </p:nvSpPr>
        <p:spPr>
          <a:xfrm>
            <a:off x="154031" y="180568"/>
            <a:ext cx="8567938" cy="1325563"/>
          </a:xfrm>
        </p:spPr>
        <p:txBody>
          <a:bodyPr/>
          <a:lstStyle/>
          <a:p>
            <a:r>
              <a:rPr lang="it-IT" dirty="0">
                <a:solidFill>
                  <a:schemeClr val="bg1"/>
                </a:solidFill>
              </a:rPr>
              <a:t>Creative </a:t>
            </a:r>
            <a:r>
              <a:rPr lang="it-IT" dirty="0" err="1">
                <a:solidFill>
                  <a:schemeClr val="bg1"/>
                </a:solidFill>
              </a:rPr>
              <a:t>Commons</a:t>
            </a:r>
            <a:r>
              <a:rPr lang="it-IT" dirty="0">
                <a:solidFill>
                  <a:schemeClr val="bg1"/>
                </a:solidFill>
              </a:rPr>
              <a:t> e Open Science</a:t>
            </a:r>
          </a:p>
        </p:txBody>
      </p:sp>
      <p:grpSp>
        <p:nvGrpSpPr>
          <p:cNvPr id="14" name="Gruppo 13">
            <a:extLst>
              <a:ext uri="{FF2B5EF4-FFF2-40B4-BE49-F238E27FC236}">
                <a16:creationId xmlns:a16="http://schemas.microsoft.com/office/drawing/2014/main" id="{427BC098-4D86-449A-AE54-BD0632E662AD}"/>
              </a:ext>
            </a:extLst>
          </p:cNvPr>
          <p:cNvGrpSpPr/>
          <p:nvPr/>
        </p:nvGrpSpPr>
        <p:grpSpPr>
          <a:xfrm>
            <a:off x="138561" y="653964"/>
            <a:ext cx="2760785" cy="6120146"/>
            <a:chOff x="138561" y="653964"/>
            <a:chExt cx="2760785" cy="6120146"/>
          </a:xfrm>
        </p:grpSpPr>
        <p:pic>
          <p:nvPicPr>
            <p:cNvPr id="13" name="Immagine 12">
              <a:extLst>
                <a:ext uri="{FF2B5EF4-FFF2-40B4-BE49-F238E27FC236}">
                  <a16:creationId xmlns:a16="http://schemas.microsoft.com/office/drawing/2014/main" id="{04FCACCA-7BF3-4C7C-90FD-897EF6A23E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8561" y="653964"/>
              <a:ext cx="2760785" cy="6120146"/>
            </a:xfrm>
            <a:prstGeom prst="rect">
              <a:avLst/>
            </a:prstGeom>
            <a:ln>
              <a:no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ACE10B48-6482-43B1-A193-60E30AFB52C6}"/>
                </a:ext>
              </a:extLst>
            </p:cNvPr>
            <p:cNvSpPr/>
            <p:nvPr/>
          </p:nvSpPr>
          <p:spPr>
            <a:xfrm>
              <a:off x="265882" y="2566279"/>
              <a:ext cx="2485529" cy="965485"/>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Immagine 16">
            <a:extLst>
              <a:ext uri="{FF2B5EF4-FFF2-40B4-BE49-F238E27FC236}">
                <a16:creationId xmlns:a16="http://schemas.microsoft.com/office/drawing/2014/main" id="{5EDE0358-CC28-4E8D-8B0F-CA121D1F60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61945" y="4769581"/>
            <a:ext cx="3754315" cy="1889540"/>
          </a:xfrm>
          <a:prstGeom prst="rect">
            <a:avLst/>
          </a:prstGeom>
          <a:ln>
            <a:noFill/>
          </a:ln>
          <a:effectLst>
            <a:outerShdw blurRad="292100" dist="139700" dir="2700000" algn="tl" rotWithShape="0">
              <a:srgbClr val="333333">
                <a:alpha val="65000"/>
              </a:srgbClr>
            </a:outerShdw>
          </a:effectLst>
        </p:spPr>
      </p:pic>
      <p:grpSp>
        <p:nvGrpSpPr>
          <p:cNvPr id="19" name="Gruppo 18">
            <a:extLst>
              <a:ext uri="{FF2B5EF4-FFF2-40B4-BE49-F238E27FC236}">
                <a16:creationId xmlns:a16="http://schemas.microsoft.com/office/drawing/2014/main" id="{F6C0994B-04DE-4DDC-A19E-993289195CC8}"/>
              </a:ext>
            </a:extLst>
          </p:cNvPr>
          <p:cNvGrpSpPr/>
          <p:nvPr/>
        </p:nvGrpSpPr>
        <p:grpSpPr>
          <a:xfrm>
            <a:off x="5644661" y="480867"/>
            <a:ext cx="2945424" cy="3931832"/>
            <a:chOff x="5644661" y="480867"/>
            <a:chExt cx="2945424" cy="3931832"/>
          </a:xfrm>
        </p:grpSpPr>
        <p:pic>
          <p:nvPicPr>
            <p:cNvPr id="15" name="Immagine 14">
              <a:extLst>
                <a:ext uri="{FF2B5EF4-FFF2-40B4-BE49-F238E27FC236}">
                  <a16:creationId xmlns:a16="http://schemas.microsoft.com/office/drawing/2014/main" id="{CBF883D1-327C-4465-B66D-72DF907BB6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44661" y="480867"/>
              <a:ext cx="2945424" cy="3931832"/>
            </a:xfrm>
            <a:prstGeom prst="rect">
              <a:avLst/>
            </a:prstGeom>
            <a:ln>
              <a:no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8883E84F-DC06-4DE1-8A43-8BCCB4F254FA}"/>
                </a:ext>
              </a:extLst>
            </p:cNvPr>
            <p:cNvSpPr/>
            <p:nvPr/>
          </p:nvSpPr>
          <p:spPr>
            <a:xfrm>
              <a:off x="5706959" y="3636222"/>
              <a:ext cx="2760785" cy="672009"/>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ttangolo 17">
              <a:extLst>
                <a:ext uri="{FF2B5EF4-FFF2-40B4-BE49-F238E27FC236}">
                  <a16:creationId xmlns:a16="http://schemas.microsoft.com/office/drawing/2014/main" id="{22B85948-F8F9-4226-95FE-0F3784537E25}"/>
                </a:ext>
              </a:extLst>
            </p:cNvPr>
            <p:cNvSpPr/>
            <p:nvPr/>
          </p:nvSpPr>
          <p:spPr>
            <a:xfrm>
              <a:off x="5736981" y="3138853"/>
              <a:ext cx="2730764" cy="428069"/>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Rettangolo 19">
            <a:extLst>
              <a:ext uri="{FF2B5EF4-FFF2-40B4-BE49-F238E27FC236}">
                <a16:creationId xmlns:a16="http://schemas.microsoft.com/office/drawing/2014/main" id="{7DBD4B0E-A4F9-4C0E-BBB4-85A2CBF03C94}"/>
              </a:ext>
            </a:extLst>
          </p:cNvPr>
          <p:cNvSpPr/>
          <p:nvPr/>
        </p:nvSpPr>
        <p:spPr>
          <a:xfrm>
            <a:off x="3139604" y="1506131"/>
            <a:ext cx="2357122" cy="3116203"/>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rPr>
              <a:t>USARE CC0</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CHIEDERE CHE VENGA DATO CREDITO ALL’AUTORE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PROPORRE GIÀ LA CITAZIONE-TIPO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(non citare la fonte è scorretto scientificamente)</a:t>
            </a:r>
          </a:p>
        </p:txBody>
      </p:sp>
    </p:spTree>
    <p:extLst>
      <p:ext uri="{BB962C8B-B14F-4D97-AF65-F5344CB8AC3E}">
        <p14:creationId xmlns:p14="http://schemas.microsoft.com/office/powerpoint/2010/main" val="32330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F625A0-F73D-4462-989B-AE9C28E3377F}"/>
              </a:ext>
            </a:extLst>
          </p:cNvPr>
          <p:cNvSpPr>
            <a:spLocks noGrp="1"/>
          </p:cNvSpPr>
          <p:nvPr>
            <p:ph type="title"/>
          </p:nvPr>
        </p:nvSpPr>
        <p:spPr>
          <a:xfrm>
            <a:off x="1103930" y="5729607"/>
            <a:ext cx="8780617" cy="1325563"/>
          </a:xfrm>
        </p:spPr>
        <p:txBody>
          <a:bodyPr>
            <a:normAutofit fontScale="90000"/>
          </a:bodyPr>
          <a:lstStyle/>
          <a:p>
            <a:r>
              <a:rPr lang="it-IT" sz="3600" dirty="0" smtClean="0">
                <a:solidFill>
                  <a:schemeClr val="bg1"/>
                </a:solidFill>
              </a:rPr>
              <a:t>DOVE METTERE TUTTE QUESTE INFORMAZIONI? NEL DATA MANAGEMENT PLAN</a:t>
            </a:r>
            <a:endParaRPr lang="it-IT" sz="3600" dirty="0">
              <a:solidFill>
                <a:schemeClr val="bg1"/>
              </a:solidFill>
            </a:endParaRPr>
          </a:p>
        </p:txBody>
      </p:sp>
      <p:sp>
        <p:nvSpPr>
          <p:cNvPr id="3" name="Rettangolo 2">
            <a:extLst>
              <a:ext uri="{FF2B5EF4-FFF2-40B4-BE49-F238E27FC236}">
                <a16:creationId xmlns:a16="http://schemas.microsoft.com/office/drawing/2014/main" id="{0950E841-BE61-4AC1-BE5B-9EF0C1E44DA9}"/>
              </a:ext>
            </a:extLst>
          </p:cNvPr>
          <p:cNvSpPr/>
          <p:nvPr/>
        </p:nvSpPr>
        <p:spPr>
          <a:xfrm>
            <a:off x="2110938" y="196632"/>
            <a:ext cx="2810312" cy="1015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UN MODO STRUTTURATO DI PENSARE AI DATI</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ttangolo 3">
            <a:extLst>
              <a:ext uri="{FF2B5EF4-FFF2-40B4-BE49-F238E27FC236}">
                <a16:creationId xmlns:a16="http://schemas.microsoft.com/office/drawing/2014/main" id="{DB406330-9F1D-4F24-9B8C-71EFD6DC2C08}"/>
              </a:ext>
            </a:extLst>
          </p:cNvPr>
          <p:cNvSpPr/>
          <p:nvPr/>
        </p:nvSpPr>
        <p:spPr>
          <a:xfrm>
            <a:off x="448836" y="1636880"/>
            <a:ext cx="3324203" cy="1015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È UN </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«LIVING DOCUMENT»,</a:t>
            </a:r>
            <a:b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CRESCE COL PROGETTO</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ttangolo 4">
            <a:extLst>
              <a:ext uri="{FF2B5EF4-FFF2-40B4-BE49-F238E27FC236}">
                <a16:creationId xmlns:a16="http://schemas.microsoft.com/office/drawing/2014/main" id="{9BA66596-D0E2-43C7-BAE8-B79A183AE797}"/>
              </a:ext>
            </a:extLst>
          </p:cNvPr>
          <p:cNvSpPr/>
          <p:nvPr/>
        </p:nvSpPr>
        <p:spPr>
          <a:xfrm>
            <a:off x="5949695" y="315471"/>
            <a:ext cx="2810312" cy="1015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REGOLE CHIARE=MENO ERRORI DA SUBITO</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uppo 8"/>
          <p:cNvGrpSpPr/>
          <p:nvPr/>
        </p:nvGrpSpPr>
        <p:grpSpPr>
          <a:xfrm>
            <a:off x="4682414" y="3032898"/>
            <a:ext cx="3807407" cy="2577870"/>
            <a:chOff x="1668827" y="2036384"/>
            <a:chExt cx="6099218" cy="4129579"/>
          </a:xfrm>
        </p:grpSpPr>
        <p:pic>
          <p:nvPicPr>
            <p:cNvPr id="10" name="Immagine 9">
              <a:extLst>
                <a:ext uri="{FF2B5EF4-FFF2-40B4-BE49-F238E27FC236}">
                  <a16:creationId xmlns:a16="http://schemas.microsoft.com/office/drawing/2014/main" id="{417FC087-8B8E-4E1A-9D3D-3F7D26C62E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8827" y="2036384"/>
              <a:ext cx="6099218" cy="4129579"/>
            </a:xfrm>
            <a:prstGeom prst="rect">
              <a:avLst/>
            </a:prstGeom>
          </p:spPr>
        </p:pic>
        <p:sp>
          <p:nvSpPr>
            <p:cNvPr id="11" name="Rettangolo 10"/>
            <p:cNvSpPr/>
            <p:nvPr/>
          </p:nvSpPr>
          <p:spPr>
            <a:xfrm>
              <a:off x="5762189" y="2184582"/>
              <a:ext cx="1552965" cy="394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FOSTER </a:t>
              </a:r>
              <a:r>
                <a:rPr kumimoji="0" lang="it-IT" sz="1000" b="0" i="0" u="none" strike="noStrike" kern="1200" cap="none" spc="0" normalizeH="0" baseline="0" noProof="0" dirty="0" err="1" smtClean="0">
                  <a:ln>
                    <a:noFill/>
                  </a:ln>
                  <a:solidFill>
                    <a:prstClr val="black"/>
                  </a:solidFill>
                  <a:effectLst/>
                  <a:uLnTx/>
                  <a:uFillTx/>
                  <a:latin typeface="Calibri" panose="020F0502020204030204"/>
                  <a:ea typeface="+mn-ea"/>
                  <a:cs typeface="+mn-cs"/>
                  <a:hlinkClick r:id="rId4"/>
                </a:rPr>
                <a:t>toolkit</a:t>
              </a:r>
              <a:r>
                <a:rPr kumimoji="0" lang="it-IT" sz="1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8793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7A801C-F263-4721-A719-A2AF1609E464}"/>
              </a:ext>
            </a:extLst>
          </p:cNvPr>
          <p:cNvSpPr>
            <a:spLocks noGrp="1"/>
          </p:cNvSpPr>
          <p:nvPr>
            <p:ph type="title"/>
          </p:nvPr>
        </p:nvSpPr>
        <p:spPr>
          <a:xfrm>
            <a:off x="548118" y="121286"/>
            <a:ext cx="7886700" cy="1325563"/>
          </a:xfrm>
        </p:spPr>
        <p:txBody>
          <a:bodyPr/>
          <a:lstStyle/>
          <a:p>
            <a:r>
              <a:rPr lang="it-IT" dirty="0" smtClean="0">
                <a:solidFill>
                  <a:schemeClr val="bg1"/>
                </a:solidFill>
              </a:rPr>
              <a:t>Vantaggi di un </a:t>
            </a:r>
            <a:r>
              <a:rPr lang="it-IT" dirty="0">
                <a:solidFill>
                  <a:schemeClr val="bg1"/>
                </a:solidFill>
              </a:rPr>
              <a:t>DMP</a:t>
            </a:r>
          </a:p>
        </p:txBody>
      </p:sp>
      <p:sp>
        <p:nvSpPr>
          <p:cNvPr id="4" name="Rettangolo 3">
            <a:extLst>
              <a:ext uri="{FF2B5EF4-FFF2-40B4-BE49-F238E27FC236}">
                <a16:creationId xmlns:a16="http://schemas.microsoft.com/office/drawing/2014/main" id="{97D37ABD-9E1A-4F20-BDC0-8F79E68847BE}"/>
              </a:ext>
            </a:extLst>
          </p:cNvPr>
          <p:cNvSpPr/>
          <p:nvPr/>
        </p:nvSpPr>
        <p:spPr>
          <a:xfrm>
            <a:off x="2286000" y="2967335"/>
            <a:ext cx="1580606"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CESSDA Guide</a:t>
            </a: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6" name="Gruppo 5">
            <a:extLst>
              <a:ext uri="{FF2B5EF4-FFF2-40B4-BE49-F238E27FC236}">
                <a16:creationId xmlns:a16="http://schemas.microsoft.com/office/drawing/2014/main" id="{D19F28F5-43F5-4482-9262-280B3B4A36A5}"/>
              </a:ext>
            </a:extLst>
          </p:cNvPr>
          <p:cNvGrpSpPr/>
          <p:nvPr/>
        </p:nvGrpSpPr>
        <p:grpSpPr>
          <a:xfrm>
            <a:off x="139850" y="1054616"/>
            <a:ext cx="6165166" cy="4256325"/>
            <a:chOff x="321695" y="2318931"/>
            <a:chExt cx="4353491" cy="3384243"/>
          </a:xfrm>
        </p:grpSpPr>
        <p:pic>
          <p:nvPicPr>
            <p:cNvPr id="3" name="Immagine 2">
              <a:extLst>
                <a:ext uri="{FF2B5EF4-FFF2-40B4-BE49-F238E27FC236}">
                  <a16:creationId xmlns:a16="http://schemas.microsoft.com/office/drawing/2014/main" id="{CE5BDA40-DE7E-4ACD-A77A-C0713606861D}"/>
                </a:ext>
              </a:extLst>
            </p:cNvPr>
            <p:cNvPicPr>
              <a:picLocks noChangeAspect="1"/>
            </p:cNvPicPr>
            <p:nvPr/>
          </p:nvPicPr>
          <p:blipFill>
            <a:blip r:embed="rId4"/>
            <a:stretch>
              <a:fillRect/>
            </a:stretch>
          </p:blipFill>
          <p:spPr>
            <a:xfrm>
              <a:off x="321695" y="2318931"/>
              <a:ext cx="4353491" cy="3384243"/>
            </a:xfrm>
            <a:prstGeom prst="rect">
              <a:avLst/>
            </a:prstGeom>
            <a:ln>
              <a:no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B79A9BD7-0C35-4E37-8D4E-943552D5AA0A}"/>
                </a:ext>
              </a:extLst>
            </p:cNvPr>
            <p:cNvSpPr/>
            <p:nvPr/>
          </p:nvSpPr>
          <p:spPr>
            <a:xfrm>
              <a:off x="457200" y="5487730"/>
              <a:ext cx="1580606"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CESSDA Guide</a:t>
              </a: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grpSp>
        <p:nvGrpSpPr>
          <p:cNvPr id="11" name="Gruppo 10">
            <a:extLst>
              <a:ext uri="{FF2B5EF4-FFF2-40B4-BE49-F238E27FC236}">
                <a16:creationId xmlns:a16="http://schemas.microsoft.com/office/drawing/2014/main" id="{686676A4-80EC-4369-8FD7-A98D56D4FA46}"/>
              </a:ext>
            </a:extLst>
          </p:cNvPr>
          <p:cNvGrpSpPr/>
          <p:nvPr/>
        </p:nvGrpSpPr>
        <p:grpSpPr>
          <a:xfrm>
            <a:off x="3899953" y="2485456"/>
            <a:ext cx="4810125" cy="3857625"/>
            <a:chOff x="4074649" y="2130454"/>
            <a:chExt cx="4810125" cy="3857625"/>
          </a:xfrm>
        </p:grpSpPr>
        <p:pic>
          <p:nvPicPr>
            <p:cNvPr id="5" name="Immagine 4">
              <a:extLst>
                <a:ext uri="{FF2B5EF4-FFF2-40B4-BE49-F238E27FC236}">
                  <a16:creationId xmlns:a16="http://schemas.microsoft.com/office/drawing/2014/main" id="{73F65D86-B5CB-43E7-B772-7F8E0FA73137}"/>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074649" y="2130454"/>
              <a:ext cx="4810125" cy="38576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Rettangolo 9">
              <a:extLst>
                <a:ext uri="{FF2B5EF4-FFF2-40B4-BE49-F238E27FC236}">
                  <a16:creationId xmlns:a16="http://schemas.microsoft.com/office/drawing/2014/main" id="{A37E943B-4EF0-402E-AC52-6E52294923FC}"/>
                </a:ext>
              </a:extLst>
            </p:cNvPr>
            <p:cNvSpPr/>
            <p:nvPr/>
          </p:nvSpPr>
          <p:spPr>
            <a:xfrm>
              <a:off x="4126354" y="2438400"/>
              <a:ext cx="4695951" cy="92310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5004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FBA382-3119-47AD-AD9D-E21331858290}"/>
              </a:ext>
            </a:extLst>
          </p:cNvPr>
          <p:cNvSpPr>
            <a:spLocks noGrp="1"/>
          </p:cNvSpPr>
          <p:nvPr>
            <p:ph type="title"/>
          </p:nvPr>
        </p:nvSpPr>
        <p:spPr>
          <a:xfrm>
            <a:off x="306433" y="149682"/>
            <a:ext cx="7886700" cy="1325563"/>
          </a:xfrm>
        </p:spPr>
        <p:txBody>
          <a:bodyPr/>
          <a:lstStyle/>
          <a:p>
            <a:r>
              <a:rPr lang="it-IT" dirty="0">
                <a:solidFill>
                  <a:schemeClr val="bg1"/>
                </a:solidFill>
              </a:rPr>
              <a:t>DMP Core </a:t>
            </a:r>
            <a:r>
              <a:rPr lang="it-IT" dirty="0" err="1">
                <a:solidFill>
                  <a:schemeClr val="bg1"/>
                </a:solidFill>
              </a:rPr>
              <a:t>Requirements</a:t>
            </a:r>
            <a:endParaRPr lang="it-IT" dirty="0">
              <a:solidFill>
                <a:schemeClr val="bg1"/>
              </a:solidFill>
            </a:endParaRPr>
          </a:p>
        </p:txBody>
      </p:sp>
      <p:grpSp>
        <p:nvGrpSpPr>
          <p:cNvPr id="3" name="Gruppo 2"/>
          <p:cNvGrpSpPr/>
          <p:nvPr/>
        </p:nvGrpSpPr>
        <p:grpSpPr>
          <a:xfrm>
            <a:off x="88581" y="242751"/>
            <a:ext cx="8748986" cy="6615249"/>
            <a:chOff x="88581" y="242751"/>
            <a:chExt cx="8748986" cy="6615249"/>
          </a:xfrm>
        </p:grpSpPr>
        <p:grpSp>
          <p:nvGrpSpPr>
            <p:cNvPr id="7" name="Gruppo 6">
              <a:extLst>
                <a:ext uri="{FF2B5EF4-FFF2-40B4-BE49-F238E27FC236}">
                  <a16:creationId xmlns:a16="http://schemas.microsoft.com/office/drawing/2014/main" id="{39E87C46-71DA-4A71-BB62-DA48CC604AE7}"/>
                </a:ext>
              </a:extLst>
            </p:cNvPr>
            <p:cNvGrpSpPr/>
            <p:nvPr/>
          </p:nvGrpSpPr>
          <p:grpSpPr>
            <a:xfrm>
              <a:off x="6918555" y="242751"/>
              <a:ext cx="1547945" cy="2056311"/>
              <a:chOff x="6918555" y="242751"/>
              <a:chExt cx="1547945" cy="2056311"/>
            </a:xfrm>
          </p:grpSpPr>
          <p:pic>
            <p:nvPicPr>
              <p:cNvPr id="5" name="Immagine 4">
                <a:extLst>
                  <a:ext uri="{FF2B5EF4-FFF2-40B4-BE49-F238E27FC236}">
                    <a16:creationId xmlns:a16="http://schemas.microsoft.com/office/drawing/2014/main" id="{64C51F14-A681-4295-8D91-B2840C6B3AA1}"/>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6918555" y="242751"/>
                <a:ext cx="1547945" cy="2056311"/>
              </a:xfrm>
              <a:prstGeom prst="rect">
                <a:avLst/>
              </a:prstGeom>
              <a:ln>
                <a:noFill/>
              </a:ln>
              <a:extLst>
                <a:ext uri="{53640926-AAD7-44D8-BBD7-CCE9431645EC}">
                  <a14:shadowObscured xmlns:a14="http://schemas.microsoft.com/office/drawing/2010/main"/>
                </a:ext>
              </a:extLst>
            </p:spPr>
          </p:pic>
          <p:sp>
            <p:nvSpPr>
              <p:cNvPr id="4" name="Rettangolo 3">
                <a:extLst>
                  <a:ext uri="{FF2B5EF4-FFF2-40B4-BE49-F238E27FC236}">
                    <a16:creationId xmlns:a16="http://schemas.microsoft.com/office/drawing/2014/main" id="{413D7491-60A0-4FA5-97C4-5B16279EB4B4}"/>
                  </a:ext>
                </a:extLst>
              </p:cNvPr>
              <p:cNvSpPr/>
              <p:nvPr/>
            </p:nvSpPr>
            <p:spPr>
              <a:xfrm>
                <a:off x="7128647" y="2052841"/>
                <a:ext cx="11277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Dec</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 2018</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grpSp>
          <p:nvGrpSpPr>
            <p:cNvPr id="14" name="Gruppo 13">
              <a:extLst>
                <a:ext uri="{FF2B5EF4-FFF2-40B4-BE49-F238E27FC236}">
                  <a16:creationId xmlns:a16="http://schemas.microsoft.com/office/drawing/2014/main" id="{A945B78B-C0B0-4FE5-838F-8EC641F0BD1C}"/>
                </a:ext>
              </a:extLst>
            </p:cNvPr>
            <p:cNvGrpSpPr/>
            <p:nvPr/>
          </p:nvGrpSpPr>
          <p:grpSpPr>
            <a:xfrm>
              <a:off x="88581" y="1084528"/>
              <a:ext cx="8748986" cy="5773472"/>
              <a:chOff x="98923" y="1045203"/>
              <a:chExt cx="8748986" cy="5773472"/>
            </a:xfrm>
          </p:grpSpPr>
          <p:grpSp>
            <p:nvGrpSpPr>
              <p:cNvPr id="11" name="Gruppo 10">
                <a:extLst>
                  <a:ext uri="{FF2B5EF4-FFF2-40B4-BE49-F238E27FC236}">
                    <a16:creationId xmlns:a16="http://schemas.microsoft.com/office/drawing/2014/main" id="{907BD67C-6EE0-45BD-BF6C-DFAD065B5270}"/>
                  </a:ext>
                </a:extLst>
              </p:cNvPr>
              <p:cNvGrpSpPr/>
              <p:nvPr/>
            </p:nvGrpSpPr>
            <p:grpSpPr>
              <a:xfrm>
                <a:off x="98923" y="1045203"/>
                <a:ext cx="5370060" cy="5623790"/>
                <a:chOff x="98923" y="1084528"/>
                <a:chExt cx="5370060" cy="5623790"/>
              </a:xfrm>
            </p:grpSpPr>
            <p:pic>
              <p:nvPicPr>
                <p:cNvPr id="8" name="Immagine 7">
                  <a:extLst>
                    <a:ext uri="{FF2B5EF4-FFF2-40B4-BE49-F238E27FC236}">
                      <a16:creationId xmlns:a16="http://schemas.microsoft.com/office/drawing/2014/main" id="{F5A969D2-F002-48FD-B2AB-40DDCE1FBFE8}"/>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98923" y="2943225"/>
                  <a:ext cx="1910527" cy="2168706"/>
                </a:xfrm>
                <a:prstGeom prst="rect">
                  <a:avLst/>
                </a:prstGeom>
                <a:ln>
                  <a:noFill/>
                </a:ln>
                <a:extLst>
                  <a:ext uri="{53640926-AAD7-44D8-BBD7-CCE9431645EC}">
                    <a14:shadowObscured xmlns:a14="http://schemas.microsoft.com/office/drawing/2010/main"/>
                  </a:ext>
                </a:extLst>
              </p:spPr>
            </p:pic>
            <p:pic>
              <p:nvPicPr>
                <p:cNvPr id="10" name="Immagine 9">
                  <a:extLst>
                    <a:ext uri="{FF2B5EF4-FFF2-40B4-BE49-F238E27FC236}">
                      <a16:creationId xmlns:a16="http://schemas.microsoft.com/office/drawing/2014/main" id="{B6D3B1B6-1A3D-4241-A6D6-E652B7B4FAC9}"/>
                    </a:ext>
                  </a:extLst>
                </p:cNvPr>
                <p:cNvPicPr>
                  <a:picLocks noChangeAspect="1"/>
                </p:cNvPicPr>
                <p:nvPr/>
              </p:nvPicPr>
              <p:blipFill>
                <a:blip r:embed="rId6"/>
                <a:stretch>
                  <a:fillRect/>
                </a:stretch>
              </p:blipFill>
              <p:spPr>
                <a:xfrm>
                  <a:off x="2009450" y="1084528"/>
                  <a:ext cx="3459533" cy="5623790"/>
                </a:xfrm>
                <a:prstGeom prst="rect">
                  <a:avLst/>
                </a:prstGeom>
              </p:spPr>
            </p:pic>
          </p:grpSp>
          <p:pic>
            <p:nvPicPr>
              <p:cNvPr id="13" name="Immagine 12">
                <a:extLst>
                  <a:ext uri="{FF2B5EF4-FFF2-40B4-BE49-F238E27FC236}">
                    <a16:creationId xmlns:a16="http://schemas.microsoft.com/office/drawing/2014/main" id="{D8654590-344C-4097-AAFB-6B17C089D6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68983" y="3192533"/>
                <a:ext cx="3378926" cy="3626142"/>
              </a:xfrm>
              <a:prstGeom prst="rect">
                <a:avLst/>
              </a:prstGeom>
            </p:spPr>
          </p:pic>
        </p:grpSp>
      </p:grpSp>
    </p:spTree>
    <p:extLst>
      <p:ext uri="{BB962C8B-B14F-4D97-AF65-F5344CB8AC3E}">
        <p14:creationId xmlns:p14="http://schemas.microsoft.com/office/powerpoint/2010/main" val="294841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FBA382-3119-47AD-AD9D-E21331858290}"/>
              </a:ext>
            </a:extLst>
          </p:cNvPr>
          <p:cNvSpPr>
            <a:spLocks noGrp="1"/>
          </p:cNvSpPr>
          <p:nvPr>
            <p:ph type="title"/>
          </p:nvPr>
        </p:nvSpPr>
        <p:spPr>
          <a:xfrm>
            <a:off x="306433" y="149682"/>
            <a:ext cx="7886700" cy="1325563"/>
          </a:xfrm>
        </p:spPr>
        <p:txBody>
          <a:bodyPr/>
          <a:lstStyle/>
          <a:p>
            <a:r>
              <a:rPr lang="it-IT" dirty="0">
                <a:solidFill>
                  <a:schemeClr val="bg1"/>
                </a:solidFill>
              </a:rPr>
              <a:t>DMP Core </a:t>
            </a:r>
            <a:r>
              <a:rPr lang="it-IT" dirty="0" err="1">
                <a:solidFill>
                  <a:schemeClr val="bg1"/>
                </a:solidFill>
              </a:rPr>
              <a:t>Requirements</a:t>
            </a:r>
            <a:endParaRPr lang="it-IT" dirty="0">
              <a:solidFill>
                <a:schemeClr val="bg1"/>
              </a:solidFill>
            </a:endParaRPr>
          </a:p>
        </p:txBody>
      </p:sp>
      <p:grpSp>
        <p:nvGrpSpPr>
          <p:cNvPr id="7" name="Gruppo 6">
            <a:extLst>
              <a:ext uri="{FF2B5EF4-FFF2-40B4-BE49-F238E27FC236}">
                <a16:creationId xmlns:a16="http://schemas.microsoft.com/office/drawing/2014/main" id="{39E87C46-71DA-4A71-BB62-DA48CC604AE7}"/>
              </a:ext>
            </a:extLst>
          </p:cNvPr>
          <p:cNvGrpSpPr/>
          <p:nvPr/>
        </p:nvGrpSpPr>
        <p:grpSpPr>
          <a:xfrm>
            <a:off x="7521705" y="97397"/>
            <a:ext cx="1547945" cy="2056311"/>
            <a:chOff x="6918555" y="242751"/>
            <a:chExt cx="1547945" cy="2056311"/>
          </a:xfrm>
        </p:grpSpPr>
        <p:pic>
          <p:nvPicPr>
            <p:cNvPr id="5" name="Immagine 4">
              <a:extLst>
                <a:ext uri="{FF2B5EF4-FFF2-40B4-BE49-F238E27FC236}">
                  <a16:creationId xmlns:a16="http://schemas.microsoft.com/office/drawing/2014/main" id="{64C51F14-A681-4295-8D91-B2840C6B3AA1}"/>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6918555" y="242751"/>
              <a:ext cx="1547945" cy="2056311"/>
            </a:xfrm>
            <a:prstGeom prst="rect">
              <a:avLst/>
            </a:prstGeom>
            <a:ln>
              <a:noFill/>
            </a:ln>
            <a:extLst>
              <a:ext uri="{53640926-AAD7-44D8-BBD7-CCE9431645EC}">
                <a14:shadowObscured xmlns:a14="http://schemas.microsoft.com/office/drawing/2010/main"/>
              </a:ext>
            </a:extLst>
          </p:spPr>
        </p:pic>
        <p:sp>
          <p:nvSpPr>
            <p:cNvPr id="4" name="Rettangolo 3">
              <a:extLst>
                <a:ext uri="{FF2B5EF4-FFF2-40B4-BE49-F238E27FC236}">
                  <a16:creationId xmlns:a16="http://schemas.microsoft.com/office/drawing/2014/main" id="{413D7491-60A0-4FA5-97C4-5B16279EB4B4}"/>
                </a:ext>
              </a:extLst>
            </p:cNvPr>
            <p:cNvSpPr/>
            <p:nvPr/>
          </p:nvSpPr>
          <p:spPr>
            <a:xfrm>
              <a:off x="7128647" y="2052841"/>
              <a:ext cx="11277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Dec</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 2018</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pic>
        <p:nvPicPr>
          <p:cNvPr id="3" name="Immagine 2">
            <a:extLst>
              <a:ext uri="{FF2B5EF4-FFF2-40B4-BE49-F238E27FC236}">
                <a16:creationId xmlns:a16="http://schemas.microsoft.com/office/drawing/2014/main" id="{A1E26B30-D400-4BA9-A84C-2938BC04BB39}"/>
              </a:ext>
            </a:extLst>
          </p:cNvPr>
          <p:cNvPicPr>
            <a:picLocks noChangeAspect="1"/>
          </p:cNvPicPr>
          <p:nvPr/>
        </p:nvPicPr>
        <p:blipFill>
          <a:blip r:embed="rId5"/>
          <a:stretch>
            <a:fillRect/>
          </a:stretch>
        </p:blipFill>
        <p:spPr>
          <a:xfrm>
            <a:off x="4596511" y="2392131"/>
            <a:ext cx="3096016" cy="4183061"/>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94387EDC-A750-404B-BF55-82B1D6D3E98B}"/>
              </a:ext>
            </a:extLst>
          </p:cNvPr>
          <p:cNvPicPr>
            <a:picLocks noChangeAspect="1"/>
          </p:cNvPicPr>
          <p:nvPr/>
        </p:nvPicPr>
        <p:blipFill>
          <a:blip r:embed="rId6"/>
          <a:stretch>
            <a:fillRect/>
          </a:stretch>
        </p:blipFill>
        <p:spPr>
          <a:xfrm>
            <a:off x="408978" y="1270906"/>
            <a:ext cx="3840805" cy="5472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355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FBA382-3119-47AD-AD9D-E21331858290}"/>
              </a:ext>
            </a:extLst>
          </p:cNvPr>
          <p:cNvSpPr>
            <a:spLocks noGrp="1"/>
          </p:cNvSpPr>
          <p:nvPr>
            <p:ph type="title"/>
          </p:nvPr>
        </p:nvSpPr>
        <p:spPr>
          <a:xfrm>
            <a:off x="306433" y="149682"/>
            <a:ext cx="7886700" cy="1325563"/>
          </a:xfrm>
        </p:spPr>
        <p:txBody>
          <a:bodyPr/>
          <a:lstStyle/>
          <a:p>
            <a:r>
              <a:rPr lang="it-IT" dirty="0">
                <a:solidFill>
                  <a:schemeClr val="bg1"/>
                </a:solidFill>
              </a:rPr>
              <a:t>DMP Core </a:t>
            </a:r>
            <a:r>
              <a:rPr lang="it-IT" dirty="0" err="1">
                <a:solidFill>
                  <a:schemeClr val="bg1"/>
                </a:solidFill>
              </a:rPr>
              <a:t>Requirements</a:t>
            </a:r>
            <a:endParaRPr lang="it-IT" dirty="0">
              <a:solidFill>
                <a:schemeClr val="bg1"/>
              </a:solidFill>
            </a:endParaRPr>
          </a:p>
        </p:txBody>
      </p:sp>
      <p:grpSp>
        <p:nvGrpSpPr>
          <p:cNvPr id="7" name="Gruppo 6">
            <a:extLst>
              <a:ext uri="{FF2B5EF4-FFF2-40B4-BE49-F238E27FC236}">
                <a16:creationId xmlns:a16="http://schemas.microsoft.com/office/drawing/2014/main" id="{39E87C46-71DA-4A71-BB62-DA48CC604AE7}"/>
              </a:ext>
            </a:extLst>
          </p:cNvPr>
          <p:cNvGrpSpPr/>
          <p:nvPr/>
        </p:nvGrpSpPr>
        <p:grpSpPr>
          <a:xfrm>
            <a:off x="7427019" y="149682"/>
            <a:ext cx="1246388" cy="1655718"/>
            <a:chOff x="6918555" y="242751"/>
            <a:chExt cx="1547945" cy="2056311"/>
          </a:xfrm>
        </p:grpSpPr>
        <p:pic>
          <p:nvPicPr>
            <p:cNvPr id="5" name="Immagine 4">
              <a:extLst>
                <a:ext uri="{FF2B5EF4-FFF2-40B4-BE49-F238E27FC236}">
                  <a16:creationId xmlns:a16="http://schemas.microsoft.com/office/drawing/2014/main" id="{64C51F14-A681-4295-8D91-B2840C6B3AA1}"/>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6918555" y="242751"/>
              <a:ext cx="1547945" cy="2056311"/>
            </a:xfrm>
            <a:prstGeom prst="rect">
              <a:avLst/>
            </a:prstGeom>
            <a:ln>
              <a:noFill/>
            </a:ln>
            <a:extLst>
              <a:ext uri="{53640926-AAD7-44D8-BBD7-CCE9431645EC}">
                <a14:shadowObscured xmlns:a14="http://schemas.microsoft.com/office/drawing/2010/main"/>
              </a:ext>
            </a:extLst>
          </p:spPr>
        </p:pic>
        <p:sp>
          <p:nvSpPr>
            <p:cNvPr id="4" name="Rettangolo 3">
              <a:extLst>
                <a:ext uri="{FF2B5EF4-FFF2-40B4-BE49-F238E27FC236}">
                  <a16:creationId xmlns:a16="http://schemas.microsoft.com/office/drawing/2014/main" id="{413D7491-60A0-4FA5-97C4-5B16279EB4B4}"/>
                </a:ext>
              </a:extLst>
            </p:cNvPr>
            <p:cNvSpPr/>
            <p:nvPr/>
          </p:nvSpPr>
          <p:spPr>
            <a:xfrm>
              <a:off x="7128647" y="2052841"/>
              <a:ext cx="11277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Dec</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 2018</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grpSp>
        <p:nvGrpSpPr>
          <p:cNvPr id="12" name="Gruppo 11">
            <a:extLst>
              <a:ext uri="{FF2B5EF4-FFF2-40B4-BE49-F238E27FC236}">
                <a16:creationId xmlns:a16="http://schemas.microsoft.com/office/drawing/2014/main" id="{9D9B60E5-C6C9-4475-8D5C-C40FE54B5E09}"/>
              </a:ext>
            </a:extLst>
          </p:cNvPr>
          <p:cNvGrpSpPr/>
          <p:nvPr/>
        </p:nvGrpSpPr>
        <p:grpSpPr>
          <a:xfrm>
            <a:off x="521093" y="1187978"/>
            <a:ext cx="7672040" cy="5670022"/>
            <a:chOff x="521093" y="1187978"/>
            <a:chExt cx="7672040" cy="5670022"/>
          </a:xfrm>
        </p:grpSpPr>
        <p:pic>
          <p:nvPicPr>
            <p:cNvPr id="9" name="Immagine 8">
              <a:extLst>
                <a:ext uri="{FF2B5EF4-FFF2-40B4-BE49-F238E27FC236}">
                  <a16:creationId xmlns:a16="http://schemas.microsoft.com/office/drawing/2014/main" id="{AD084813-88CE-495A-90E9-2CE168735DE5}"/>
                </a:ext>
              </a:extLst>
            </p:cNvPr>
            <p:cNvPicPr>
              <a:picLocks noChangeAspect="1"/>
            </p:cNvPicPr>
            <p:nvPr/>
          </p:nvPicPr>
          <p:blipFill>
            <a:blip r:embed="rId5"/>
            <a:stretch>
              <a:fillRect/>
            </a:stretch>
          </p:blipFill>
          <p:spPr>
            <a:xfrm>
              <a:off x="521093" y="1187978"/>
              <a:ext cx="3648892" cy="5356104"/>
            </a:xfrm>
            <a:prstGeom prst="rect">
              <a:avLst/>
            </a:prstGeom>
            <a:ln>
              <a:noFill/>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D24E0D39-3439-4997-BFAF-DAEA063A8DA6}"/>
                </a:ext>
              </a:extLst>
            </p:cNvPr>
            <p:cNvPicPr>
              <a:picLocks noChangeAspect="1"/>
            </p:cNvPicPr>
            <p:nvPr/>
          </p:nvPicPr>
          <p:blipFill>
            <a:blip r:embed="rId6"/>
            <a:stretch>
              <a:fillRect/>
            </a:stretch>
          </p:blipFill>
          <p:spPr>
            <a:xfrm>
              <a:off x="4339149" y="1800600"/>
              <a:ext cx="3853984" cy="5057400"/>
            </a:xfrm>
            <a:prstGeom prst="rect">
              <a:avLst/>
            </a:prstGeom>
          </p:spPr>
        </p:pic>
      </p:grpSp>
    </p:spTree>
    <p:extLst>
      <p:ext uri="{BB962C8B-B14F-4D97-AF65-F5344CB8AC3E}">
        <p14:creationId xmlns:p14="http://schemas.microsoft.com/office/powerpoint/2010/main" val="383135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FBA382-3119-47AD-AD9D-E21331858290}"/>
              </a:ext>
            </a:extLst>
          </p:cNvPr>
          <p:cNvSpPr>
            <a:spLocks noGrp="1"/>
          </p:cNvSpPr>
          <p:nvPr>
            <p:ph type="title"/>
          </p:nvPr>
        </p:nvSpPr>
        <p:spPr>
          <a:xfrm>
            <a:off x="433859" y="339001"/>
            <a:ext cx="7886700" cy="1325563"/>
          </a:xfrm>
        </p:spPr>
        <p:txBody>
          <a:bodyPr/>
          <a:lstStyle/>
          <a:p>
            <a:r>
              <a:rPr lang="it-IT" dirty="0">
                <a:solidFill>
                  <a:schemeClr val="bg1"/>
                </a:solidFill>
              </a:rPr>
              <a:t>DMP </a:t>
            </a:r>
            <a:r>
              <a:rPr lang="it-IT" dirty="0" err="1">
                <a:solidFill>
                  <a:schemeClr val="bg1"/>
                </a:solidFill>
              </a:rPr>
              <a:t>questions</a:t>
            </a:r>
            <a:endParaRPr lang="it-IT" dirty="0">
              <a:solidFill>
                <a:schemeClr val="bg1"/>
              </a:solidFill>
            </a:endParaRPr>
          </a:p>
        </p:txBody>
      </p:sp>
      <p:pic>
        <p:nvPicPr>
          <p:cNvPr id="12" name="Immagine 11">
            <a:extLst>
              <a:ext uri="{FF2B5EF4-FFF2-40B4-BE49-F238E27FC236}">
                <a16:creationId xmlns:a16="http://schemas.microsoft.com/office/drawing/2014/main" id="{B9E4F793-7603-44A4-A0AE-62F35C2EBE57}"/>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5146006" y="1823673"/>
            <a:ext cx="4034021" cy="503432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nvGrpSpPr>
          <p:cNvPr id="15" name="Gruppo 14">
            <a:extLst>
              <a:ext uri="{FF2B5EF4-FFF2-40B4-BE49-F238E27FC236}">
                <a16:creationId xmlns:a16="http://schemas.microsoft.com/office/drawing/2014/main" id="{670F340A-F21A-486D-A3FE-36DA99CCF9CC}"/>
              </a:ext>
            </a:extLst>
          </p:cNvPr>
          <p:cNvGrpSpPr/>
          <p:nvPr/>
        </p:nvGrpSpPr>
        <p:grpSpPr>
          <a:xfrm>
            <a:off x="567595" y="207230"/>
            <a:ext cx="5304143" cy="6155947"/>
            <a:chOff x="567595" y="207230"/>
            <a:chExt cx="5304143" cy="6155947"/>
          </a:xfrm>
        </p:grpSpPr>
        <p:pic>
          <p:nvPicPr>
            <p:cNvPr id="4" name="Immagine 3">
              <a:extLst>
                <a:ext uri="{FF2B5EF4-FFF2-40B4-BE49-F238E27FC236}">
                  <a16:creationId xmlns:a16="http://schemas.microsoft.com/office/drawing/2014/main" id="{ACC79C3E-2828-4CCD-B24E-FB4BB28FF892}"/>
                </a:ext>
              </a:extLst>
            </p:cNvPr>
            <p:cNvPicPr>
              <a:picLocks noChangeAspect="1"/>
            </p:cNvPicPr>
            <p:nvPr/>
          </p:nvPicPr>
          <p:blipFill>
            <a:blip r:embed="rId4"/>
            <a:stretch>
              <a:fillRect/>
            </a:stretch>
          </p:blipFill>
          <p:spPr>
            <a:xfrm>
              <a:off x="567595" y="1664564"/>
              <a:ext cx="3718943" cy="4698613"/>
            </a:xfrm>
            <a:prstGeom prst="rect">
              <a:avLst/>
            </a:prstGeom>
            <a:ln>
              <a:noFill/>
            </a:ln>
            <a:effectLst>
              <a:outerShdw blurRad="292100" dist="139700" dir="2700000" algn="tl" rotWithShape="0">
                <a:srgbClr val="333333">
                  <a:alpha val="65000"/>
                </a:srgbClr>
              </a:outerShdw>
            </a:effectLst>
          </p:spPr>
        </p:pic>
        <p:pic>
          <p:nvPicPr>
            <p:cNvPr id="14" name="Immagine 13">
              <a:extLst>
                <a:ext uri="{FF2B5EF4-FFF2-40B4-BE49-F238E27FC236}">
                  <a16:creationId xmlns:a16="http://schemas.microsoft.com/office/drawing/2014/main" id="{F75B276E-FDC3-476C-9336-1BE1B89F6071}"/>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420274" y="207230"/>
              <a:ext cx="1451464" cy="1589103"/>
            </a:xfrm>
            <a:prstGeom prst="rect">
              <a:avLst/>
            </a:prstGeom>
            <a:ln>
              <a:noFill/>
            </a:ln>
            <a:extLst>
              <a:ext uri="{53640926-AAD7-44D8-BBD7-CCE9431645EC}">
                <a14:shadowObscured xmlns:a14="http://schemas.microsoft.com/office/drawing/2010/main"/>
              </a:ext>
            </a:extLst>
          </p:spPr>
        </p:pic>
      </p:grpSp>
      <p:sp>
        <p:nvSpPr>
          <p:cNvPr id="16" name="Rettangolo 15">
            <a:extLst>
              <a:ext uri="{FF2B5EF4-FFF2-40B4-BE49-F238E27FC236}">
                <a16:creationId xmlns:a16="http://schemas.microsoft.com/office/drawing/2014/main" id="{5A31B99E-1F46-45E2-B04C-3175205DD57F}"/>
              </a:ext>
            </a:extLst>
          </p:cNvPr>
          <p:cNvSpPr/>
          <p:nvPr/>
        </p:nvSpPr>
        <p:spPr>
          <a:xfrm>
            <a:off x="59041" y="6527659"/>
            <a:ext cx="603455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https://www.cessda.eu/content/download/4302/48656/file/TTT_DO_DMPExpertGuide_v1.2.pdf</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06377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FBA382-3119-47AD-AD9D-E21331858290}"/>
              </a:ext>
            </a:extLst>
          </p:cNvPr>
          <p:cNvSpPr>
            <a:spLocks noGrp="1"/>
          </p:cNvSpPr>
          <p:nvPr>
            <p:ph type="title"/>
          </p:nvPr>
        </p:nvSpPr>
        <p:spPr>
          <a:xfrm>
            <a:off x="433859" y="339001"/>
            <a:ext cx="7886700" cy="1325563"/>
          </a:xfrm>
        </p:spPr>
        <p:txBody>
          <a:bodyPr/>
          <a:lstStyle/>
          <a:p>
            <a:r>
              <a:rPr lang="it-IT" dirty="0">
                <a:solidFill>
                  <a:schemeClr val="bg1"/>
                </a:solidFill>
              </a:rPr>
              <a:t>DMP - </a:t>
            </a:r>
            <a:r>
              <a:rPr lang="it-IT" dirty="0" err="1">
                <a:solidFill>
                  <a:schemeClr val="bg1"/>
                </a:solidFill>
              </a:rPr>
              <a:t>questions</a:t>
            </a:r>
            <a:endParaRPr lang="it-IT" dirty="0">
              <a:solidFill>
                <a:schemeClr val="bg1"/>
              </a:solidFill>
            </a:endParaRPr>
          </a:p>
        </p:txBody>
      </p:sp>
      <p:grpSp>
        <p:nvGrpSpPr>
          <p:cNvPr id="5" name="Gruppo 4">
            <a:extLst>
              <a:ext uri="{FF2B5EF4-FFF2-40B4-BE49-F238E27FC236}">
                <a16:creationId xmlns:a16="http://schemas.microsoft.com/office/drawing/2014/main" id="{C3BD2FDC-E420-4BC6-8BC2-99367B1E60C5}"/>
              </a:ext>
            </a:extLst>
          </p:cNvPr>
          <p:cNvGrpSpPr/>
          <p:nvPr/>
        </p:nvGrpSpPr>
        <p:grpSpPr>
          <a:xfrm>
            <a:off x="94534" y="77460"/>
            <a:ext cx="9662743" cy="6780540"/>
            <a:chOff x="278092" y="77460"/>
            <a:chExt cx="9662743" cy="6780540"/>
          </a:xfrm>
        </p:grpSpPr>
        <p:grpSp>
          <p:nvGrpSpPr>
            <p:cNvPr id="6" name="Gruppo 5">
              <a:extLst>
                <a:ext uri="{FF2B5EF4-FFF2-40B4-BE49-F238E27FC236}">
                  <a16:creationId xmlns:a16="http://schemas.microsoft.com/office/drawing/2014/main" id="{11F27ACE-2917-449B-8C8C-7B871734C276}"/>
                </a:ext>
              </a:extLst>
            </p:cNvPr>
            <p:cNvGrpSpPr/>
            <p:nvPr/>
          </p:nvGrpSpPr>
          <p:grpSpPr>
            <a:xfrm>
              <a:off x="278092" y="77460"/>
              <a:ext cx="8958947" cy="6780540"/>
              <a:chOff x="278092" y="77460"/>
              <a:chExt cx="8958947" cy="6780540"/>
            </a:xfrm>
          </p:grpSpPr>
          <p:grpSp>
            <p:nvGrpSpPr>
              <p:cNvPr id="8" name="Gruppo 7">
                <a:extLst>
                  <a:ext uri="{FF2B5EF4-FFF2-40B4-BE49-F238E27FC236}">
                    <a16:creationId xmlns:a16="http://schemas.microsoft.com/office/drawing/2014/main" id="{57F47DEC-D79F-45A7-BE7A-536045D1A911}"/>
                  </a:ext>
                </a:extLst>
              </p:cNvPr>
              <p:cNvGrpSpPr/>
              <p:nvPr/>
            </p:nvGrpSpPr>
            <p:grpSpPr>
              <a:xfrm>
                <a:off x="278092" y="77460"/>
                <a:ext cx="8958947" cy="6780540"/>
                <a:chOff x="278092" y="77460"/>
                <a:chExt cx="8958947" cy="6780540"/>
              </a:xfrm>
            </p:grpSpPr>
            <p:pic>
              <p:nvPicPr>
                <p:cNvPr id="10" name="Immagine 9">
                  <a:extLst>
                    <a:ext uri="{FF2B5EF4-FFF2-40B4-BE49-F238E27FC236}">
                      <a16:creationId xmlns:a16="http://schemas.microsoft.com/office/drawing/2014/main" id="{AD5DEC5C-B722-49D2-86AF-3B6FBB83D026}"/>
                    </a:ext>
                  </a:extLst>
                </p:cNvPr>
                <p:cNvPicPr>
                  <a:picLocks noChangeAspect="1"/>
                </p:cNvPicPr>
                <p:nvPr/>
              </p:nvPicPr>
              <p:blipFill>
                <a:blip r:embed="rId3"/>
                <a:stretch>
                  <a:fillRect/>
                </a:stretch>
              </p:blipFill>
              <p:spPr>
                <a:xfrm>
                  <a:off x="473402" y="77460"/>
                  <a:ext cx="7877423" cy="4071374"/>
                </a:xfrm>
                <a:prstGeom prst="rect">
                  <a:avLst/>
                </a:prstGeom>
                <a:ln>
                  <a:noFill/>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6C7755D9-EC92-434F-AE48-C6DE5E73549D}"/>
                    </a:ext>
                  </a:extLst>
                </p:cNvPr>
                <p:cNvPicPr>
                  <a:picLocks noChangeAspect="1"/>
                </p:cNvPicPr>
                <p:nvPr/>
              </p:nvPicPr>
              <p:blipFill>
                <a:blip r:embed="rId4"/>
                <a:stretch>
                  <a:fillRect/>
                </a:stretch>
              </p:blipFill>
              <p:spPr>
                <a:xfrm>
                  <a:off x="278092" y="3827768"/>
                  <a:ext cx="8958947" cy="3030232"/>
                </a:xfrm>
                <a:prstGeom prst="rect">
                  <a:avLst/>
                </a:prstGeom>
                <a:ln>
                  <a:noFill/>
                </a:ln>
                <a:effectLst>
                  <a:outerShdw blurRad="292100" dist="139700" dir="2700000" algn="tl" rotWithShape="0">
                    <a:srgbClr val="333333">
                      <a:alpha val="65000"/>
                    </a:srgbClr>
                  </a:outerShdw>
                </a:effectLst>
              </p:spPr>
            </p:pic>
          </p:grpSp>
          <p:pic>
            <p:nvPicPr>
              <p:cNvPr id="9" name="Immagine 8">
                <a:extLst>
                  <a:ext uri="{FF2B5EF4-FFF2-40B4-BE49-F238E27FC236}">
                    <a16:creationId xmlns:a16="http://schemas.microsoft.com/office/drawing/2014/main" id="{AFF17885-8687-4D02-B885-35FDBB3C86D3}"/>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5176144" y="182378"/>
                <a:ext cx="3905250" cy="8763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
          <p:nvSpPr>
            <p:cNvPr id="7" name="Rettangolo 6">
              <a:extLst>
                <a:ext uri="{FF2B5EF4-FFF2-40B4-BE49-F238E27FC236}">
                  <a16:creationId xmlns:a16="http://schemas.microsoft.com/office/drawing/2014/main" id="{432C7307-391D-41B6-87E3-B4C12ADC84C2}"/>
                </a:ext>
              </a:extLst>
            </p:cNvPr>
            <p:cNvSpPr/>
            <p:nvPr/>
          </p:nvSpPr>
          <p:spPr>
            <a:xfrm>
              <a:off x="5368835" y="1058678"/>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https://fair-dom.org/knowledgehub/data-management-checklist/</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Tree>
    <p:extLst>
      <p:ext uri="{BB962C8B-B14F-4D97-AF65-F5344CB8AC3E}">
        <p14:creationId xmlns:p14="http://schemas.microsoft.com/office/powerpoint/2010/main" val="259846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FBA382-3119-47AD-AD9D-E21331858290}"/>
              </a:ext>
            </a:extLst>
          </p:cNvPr>
          <p:cNvSpPr>
            <a:spLocks noGrp="1"/>
          </p:cNvSpPr>
          <p:nvPr>
            <p:ph type="title"/>
          </p:nvPr>
        </p:nvSpPr>
        <p:spPr>
          <a:xfrm>
            <a:off x="433859" y="339001"/>
            <a:ext cx="7886700" cy="1325563"/>
          </a:xfrm>
        </p:spPr>
        <p:txBody>
          <a:bodyPr/>
          <a:lstStyle/>
          <a:p>
            <a:r>
              <a:rPr lang="it-IT" dirty="0">
                <a:solidFill>
                  <a:schemeClr val="bg1"/>
                </a:solidFill>
              </a:rPr>
              <a:t>DMP - </a:t>
            </a:r>
            <a:r>
              <a:rPr lang="it-IT" dirty="0" err="1">
                <a:solidFill>
                  <a:schemeClr val="bg1"/>
                </a:solidFill>
              </a:rPr>
              <a:t>questions</a:t>
            </a:r>
            <a:endParaRPr lang="it-IT" dirty="0">
              <a:solidFill>
                <a:schemeClr val="bg1"/>
              </a:solidFill>
            </a:endParaRPr>
          </a:p>
        </p:txBody>
      </p:sp>
      <p:grpSp>
        <p:nvGrpSpPr>
          <p:cNvPr id="5" name="Gruppo 4">
            <a:extLst>
              <a:ext uri="{FF2B5EF4-FFF2-40B4-BE49-F238E27FC236}">
                <a16:creationId xmlns:a16="http://schemas.microsoft.com/office/drawing/2014/main" id="{D913CE93-DF35-41BD-B06B-E048970D333D}"/>
              </a:ext>
            </a:extLst>
          </p:cNvPr>
          <p:cNvGrpSpPr/>
          <p:nvPr/>
        </p:nvGrpSpPr>
        <p:grpSpPr>
          <a:xfrm>
            <a:off x="114437" y="182378"/>
            <a:ext cx="8897288" cy="6675622"/>
            <a:chOff x="114437" y="182378"/>
            <a:chExt cx="8897288" cy="6675622"/>
          </a:xfrm>
        </p:grpSpPr>
        <p:pic>
          <p:nvPicPr>
            <p:cNvPr id="6" name="Immagine 5">
              <a:extLst>
                <a:ext uri="{FF2B5EF4-FFF2-40B4-BE49-F238E27FC236}">
                  <a16:creationId xmlns:a16="http://schemas.microsoft.com/office/drawing/2014/main" id="{04891FD2-F327-4F27-979C-A9DD54EEA099}"/>
                </a:ext>
              </a:extLst>
            </p:cNvPr>
            <p:cNvPicPr>
              <a:picLocks noChangeAspect="1"/>
            </p:cNvPicPr>
            <p:nvPr/>
          </p:nvPicPr>
          <p:blipFill>
            <a:blip r:embed="rId3"/>
            <a:stretch>
              <a:fillRect/>
            </a:stretch>
          </p:blipFill>
          <p:spPr>
            <a:xfrm>
              <a:off x="114437" y="797577"/>
              <a:ext cx="8532494" cy="3477870"/>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B86FAF3C-98F6-4547-9BD4-A8E0BD5A1F31}"/>
                </a:ext>
              </a:extLst>
            </p:cNvPr>
            <p:cNvPicPr>
              <a:picLocks noChangeAspect="1"/>
            </p:cNvPicPr>
            <p:nvPr/>
          </p:nvPicPr>
          <p:blipFill>
            <a:blip r:embed="rId4"/>
            <a:stretch>
              <a:fillRect/>
            </a:stretch>
          </p:blipFill>
          <p:spPr>
            <a:xfrm>
              <a:off x="2664823" y="4135660"/>
              <a:ext cx="6139543" cy="2722340"/>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F6AACAB4-2842-4AA8-8F88-4E95D0E6745B}"/>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5106475" y="182378"/>
              <a:ext cx="3905250" cy="8763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86017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31F31A-3781-4898-88A4-D527F5589621}"/>
              </a:ext>
            </a:extLst>
          </p:cNvPr>
          <p:cNvSpPr>
            <a:spLocks noGrp="1"/>
          </p:cNvSpPr>
          <p:nvPr>
            <p:ph type="title"/>
          </p:nvPr>
        </p:nvSpPr>
        <p:spPr>
          <a:xfrm>
            <a:off x="4930445" y="375087"/>
            <a:ext cx="2940232" cy="1325559"/>
          </a:xfrm>
        </p:spPr>
        <p:txBody>
          <a:bodyPr/>
          <a:lstStyle/>
          <a:p>
            <a:r>
              <a:rPr lang="it-IT" dirty="0">
                <a:solidFill>
                  <a:schemeClr val="bg1"/>
                </a:solidFill>
              </a:rPr>
              <a:t>DMP online</a:t>
            </a:r>
          </a:p>
        </p:txBody>
      </p:sp>
      <p:pic>
        <p:nvPicPr>
          <p:cNvPr id="3" name="Immagine 2">
            <a:extLst>
              <a:ext uri="{FF2B5EF4-FFF2-40B4-BE49-F238E27FC236}">
                <a16:creationId xmlns:a16="http://schemas.microsoft.com/office/drawing/2014/main" id="{AF48AFB0-31F5-48F2-945B-1CD17B95D5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9481" y="1811709"/>
            <a:ext cx="7221196" cy="3751603"/>
          </a:xfrm>
          <a:prstGeom prst="rect">
            <a:avLst/>
          </a:prstGeom>
          <a:ln>
            <a:no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F8922818-43EA-478C-A6D0-781ED4CE6E15}"/>
              </a:ext>
            </a:extLst>
          </p:cNvPr>
          <p:cNvSpPr/>
          <p:nvPr/>
        </p:nvSpPr>
        <p:spPr>
          <a:xfrm>
            <a:off x="582544" y="5837687"/>
            <a:ext cx="204940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hlinkClick r:id="rId4"/>
              </a:rPr>
              <a:t>https://dmponline.dcc.ac.uk/</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Immagine 4">
            <a:extLst>
              <a:ext uri="{FF2B5EF4-FFF2-40B4-BE49-F238E27FC236}">
                <a16:creationId xmlns:a16="http://schemas.microsoft.com/office/drawing/2014/main" id="{2A0F8C24-2BC4-4DD5-A8F8-151B7B0D1F6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96874" y="2550253"/>
            <a:ext cx="5519956" cy="4085438"/>
          </a:xfrm>
          <a:prstGeom prst="rect">
            <a:avLst/>
          </a:prstGeom>
          <a:ln>
            <a:noFill/>
          </a:ln>
          <a:effectLst>
            <a:outerShdw blurRad="292100" dist="139700" dir="2700000" algn="tl" rotWithShape="0">
              <a:srgbClr val="333333">
                <a:alpha val="65000"/>
              </a:srgbClr>
            </a:outerShdw>
          </a:effectLst>
        </p:spPr>
      </p:pic>
      <p:sp>
        <p:nvSpPr>
          <p:cNvPr id="6" name="Rettangolo 5"/>
          <p:cNvSpPr/>
          <p:nvPr/>
        </p:nvSpPr>
        <p:spPr>
          <a:xfrm>
            <a:off x="430306" y="580913"/>
            <a:ext cx="4184725" cy="1032734"/>
          </a:xfrm>
          <a:prstGeom prst="rect">
            <a:avLst/>
          </a:prstGeom>
          <a:solidFill>
            <a:srgbClr val="F4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smtClean="0">
                <a:ln>
                  <a:noFill/>
                </a:ln>
                <a:solidFill>
                  <a:prstClr val="white"/>
                </a:solidFill>
                <a:effectLst/>
                <a:uLnTx/>
                <a:uFillTx/>
                <a:latin typeface="Calibri"/>
                <a:ea typeface="+mn-ea"/>
                <a:cs typeface="+mn-cs"/>
              </a:rPr>
              <a:t>PERSONALIZZABILE</a:t>
            </a:r>
            <a:endParaRPr kumimoji="0" lang="it-IT"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512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5_Office Theme">
  <a:themeElements>
    <a:clrScheme name="Personalizzato 2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i Office">
  <a:themeElements>
    <a:clrScheme name="Personalizzato 19">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919191"/>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Personalizzato 19">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Tema di Office">
  <a:themeElements>
    <a:clrScheme name="Personalizzato 5">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FFFFF"/>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7_Office Theme">
  <a:themeElements>
    <a:clrScheme name="Personalizzato 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Tema di Office">
  <a:themeElements>
    <a:clrScheme name="Personalizzato 2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919191"/>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9_Office Theme">
  <a:themeElements>
    <a:clrScheme name="Personalizzato 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7_Tema di Office">
  <a:themeElements>
    <a:clrScheme name="Personalizzato 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000000"/>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Personalizzato 19">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Tema di Office">
  <a:themeElements>
    <a:clrScheme name="Personalizzato 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6262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Personalizzato 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8_Tema di Office">
  <a:themeElements>
    <a:clrScheme name="Personalizzato 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Tema di Office">
  <a:themeElements>
    <a:clrScheme name="Personalizzato 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000000"/>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Tema di Office">
  <a:themeElements>
    <a:clrScheme name="Personalizzato 19">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919191"/>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Personalizzato 2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Tema di Office">
  <a:themeElements>
    <a:clrScheme name="Personalizzato 19">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919191"/>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29775</TotalTime>
  <Words>2477</Words>
  <Application>Microsoft Office PowerPoint</Application>
  <PresentationFormat>Presentazione su schermo (4:3)</PresentationFormat>
  <Paragraphs>376</Paragraphs>
  <Slides>101</Slides>
  <Notes>1</Notes>
  <HiddenSlides>0</HiddenSlides>
  <MMClips>0</MMClips>
  <ScaleCrop>false</ScaleCrop>
  <HeadingPairs>
    <vt:vector size="6" baseType="variant">
      <vt:variant>
        <vt:lpstr>Caratteri utilizzati</vt:lpstr>
      </vt:variant>
      <vt:variant>
        <vt:i4>14</vt:i4>
      </vt:variant>
      <vt:variant>
        <vt:lpstr>Tema</vt:lpstr>
      </vt:variant>
      <vt:variant>
        <vt:i4>17</vt:i4>
      </vt:variant>
      <vt:variant>
        <vt:lpstr>Titoli diapositive</vt:lpstr>
      </vt:variant>
      <vt:variant>
        <vt:i4>101</vt:i4>
      </vt:variant>
    </vt:vector>
  </HeadingPairs>
  <TitlesOfParts>
    <vt:vector size="132" baseType="lpstr">
      <vt:lpstr>Arial</vt:lpstr>
      <vt:lpstr>Calibri</vt:lpstr>
      <vt:lpstr>Calibri Light</vt:lpstr>
      <vt:lpstr>DejaVu Sans</vt:lpstr>
      <vt:lpstr>Geneva</vt:lpstr>
      <vt:lpstr>Gill Sans</vt:lpstr>
      <vt:lpstr>Helvetica Light</vt:lpstr>
      <vt:lpstr>Helvetica Neue</vt:lpstr>
      <vt:lpstr>Helvetica Neue Medium</vt:lpstr>
      <vt:lpstr>Segoe UI</vt:lpstr>
      <vt:lpstr>StarSymbol</vt:lpstr>
      <vt:lpstr>Times New Roman</vt:lpstr>
      <vt:lpstr>Trebuchet MS</vt:lpstr>
      <vt:lpstr>Wingdings 2</vt:lpstr>
      <vt:lpstr>5_Office Theme</vt:lpstr>
      <vt:lpstr>6_Office Theme</vt:lpstr>
      <vt:lpstr>3_Tema di Office</vt:lpstr>
      <vt:lpstr>2_Office Theme</vt:lpstr>
      <vt:lpstr>18_Tema di Office</vt:lpstr>
      <vt:lpstr>6_Tema di Office</vt:lpstr>
      <vt:lpstr>7_Tema di Office</vt:lpstr>
      <vt:lpstr>3_Office Theme</vt:lpstr>
      <vt:lpstr>4_Tema di Office</vt:lpstr>
      <vt:lpstr>Tema di Office</vt:lpstr>
      <vt:lpstr>1_Office Theme</vt:lpstr>
      <vt:lpstr>11_Tema di Office</vt:lpstr>
      <vt:lpstr>17_Office Theme</vt:lpstr>
      <vt:lpstr>Office Theme</vt:lpstr>
      <vt:lpstr>5_Tema di Office</vt:lpstr>
      <vt:lpstr>9_Office Theme</vt:lpstr>
      <vt:lpstr>17_Tema di Office</vt:lpstr>
      <vt:lpstr>Presentazione standard di PowerPoint</vt:lpstr>
      <vt:lpstr>The road ahead today</vt:lpstr>
      <vt:lpstr>… lo so…</vt:lpstr>
      <vt:lpstr>I dati. Perché vanno curati?</vt:lpstr>
      <vt:lpstr>Perché i dati sono fragili / 1</vt:lpstr>
      <vt:lpstr>… i dati sono fragili</vt:lpstr>
      <vt:lpstr>Perché occuparsi dei dati?</vt:lpstr>
      <vt:lpstr>Perché occuparci dei dati?</vt:lpstr>
      <vt:lpstr>[EOSC – cioè?]</vt:lpstr>
      <vt:lpstr>[EOSC è anche data stewardship]</vt:lpstr>
      <vt:lpstr>Perché occuparci di dati?</vt:lpstr>
      <vt:lpstr>Perché occuparci dei dati?</vt:lpstr>
      <vt:lpstr>No data? </vt:lpstr>
      <vt:lpstr>Parliamo di dati</vt:lpstr>
      <vt:lpstr>Un po’ di glossario</vt:lpstr>
      <vt:lpstr>Un po’ di glossario</vt:lpstr>
      <vt:lpstr>Due pilastri, anzi tre</vt:lpstr>
      <vt:lpstr>… e un maestro</vt:lpstr>
      <vt:lpstr>…una via veloce</vt:lpstr>
      <vt:lpstr>I  costi</vt:lpstr>
      <vt:lpstr>Costi</vt:lpstr>
      <vt:lpstr>Costi </vt:lpstr>
      <vt:lpstr>…un passo indietro…</vt:lpstr>
      <vt:lpstr>[il fondamento]</vt:lpstr>
      <vt:lpstr>[ricordandosi che ci sono 3 passi] </vt:lpstr>
      <vt:lpstr>1. I DATI VANNO CURATI</vt:lpstr>
      <vt:lpstr>2. I DATI DEVONO ESSERE FAIR</vt:lpstr>
      <vt:lpstr>3. I DATI POSSONO ESSERE OPEN</vt:lpstr>
      <vt:lpstr>1. GESTIONE DEI DATI</vt:lpstr>
      <vt:lpstr>… dall’inizio</vt:lpstr>
      <vt:lpstr>Presentazione standard di PowerPoint</vt:lpstr>
      <vt:lpstr>[con un servizio pratico]</vt:lpstr>
      <vt:lpstr>Presentazione standard di PowerPoint</vt:lpstr>
      <vt:lpstr>Presentazione standard di PowerPoint</vt:lpstr>
      <vt:lpstr>Presentazione standard di PowerPoint</vt:lpstr>
      <vt:lpstr>Presentazione standard di PowerPoint</vt:lpstr>
      <vt:lpstr>Presentazione standard di PowerPoint</vt:lpstr>
      <vt:lpstr>Imparare a curare</vt:lpstr>
      <vt:lpstr>Training</vt:lpstr>
      <vt:lpstr>Imparare a gestire</vt:lpstr>
      <vt:lpstr>Imparare a proteggere</vt:lpstr>
      <vt:lpstr>[dati personali]</vt:lpstr>
      <vt:lpstr>[Dati e GDPR]</vt:lpstr>
      <vt:lpstr>Presentazione standard di PowerPoint</vt:lpstr>
      <vt:lpstr>[anonimizzare i dati]</vt:lpstr>
      <vt:lpstr>2. RENDERE I DATI FAIR</vt:lpstr>
      <vt:lpstr>Presentazione standard di PowerPoint</vt:lpstr>
      <vt:lpstr>FAIR in a nutshell </vt:lpstr>
      <vt:lpstr>Presentazione standard di PowerPoint</vt:lpstr>
      <vt:lpstr>FAIR / Open</vt:lpstr>
      <vt:lpstr>FAIR data – dati e valutazione</vt:lpstr>
      <vt:lpstr>3. APRIRE I DATI</vt:lpstr>
      <vt:lpstr>Presentazione standard di PowerPoint</vt:lpstr>
      <vt:lpstr>Behaviours</vt:lpstr>
      <vt:lpstr>Presentazione standard di PowerPoint</vt:lpstr>
      <vt:lpstr>Open Science: perché solo i dati?</vt:lpstr>
      <vt:lpstr>PAUSA?</vt:lpstr>
      <vt:lpstr>… a second report from Vienna</vt:lpstr>
      <vt:lpstr>Presentazione standard di PowerPoint</vt:lpstr>
      <vt:lpstr>FAIR: technology VS domain</vt:lpstr>
      <vt:lpstr>Presentazione standard di PowerPoint</vt:lpstr>
      <vt:lpstr>FAIR maturity evaluator</vt:lpstr>
      <vt:lpstr>FAIR Data management wizard</vt:lpstr>
      <vt:lpstr>F = Findable. Metadata</vt:lpstr>
      <vt:lpstr>F = Findable. Metadata standards</vt:lpstr>
      <vt:lpstr>F = Findable. Persistent identifiers</vt:lpstr>
      <vt:lpstr>ORCID – ID, ognuno è unico</vt:lpstr>
      <vt:lpstr>A = Accessible </vt:lpstr>
      <vt:lpstr>A = Accessible. Data repositories</vt:lpstr>
      <vt:lpstr>A = Accessible. Looking for a data repository?</vt:lpstr>
      <vt:lpstr>A = Accessible. Data journals</vt:lpstr>
      <vt:lpstr>A = Accessible. Formati</vt:lpstr>
      <vt:lpstr>A = Accessibile / formats [UK Data service] </vt:lpstr>
      <vt:lpstr>A = Accessible. Conservazione</vt:lpstr>
      <vt:lpstr>A = Accessible. Preservation</vt:lpstr>
      <vt:lpstr>Cosa conservare?</vt:lpstr>
      <vt:lpstr>I = Interoperable. Standards</vt:lpstr>
      <vt:lpstr>I = Interoperable. Standards</vt:lpstr>
      <vt:lpstr>I = Interoperable</vt:lpstr>
      <vt:lpstr>[FAIRsharing / Interoperability]</vt:lpstr>
      <vt:lpstr>R = Riusabile. Documentazione</vt:lpstr>
      <vt:lpstr>R = Reusable. Documentazione</vt:lpstr>
      <vt:lpstr>R = Reusable. Documentation</vt:lpstr>
      <vt:lpstr>R= Reusable. Licenze</vt:lpstr>
      <vt:lpstr>[webinar]</vt:lpstr>
      <vt:lpstr>[non suoniamo tutti la stessa musica]</vt:lpstr>
      <vt:lpstr>[regole chiare dall’inizio]</vt:lpstr>
      <vt:lpstr>R = Reusable. Licenze</vt:lpstr>
      <vt:lpstr>Creative Commons e Open Science</vt:lpstr>
      <vt:lpstr>Creative Commons e Open Science</vt:lpstr>
      <vt:lpstr>DOVE METTERE TUTTE QUESTE INFORMAZIONI? NEL DATA MANAGEMENT PLAN</vt:lpstr>
      <vt:lpstr>Vantaggi di un DMP</vt:lpstr>
      <vt:lpstr>DMP Core Requirements</vt:lpstr>
      <vt:lpstr>DMP Core Requirements</vt:lpstr>
      <vt:lpstr>DMP Core Requirements</vt:lpstr>
      <vt:lpstr>DMP questions</vt:lpstr>
      <vt:lpstr>DMP - questions</vt:lpstr>
      <vt:lpstr>DMP - questions</vt:lpstr>
      <vt:lpstr>DMP online</vt:lpstr>
      <vt:lpstr>Presentazione standard di PowerPoint</vt:lpstr>
      <vt:lpstr>… buon lavoro!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gallo</dc:creator>
  <cp:lastModifiedBy>Gianluca</cp:lastModifiedBy>
  <cp:revision>910</cp:revision>
  <dcterms:created xsi:type="dcterms:W3CDTF">2016-09-25T07:18:00Z</dcterms:created>
  <dcterms:modified xsi:type="dcterms:W3CDTF">2022-04-06T16:35:20Z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iveCommonsLicenseID">
    <vt:lpwstr>standard&amp;commercial=y&amp;derivatives=sa&amp;jurisdiction=</vt:lpwstr>
  </property>
  <property fmtid="{D5CDD505-2E9C-101B-9397-08002B2CF9AE}" pid="3" name="CreativeCommonsLicenseURL">
    <vt:lpwstr>http://creativecommons.org/licenses/by-sa/4.0/</vt:lpwstr>
  </property>
  <property fmtid="{D5CDD505-2E9C-101B-9397-08002B2CF9AE}" pid="4" name="CreativeCommonsLicenseXml">
    <vt:lpwstr>&lt;?xml version="1.0" encoding="utf-8"?&gt;&lt;result&gt;&lt;license-uri&gt;http://creativecommons.org/licenses/by-sa/4.0/&lt;/license-uri&gt;&lt;license-name&gt;Attribution-ShareAlike 4.0 International&lt;/license-name&gt;&lt;deprecated&gt;false&lt;/deprecated&gt;&lt;rdf&gt;&lt;rdf:RDF xmlns="http://creativec</vt:lpwstr>
  </property>
</Properties>
</file>